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67" r:id="rId3"/>
    <p:sldId id="258" r:id="rId4"/>
    <p:sldId id="259" r:id="rId5"/>
    <p:sldId id="260" r:id="rId6"/>
    <p:sldId id="307" r:id="rId7"/>
    <p:sldId id="308" r:id="rId8"/>
    <p:sldId id="261" r:id="rId9"/>
    <p:sldId id="263" r:id="rId10"/>
    <p:sldId id="262" r:id="rId11"/>
    <p:sldId id="264" r:id="rId12"/>
    <p:sldId id="265" r:id="rId13"/>
    <p:sldId id="268" r:id="rId14"/>
    <p:sldId id="270" r:id="rId15"/>
    <p:sldId id="276" r:id="rId16"/>
    <p:sldId id="309" r:id="rId17"/>
    <p:sldId id="310" r:id="rId18"/>
    <p:sldId id="311" r:id="rId19"/>
    <p:sldId id="279" r:id="rId20"/>
    <p:sldId id="312" r:id="rId21"/>
    <p:sldId id="313" r:id="rId22"/>
    <p:sldId id="314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Mulish" panose="020B0604020202020204" charset="0"/>
      <p:regular r:id="rId33"/>
      <p:bold r:id="rId34"/>
      <p:italic r:id="rId35"/>
      <p:boldItalic r:id="rId36"/>
    </p:embeddedFont>
    <p:embeddedFont>
      <p:font typeface="Nunito Semi Bold" panose="020B0604020202020204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T Sans" panose="020B05030202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50F02-E372-4920-86AC-42566CB6711B}" v="4" dt="2025-03-13T10:32:17.508"/>
  </p1510:revLst>
</p1510:revInfo>
</file>

<file path=ppt/tableStyles.xml><?xml version="1.0" encoding="utf-8"?>
<a:tblStyleLst xmlns:a="http://schemas.openxmlformats.org/drawingml/2006/main" def="{ED528A33-3B6B-4948-9115-57C30C843BA1}">
  <a:tblStyle styleId="{ED528A33-3B6B-4948-9115-57C30C843B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4" autoAdjust="0"/>
  </p:normalViewPr>
  <p:slideViewPr>
    <p:cSldViewPr snapToGrid="0">
      <p:cViewPr varScale="1">
        <p:scale>
          <a:sx n="140" d="100"/>
          <a:sy n="140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GIMÉNEZ LÓPEZ" userId="6514f80f-ba46-4be0-a159-5c773c87d3b8" providerId="ADAL" clId="{B8850F02-E372-4920-86AC-42566CB6711B}"/>
    <pc:docChg chg="undo custSel addSld delSld modSld">
      <pc:chgData name="JORGE GIMÉNEZ LÓPEZ" userId="6514f80f-ba46-4be0-a159-5c773c87d3b8" providerId="ADAL" clId="{B8850F02-E372-4920-86AC-42566CB6711B}" dt="2025-03-13T10:34:41.258" v="717" actId="1076"/>
      <pc:docMkLst>
        <pc:docMk/>
      </pc:docMkLst>
      <pc:sldChg chg="addSp delSp modSp add mod">
        <pc:chgData name="JORGE GIMÉNEZ LÓPEZ" userId="6514f80f-ba46-4be0-a159-5c773c87d3b8" providerId="ADAL" clId="{B8850F02-E372-4920-86AC-42566CB6711B}" dt="2025-03-13T10:32:22.103" v="709" actId="1076"/>
        <pc:sldMkLst>
          <pc:docMk/>
          <pc:sldMk cId="2312210512" sldId="312"/>
        </pc:sldMkLst>
        <pc:spChg chg="mod">
          <ac:chgData name="JORGE GIMÉNEZ LÓPEZ" userId="6514f80f-ba46-4be0-a159-5c773c87d3b8" providerId="ADAL" clId="{B8850F02-E372-4920-86AC-42566CB6711B}" dt="2025-03-13T10:29:37.283" v="607" actId="1076"/>
          <ac:spMkLst>
            <pc:docMk/>
            <pc:sldMk cId="2312210512" sldId="312"/>
            <ac:spMk id="4730" creationId="{15C14576-A65E-7116-4B0B-8EDDBD339602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330" creationId="{01434B31-D295-47C5-EF86-1F2F744232EC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375" creationId="{5BF82985-F472-DC2D-A7ED-33CF9B581E87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387" creationId="{25900464-2A93-3AB0-8A62-1D4A11561FFC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515" creationId="{E50685C5-06FA-BB73-DED0-795E1ED55204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553" creationId="{24F1F7F2-749F-547F-C8C7-CFC7E4663BBF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685" creationId="{BD3E02E3-CCB9-E799-F09C-D4858D9D73DF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718" creationId="{4C79D862-8FBD-89AB-2F7A-A241BD5DB83F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771" creationId="{7B24517B-3F7C-F6B0-0C95-04CF0F0FB570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826" creationId="{F2199A14-6545-2469-69D7-BF9B510ACFFA}"/>
          </ac:spMkLst>
        </pc:spChg>
        <pc:spChg chg="mod">
          <ac:chgData name="JORGE GIMÉNEZ LÓPEZ" userId="6514f80f-ba46-4be0-a159-5c773c87d3b8" providerId="ADAL" clId="{B8850F02-E372-4920-86AC-42566CB6711B}" dt="2025-03-13T10:21:51.936" v="21"/>
          <ac:spMkLst>
            <pc:docMk/>
            <pc:sldMk cId="2312210512" sldId="312"/>
            <ac:spMk id="5838" creationId="{225ED110-081E-D3E8-C326-6BA72DE52636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878" creationId="{1840561A-F4A9-7BFD-CEC2-586E92A6D8F4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885" creationId="{CEE4DB18-27F7-DF1F-9F7A-7301091555D8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887" creationId="{1664EE18-F843-F066-57B3-E502F582F04F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897" creationId="{0570DCD3-239B-AA75-5DA7-AA991F47652D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19" creationId="{D67E9613-086A-3C1D-1B66-0D2EB70DD5C3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25" creationId="{7D98B416-48DA-A02B-DDE3-98472298A64C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36" creationId="{B7EB2E30-14B7-7DFE-1B8C-9EA0C8612E03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51" creationId="{641F08BB-0D70-C6CC-66A1-8F65C2731BFF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75" creationId="{DC88CA30-A844-B744-8D6A-453C7A38EB0B}"/>
          </ac:spMkLst>
        </pc:spChg>
        <pc:spChg chg="mod">
          <ac:chgData name="JORGE GIMÉNEZ LÓPEZ" userId="6514f80f-ba46-4be0-a159-5c773c87d3b8" providerId="ADAL" clId="{B8850F02-E372-4920-86AC-42566CB6711B}" dt="2025-03-13T10:22:11.723" v="23"/>
          <ac:spMkLst>
            <pc:docMk/>
            <pc:sldMk cId="2312210512" sldId="312"/>
            <ac:spMk id="5982" creationId="{FD0BB344-940E-D415-7DB3-7BDAE2036375}"/>
          </ac:spMkLst>
        </pc:spChg>
        <pc:spChg chg="add mod">
          <ac:chgData name="JORGE GIMÉNEZ LÓPEZ" userId="6514f80f-ba46-4be0-a159-5c773c87d3b8" providerId="ADAL" clId="{B8850F02-E372-4920-86AC-42566CB6711B}" dt="2025-03-13T10:31:23.219" v="705" actId="14100"/>
          <ac:spMkLst>
            <pc:docMk/>
            <pc:sldMk cId="2312210512" sldId="312"/>
            <ac:spMk id="5983" creationId="{E2263C3A-7E0C-8442-E29E-EB66BAE7ACE6}"/>
          </ac:spMkLst>
        </pc:spChg>
        <pc:grpChg chg="mod">
          <ac:chgData name="JORGE GIMÉNEZ LÓPEZ" userId="6514f80f-ba46-4be0-a159-5c773c87d3b8" providerId="ADAL" clId="{B8850F02-E372-4920-86AC-42566CB6711B}" dt="2025-03-13T10:21:57.482" v="22" actId="1076"/>
          <ac:grpSpMkLst>
            <pc:docMk/>
            <pc:sldMk cId="2312210512" sldId="312"/>
            <ac:grpSpMk id="2" creationId="{EA1F351F-1DA1-E179-5D08-2F6D8236C5F1}"/>
          </ac:grpSpMkLst>
        </pc:grpChg>
        <pc:grpChg chg="del mod">
          <ac:chgData name="JORGE GIMÉNEZ LÓPEZ" userId="6514f80f-ba46-4be0-a159-5c773c87d3b8" providerId="ADAL" clId="{B8850F02-E372-4920-86AC-42566CB6711B}" dt="2025-03-13T10:21:51.652" v="20" actId="478"/>
          <ac:grpSpMkLst>
            <pc:docMk/>
            <pc:sldMk cId="2312210512" sldId="312"/>
            <ac:grpSpMk id="10" creationId="{753DF388-CB8F-CDB8-0A87-D2A74165ED76}"/>
          </ac:grpSpMkLst>
        </pc:grpChg>
        <pc:grpChg chg="del">
          <ac:chgData name="JORGE GIMÉNEZ LÓPEZ" userId="6514f80f-ba46-4be0-a159-5c773c87d3b8" providerId="ADAL" clId="{B8850F02-E372-4920-86AC-42566CB6711B}" dt="2025-03-13T10:22:14.237" v="25" actId="478"/>
          <ac:grpSpMkLst>
            <pc:docMk/>
            <pc:sldMk cId="2312210512" sldId="312"/>
            <ac:grpSpMk id="5186" creationId="{4E1A8395-DCE4-D209-22C7-AF9B2E7DC5BF}"/>
          </ac:grpSpMkLst>
        </pc:grpChg>
        <pc:grpChg chg="mod">
          <ac:chgData name="JORGE GIMÉNEZ LÓPEZ" userId="6514f80f-ba46-4be0-a159-5c773c87d3b8" providerId="ADAL" clId="{B8850F02-E372-4920-86AC-42566CB6711B}" dt="2025-03-13T10:22:13.233" v="24" actId="1076"/>
          <ac:grpSpMkLst>
            <pc:docMk/>
            <pc:sldMk cId="2312210512" sldId="312"/>
            <ac:grpSpMk id="5870" creationId="{CD049FAA-A7E1-F919-1015-AEDC0C1D8F9D}"/>
          </ac:grpSpMkLst>
        </pc:grpChg>
        <pc:picChg chg="add mod">
          <ac:chgData name="JORGE GIMÉNEZ LÓPEZ" userId="6514f80f-ba46-4be0-a159-5c773c87d3b8" providerId="ADAL" clId="{B8850F02-E372-4920-86AC-42566CB6711B}" dt="2025-03-13T10:32:22.103" v="709" actId="1076"/>
          <ac:picMkLst>
            <pc:docMk/>
            <pc:sldMk cId="2312210512" sldId="312"/>
            <ac:picMk id="5984" creationId="{A2984CA2-D19E-4C17-775E-22049171C5EB}"/>
          </ac:picMkLst>
        </pc:picChg>
      </pc:sldChg>
      <pc:sldChg chg="new del">
        <pc:chgData name="JORGE GIMÉNEZ LÓPEZ" userId="6514f80f-ba46-4be0-a159-5c773c87d3b8" providerId="ADAL" clId="{B8850F02-E372-4920-86AC-42566CB6711B}" dt="2025-03-13T10:21:06.357" v="1" actId="680"/>
        <pc:sldMkLst>
          <pc:docMk/>
          <pc:sldMk cId="3573436446" sldId="312"/>
        </pc:sldMkLst>
      </pc:sldChg>
      <pc:sldChg chg="addSp delSp modSp new mod">
        <pc:chgData name="JORGE GIMÉNEZ LÓPEZ" userId="6514f80f-ba46-4be0-a159-5c773c87d3b8" providerId="ADAL" clId="{B8850F02-E372-4920-86AC-42566CB6711B}" dt="2025-03-13T10:34:41.258" v="717" actId="1076"/>
        <pc:sldMkLst>
          <pc:docMk/>
          <pc:sldMk cId="665147567" sldId="313"/>
        </pc:sldMkLst>
        <pc:spChg chg="mod">
          <ac:chgData name="JORGE GIMÉNEZ LÓPEZ" userId="6514f80f-ba46-4be0-a159-5c773c87d3b8" providerId="ADAL" clId="{B8850F02-E372-4920-86AC-42566CB6711B}" dt="2025-03-13T10:32:32.760" v="714" actId="20577"/>
          <ac:spMkLst>
            <pc:docMk/>
            <pc:sldMk cId="665147567" sldId="313"/>
            <ac:spMk id="2" creationId="{9187B23E-1A16-E93D-FC9A-DA4D6873B78D}"/>
          </ac:spMkLst>
        </pc:spChg>
        <pc:spChg chg="del">
          <ac:chgData name="JORGE GIMÉNEZ LÓPEZ" userId="6514f80f-ba46-4be0-a159-5c773c87d3b8" providerId="ADAL" clId="{B8850F02-E372-4920-86AC-42566CB6711B}" dt="2025-03-13T10:34:04.206" v="715" actId="478"/>
          <ac:spMkLst>
            <pc:docMk/>
            <pc:sldMk cId="665147567" sldId="313"/>
            <ac:spMk id="3" creationId="{3D816730-19BB-66B8-81F3-823ADA82BAD8}"/>
          </ac:spMkLst>
        </pc:spChg>
        <pc:spChg chg="del">
          <ac:chgData name="JORGE GIMÉNEZ LÓPEZ" userId="6514f80f-ba46-4be0-a159-5c773c87d3b8" providerId="ADAL" clId="{B8850F02-E372-4920-86AC-42566CB6711B}" dt="2025-03-13T10:34:04.206" v="715" actId="478"/>
          <ac:spMkLst>
            <pc:docMk/>
            <pc:sldMk cId="665147567" sldId="313"/>
            <ac:spMk id="4" creationId="{87E63307-3F02-2232-73B8-A41778BA2692}"/>
          </ac:spMkLst>
        </pc:spChg>
        <pc:spChg chg="del">
          <ac:chgData name="JORGE GIMÉNEZ LÓPEZ" userId="6514f80f-ba46-4be0-a159-5c773c87d3b8" providerId="ADAL" clId="{B8850F02-E372-4920-86AC-42566CB6711B}" dt="2025-03-13T10:34:04.206" v="715" actId="478"/>
          <ac:spMkLst>
            <pc:docMk/>
            <pc:sldMk cId="665147567" sldId="313"/>
            <ac:spMk id="5" creationId="{F2F2D7D1-3983-000D-FBF5-AEF10CBA09B2}"/>
          </ac:spMkLst>
        </pc:spChg>
        <pc:spChg chg="del">
          <ac:chgData name="JORGE GIMÉNEZ LÓPEZ" userId="6514f80f-ba46-4be0-a159-5c773c87d3b8" providerId="ADAL" clId="{B8850F02-E372-4920-86AC-42566CB6711B}" dt="2025-03-13T10:34:04.206" v="715" actId="478"/>
          <ac:spMkLst>
            <pc:docMk/>
            <pc:sldMk cId="665147567" sldId="313"/>
            <ac:spMk id="6" creationId="{C9A705FE-1DE1-1450-DF63-928E952BC67B}"/>
          </ac:spMkLst>
        </pc:spChg>
        <pc:picChg chg="add mod">
          <ac:chgData name="JORGE GIMÉNEZ LÓPEZ" userId="6514f80f-ba46-4be0-a159-5c773c87d3b8" providerId="ADAL" clId="{B8850F02-E372-4920-86AC-42566CB6711B}" dt="2025-03-13T10:34:41.258" v="717" actId="1076"/>
          <ac:picMkLst>
            <pc:docMk/>
            <pc:sldMk cId="665147567" sldId="313"/>
            <ac:picMk id="8" creationId="{67337DEB-8ED8-BE7D-CF30-490F2C4E97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1" name="Google Shape;3681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0" name="Google Shape;4670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8" name="Google Shape;4728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6">
          <a:extLst>
            <a:ext uri="{FF2B5EF4-FFF2-40B4-BE49-F238E27FC236}">
              <a16:creationId xmlns:a16="http://schemas.microsoft.com/office/drawing/2014/main" id="{D721D28E-8DB0-1E78-7BF6-D7F32551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gd1bf8d60a4_0_246:notes">
            <a:extLst>
              <a:ext uri="{FF2B5EF4-FFF2-40B4-BE49-F238E27FC236}">
                <a16:creationId xmlns:a16="http://schemas.microsoft.com/office/drawing/2014/main" id="{52BA268C-583E-6F3C-C334-1A615589E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8" name="Google Shape;4728;gd1bf8d60a4_0_246:notes">
            <a:extLst>
              <a:ext uri="{FF2B5EF4-FFF2-40B4-BE49-F238E27FC236}">
                <a16:creationId xmlns:a16="http://schemas.microsoft.com/office/drawing/2014/main" id="{3254504F-F4B0-2234-D156-C42B4CCD3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257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29dbffb8187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29dbffb8187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68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1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38325"/>
            <a:ext cx="3840900" cy="26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74075"/>
            <a:ext cx="2995200" cy="7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4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3415372" y="3503237"/>
            <a:ext cx="5015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1"/>
          </p:nvPr>
        </p:nvSpPr>
        <p:spPr>
          <a:xfrm>
            <a:off x="3415650" y="1108375"/>
            <a:ext cx="5015400" cy="22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1"/>
          </p:nvPr>
        </p:nvSpPr>
        <p:spPr>
          <a:xfrm>
            <a:off x="4827973" y="1800200"/>
            <a:ext cx="3318600" cy="19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2"/>
          </p:nvPr>
        </p:nvSpPr>
        <p:spPr>
          <a:xfrm>
            <a:off x="997425" y="1800200"/>
            <a:ext cx="3318600" cy="19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"/>
          </p:nvPr>
        </p:nvSpPr>
        <p:spPr>
          <a:xfrm>
            <a:off x="4139625" y="1810625"/>
            <a:ext cx="3920400" cy="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2"/>
          </p:nvPr>
        </p:nvSpPr>
        <p:spPr>
          <a:xfrm>
            <a:off x="4139625" y="3488625"/>
            <a:ext cx="3920400" cy="8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3"/>
          </p:nvPr>
        </p:nvSpPr>
        <p:spPr>
          <a:xfrm>
            <a:off x="4139625" y="1335100"/>
            <a:ext cx="3920400" cy="4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4"/>
          </p:nvPr>
        </p:nvSpPr>
        <p:spPr>
          <a:xfrm>
            <a:off x="4139625" y="3016125"/>
            <a:ext cx="3920400" cy="4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781050" y="2833974"/>
            <a:ext cx="23322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2"/>
          </p:nvPr>
        </p:nvSpPr>
        <p:spPr>
          <a:xfrm>
            <a:off x="3403725" y="3443574"/>
            <a:ext cx="23322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3"/>
          </p:nvPr>
        </p:nvSpPr>
        <p:spPr>
          <a:xfrm>
            <a:off x="6031150" y="2833974"/>
            <a:ext cx="23322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4"/>
          </p:nvPr>
        </p:nvSpPr>
        <p:spPr>
          <a:xfrm>
            <a:off x="781050" y="25234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5"/>
          </p:nvPr>
        </p:nvSpPr>
        <p:spPr>
          <a:xfrm>
            <a:off x="3403725" y="31330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16" name="Google Shape;216;p20"/>
          <p:cNvGrpSpPr/>
          <p:nvPr/>
        </p:nvGrpSpPr>
        <p:grpSpPr>
          <a:xfrm>
            <a:off x="285581" y="4306122"/>
            <a:ext cx="639735" cy="559976"/>
            <a:chOff x="3695689" y="4939685"/>
            <a:chExt cx="422100" cy="369475"/>
          </a:xfrm>
        </p:grpSpPr>
        <p:sp>
          <p:nvSpPr>
            <p:cNvPr id="217" name="Google Shape;217;p20"/>
            <p:cNvSpPr/>
            <p:nvPr/>
          </p:nvSpPr>
          <p:spPr>
            <a:xfrm>
              <a:off x="3695689" y="5065320"/>
              <a:ext cx="422100" cy="243840"/>
            </a:xfrm>
            <a:custGeom>
              <a:avLst/>
              <a:gdLst/>
              <a:ahLst/>
              <a:cxnLst/>
              <a:rect l="l" t="t" r="r" b="b"/>
              <a:pathLst>
                <a:path w="422100" h="243840" extrusionOk="0">
                  <a:moveTo>
                    <a:pt x="360307" y="208121"/>
                  </a:moveTo>
                  <a:cubicBezTo>
                    <a:pt x="277821" y="255746"/>
                    <a:pt x="144185" y="255746"/>
                    <a:pt x="61793" y="208121"/>
                  </a:cubicBezTo>
                  <a:cubicBezTo>
                    <a:pt x="-20598" y="160496"/>
                    <a:pt x="-20598" y="83344"/>
                    <a:pt x="61793" y="35719"/>
                  </a:cubicBezTo>
                  <a:cubicBezTo>
                    <a:pt x="144185" y="-11906"/>
                    <a:pt x="277821" y="-11906"/>
                    <a:pt x="360307" y="35719"/>
                  </a:cubicBezTo>
                  <a:cubicBezTo>
                    <a:pt x="442698" y="83344"/>
                    <a:pt x="442698" y="160496"/>
                    <a:pt x="360307" y="208121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" name="Google Shape;218;p20"/>
            <p:cNvGrpSpPr/>
            <p:nvPr/>
          </p:nvGrpSpPr>
          <p:grpSpPr>
            <a:xfrm>
              <a:off x="3703857" y="5053128"/>
              <a:ext cx="405669" cy="247649"/>
              <a:chOff x="3703857" y="5053128"/>
              <a:chExt cx="405669" cy="247649"/>
            </a:xfrm>
          </p:grpSpPr>
          <p:sp>
            <p:nvSpPr>
              <p:cNvPr id="219" name="Google Shape;219;p20"/>
              <p:cNvSpPr/>
              <p:nvPr/>
            </p:nvSpPr>
            <p:spPr>
              <a:xfrm>
                <a:off x="3703857" y="5066463"/>
                <a:ext cx="405574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405574" h="234314" extrusionOk="0">
                    <a:moveTo>
                      <a:pt x="404336" y="103727"/>
                    </a:moveTo>
                    <a:cubicBezTo>
                      <a:pt x="399288" y="78296"/>
                      <a:pt x="379952" y="53721"/>
                      <a:pt x="346234" y="34290"/>
                    </a:cubicBezTo>
                    <a:cubicBezTo>
                      <a:pt x="266986" y="-11430"/>
                      <a:pt x="138589" y="-11430"/>
                      <a:pt x="59436" y="34290"/>
                    </a:cubicBezTo>
                    <a:cubicBezTo>
                      <a:pt x="25527" y="53912"/>
                      <a:pt x="6096" y="78677"/>
                      <a:pt x="1238" y="104299"/>
                    </a:cubicBezTo>
                    <a:lnTo>
                      <a:pt x="0" y="103823"/>
                    </a:lnTo>
                    <a:lnTo>
                      <a:pt x="0" y="117920"/>
                    </a:lnTo>
                    <a:lnTo>
                      <a:pt x="0" y="117920"/>
                    </a:lnTo>
                    <a:cubicBezTo>
                      <a:pt x="381" y="147638"/>
                      <a:pt x="20098" y="177260"/>
                      <a:pt x="59341" y="200025"/>
                    </a:cubicBezTo>
                    <a:cubicBezTo>
                      <a:pt x="138589" y="245745"/>
                      <a:pt x="266986" y="245745"/>
                      <a:pt x="346138" y="200025"/>
                    </a:cubicBezTo>
                    <a:cubicBezTo>
                      <a:pt x="385763" y="177165"/>
                      <a:pt x="405574" y="147161"/>
                      <a:pt x="405574" y="117253"/>
                    </a:cubicBezTo>
                    <a:lnTo>
                      <a:pt x="405574" y="103918"/>
                    </a:lnTo>
                    <a:lnTo>
                      <a:pt x="404241" y="103918"/>
                    </a:lnTo>
                    <a:close/>
                    <a:moveTo>
                      <a:pt x="76200" y="43910"/>
                    </a:moveTo>
                    <a:cubicBezTo>
                      <a:pt x="82963" y="40005"/>
                      <a:pt x="93821" y="40005"/>
                      <a:pt x="100584" y="43910"/>
                    </a:cubicBezTo>
                    <a:lnTo>
                      <a:pt x="150209" y="72581"/>
                    </a:lnTo>
                    <a:cubicBezTo>
                      <a:pt x="156972" y="76486"/>
                      <a:pt x="156972" y="82772"/>
                      <a:pt x="150209" y="86582"/>
                    </a:cubicBezTo>
                    <a:cubicBezTo>
                      <a:pt x="143446" y="90488"/>
                      <a:pt x="132588" y="90488"/>
                      <a:pt x="125921" y="86582"/>
                    </a:cubicBezTo>
                    <a:lnTo>
                      <a:pt x="76295" y="57912"/>
                    </a:lnTo>
                    <a:cubicBezTo>
                      <a:pt x="69532" y="54007"/>
                      <a:pt x="69532" y="47720"/>
                      <a:pt x="76295" y="43815"/>
                    </a:cubicBezTo>
                    <a:close/>
                    <a:moveTo>
                      <a:pt x="40957" y="126968"/>
                    </a:moveTo>
                    <a:cubicBezTo>
                      <a:pt x="31432" y="126968"/>
                      <a:pt x="23717" y="122492"/>
                      <a:pt x="23717" y="117062"/>
                    </a:cubicBezTo>
                    <a:cubicBezTo>
                      <a:pt x="23717" y="111633"/>
                      <a:pt x="31432" y="107156"/>
                      <a:pt x="40957" y="107156"/>
                    </a:cubicBezTo>
                    <a:lnTo>
                      <a:pt x="111062" y="107156"/>
                    </a:lnTo>
                    <a:cubicBezTo>
                      <a:pt x="120587" y="107156"/>
                      <a:pt x="128302" y="111633"/>
                      <a:pt x="128302" y="117062"/>
                    </a:cubicBezTo>
                    <a:cubicBezTo>
                      <a:pt x="128302" y="122492"/>
                      <a:pt x="120587" y="126968"/>
                      <a:pt x="111062" y="126968"/>
                    </a:cubicBezTo>
                    <a:lnTo>
                      <a:pt x="40957" y="126968"/>
                    </a:lnTo>
                    <a:close/>
                    <a:moveTo>
                      <a:pt x="150114" y="161449"/>
                    </a:moveTo>
                    <a:lnTo>
                      <a:pt x="100489" y="190119"/>
                    </a:lnTo>
                    <a:cubicBezTo>
                      <a:pt x="93726" y="194024"/>
                      <a:pt x="82867" y="194024"/>
                      <a:pt x="76105" y="190119"/>
                    </a:cubicBezTo>
                    <a:cubicBezTo>
                      <a:pt x="69342" y="186214"/>
                      <a:pt x="69342" y="179927"/>
                      <a:pt x="76105" y="176117"/>
                    </a:cubicBezTo>
                    <a:lnTo>
                      <a:pt x="125730" y="147447"/>
                    </a:lnTo>
                    <a:cubicBezTo>
                      <a:pt x="132493" y="143542"/>
                      <a:pt x="143351" y="143542"/>
                      <a:pt x="150019" y="147447"/>
                    </a:cubicBezTo>
                    <a:cubicBezTo>
                      <a:pt x="156781" y="151352"/>
                      <a:pt x="156781" y="157639"/>
                      <a:pt x="150019" y="161544"/>
                    </a:cubicBezTo>
                    <a:close/>
                    <a:moveTo>
                      <a:pt x="185547" y="23527"/>
                    </a:moveTo>
                    <a:cubicBezTo>
                      <a:pt x="185547" y="18002"/>
                      <a:pt x="193262" y="13621"/>
                      <a:pt x="202787" y="13621"/>
                    </a:cubicBezTo>
                    <a:cubicBezTo>
                      <a:pt x="212312" y="13621"/>
                      <a:pt x="220027" y="18098"/>
                      <a:pt x="220027" y="23527"/>
                    </a:cubicBezTo>
                    <a:lnTo>
                      <a:pt x="220027" y="64008"/>
                    </a:lnTo>
                    <a:cubicBezTo>
                      <a:pt x="220027" y="69532"/>
                      <a:pt x="212312" y="73914"/>
                      <a:pt x="202787" y="73914"/>
                    </a:cubicBezTo>
                    <a:cubicBezTo>
                      <a:pt x="193262" y="73914"/>
                      <a:pt x="185547" y="69437"/>
                      <a:pt x="185547" y="64008"/>
                    </a:cubicBezTo>
                    <a:lnTo>
                      <a:pt x="185547" y="23527"/>
                    </a:lnTo>
                    <a:close/>
                    <a:moveTo>
                      <a:pt x="202787" y="220313"/>
                    </a:moveTo>
                    <a:cubicBezTo>
                      <a:pt x="193262" y="220313"/>
                      <a:pt x="185547" y="215837"/>
                      <a:pt x="185547" y="210407"/>
                    </a:cubicBezTo>
                    <a:lnTo>
                      <a:pt x="185547" y="169926"/>
                    </a:lnTo>
                    <a:cubicBezTo>
                      <a:pt x="185547" y="164402"/>
                      <a:pt x="193262" y="160020"/>
                      <a:pt x="202787" y="160020"/>
                    </a:cubicBezTo>
                    <a:cubicBezTo>
                      <a:pt x="212312" y="160020"/>
                      <a:pt x="220027" y="164497"/>
                      <a:pt x="220027" y="169926"/>
                    </a:cubicBezTo>
                    <a:lnTo>
                      <a:pt x="220027" y="210407"/>
                    </a:lnTo>
                    <a:cubicBezTo>
                      <a:pt x="220027" y="215932"/>
                      <a:pt x="212312" y="220313"/>
                      <a:pt x="202787" y="220313"/>
                    </a:cubicBezTo>
                    <a:close/>
                    <a:moveTo>
                      <a:pt x="255460" y="72485"/>
                    </a:moveTo>
                    <a:lnTo>
                      <a:pt x="305086" y="43815"/>
                    </a:lnTo>
                    <a:cubicBezTo>
                      <a:pt x="311848" y="39910"/>
                      <a:pt x="322707" y="39910"/>
                      <a:pt x="329374" y="43815"/>
                    </a:cubicBezTo>
                    <a:cubicBezTo>
                      <a:pt x="336137" y="47720"/>
                      <a:pt x="336137" y="54007"/>
                      <a:pt x="329374" y="57912"/>
                    </a:cubicBezTo>
                    <a:lnTo>
                      <a:pt x="279749" y="86582"/>
                    </a:lnTo>
                    <a:cubicBezTo>
                      <a:pt x="272987" y="90488"/>
                      <a:pt x="262128" y="90488"/>
                      <a:pt x="255460" y="86582"/>
                    </a:cubicBezTo>
                    <a:cubicBezTo>
                      <a:pt x="248698" y="82677"/>
                      <a:pt x="248698" y="76390"/>
                      <a:pt x="255460" y="72581"/>
                    </a:cubicBezTo>
                    <a:close/>
                    <a:moveTo>
                      <a:pt x="329374" y="190024"/>
                    </a:moveTo>
                    <a:cubicBezTo>
                      <a:pt x="322612" y="193929"/>
                      <a:pt x="311753" y="193929"/>
                      <a:pt x="305086" y="190024"/>
                    </a:cubicBezTo>
                    <a:lnTo>
                      <a:pt x="255460" y="161354"/>
                    </a:lnTo>
                    <a:cubicBezTo>
                      <a:pt x="248698" y="157448"/>
                      <a:pt x="248698" y="151162"/>
                      <a:pt x="255460" y="147352"/>
                    </a:cubicBezTo>
                    <a:cubicBezTo>
                      <a:pt x="262223" y="143447"/>
                      <a:pt x="273082" y="143447"/>
                      <a:pt x="279749" y="147352"/>
                    </a:cubicBezTo>
                    <a:lnTo>
                      <a:pt x="329374" y="176022"/>
                    </a:lnTo>
                    <a:cubicBezTo>
                      <a:pt x="336137" y="179927"/>
                      <a:pt x="336137" y="186214"/>
                      <a:pt x="329374" y="190024"/>
                    </a:cubicBezTo>
                    <a:close/>
                    <a:moveTo>
                      <a:pt x="364617" y="126873"/>
                    </a:moveTo>
                    <a:lnTo>
                      <a:pt x="294418" y="126873"/>
                    </a:lnTo>
                    <a:cubicBezTo>
                      <a:pt x="284893" y="126873"/>
                      <a:pt x="277177" y="122396"/>
                      <a:pt x="277177" y="116967"/>
                    </a:cubicBezTo>
                    <a:cubicBezTo>
                      <a:pt x="277177" y="111538"/>
                      <a:pt x="284893" y="107061"/>
                      <a:pt x="294418" y="107061"/>
                    </a:cubicBezTo>
                    <a:lnTo>
                      <a:pt x="364617" y="107061"/>
                    </a:lnTo>
                    <a:cubicBezTo>
                      <a:pt x="374142" y="107061"/>
                      <a:pt x="381857" y="111538"/>
                      <a:pt x="381857" y="116967"/>
                    </a:cubicBezTo>
                    <a:cubicBezTo>
                      <a:pt x="381857" y="122396"/>
                      <a:pt x="374142" y="126873"/>
                      <a:pt x="364617" y="1268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3703928" y="5053128"/>
                <a:ext cx="405598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405598" h="234219" extrusionOk="0">
                    <a:moveTo>
                      <a:pt x="346162" y="34290"/>
                    </a:moveTo>
                    <a:cubicBezTo>
                      <a:pt x="266914" y="-11430"/>
                      <a:pt x="138517" y="-11430"/>
                      <a:pt x="59365" y="34290"/>
                    </a:cubicBezTo>
                    <a:cubicBezTo>
                      <a:pt x="-19788" y="80010"/>
                      <a:pt x="-19788" y="154115"/>
                      <a:pt x="59365" y="199930"/>
                    </a:cubicBezTo>
                    <a:cubicBezTo>
                      <a:pt x="138613" y="245650"/>
                      <a:pt x="267009" y="245650"/>
                      <a:pt x="346162" y="199930"/>
                    </a:cubicBezTo>
                    <a:cubicBezTo>
                      <a:pt x="425410" y="154210"/>
                      <a:pt x="425410" y="80010"/>
                      <a:pt x="346162" y="34290"/>
                    </a:cubicBezTo>
                    <a:close/>
                    <a:moveTo>
                      <a:pt x="76129" y="58007"/>
                    </a:moveTo>
                    <a:cubicBezTo>
                      <a:pt x="69366" y="54102"/>
                      <a:pt x="69366" y="47815"/>
                      <a:pt x="76129" y="44006"/>
                    </a:cubicBezTo>
                    <a:cubicBezTo>
                      <a:pt x="82891" y="40100"/>
                      <a:pt x="93750" y="40100"/>
                      <a:pt x="100513" y="44006"/>
                    </a:cubicBezTo>
                    <a:lnTo>
                      <a:pt x="150138" y="72676"/>
                    </a:lnTo>
                    <a:cubicBezTo>
                      <a:pt x="156900" y="76581"/>
                      <a:pt x="156900" y="82867"/>
                      <a:pt x="150138" y="86773"/>
                    </a:cubicBezTo>
                    <a:cubicBezTo>
                      <a:pt x="143375" y="90678"/>
                      <a:pt x="132516" y="90678"/>
                      <a:pt x="125849" y="86773"/>
                    </a:cubicBezTo>
                    <a:lnTo>
                      <a:pt x="76224" y="58103"/>
                    </a:lnTo>
                    <a:close/>
                    <a:moveTo>
                      <a:pt x="110990" y="126968"/>
                    </a:moveTo>
                    <a:lnTo>
                      <a:pt x="40886" y="126968"/>
                    </a:lnTo>
                    <a:cubicBezTo>
                      <a:pt x="31361" y="126968"/>
                      <a:pt x="23646" y="122491"/>
                      <a:pt x="23646" y="117062"/>
                    </a:cubicBezTo>
                    <a:cubicBezTo>
                      <a:pt x="23646" y="111633"/>
                      <a:pt x="31361" y="107156"/>
                      <a:pt x="40886" y="107156"/>
                    </a:cubicBezTo>
                    <a:lnTo>
                      <a:pt x="110990" y="107156"/>
                    </a:lnTo>
                    <a:cubicBezTo>
                      <a:pt x="120515" y="107156"/>
                      <a:pt x="128230" y="111633"/>
                      <a:pt x="128230" y="117062"/>
                    </a:cubicBezTo>
                    <a:cubicBezTo>
                      <a:pt x="128230" y="122491"/>
                      <a:pt x="120515" y="126968"/>
                      <a:pt x="110990" y="126968"/>
                    </a:cubicBezTo>
                    <a:close/>
                    <a:moveTo>
                      <a:pt x="202716" y="74009"/>
                    </a:moveTo>
                    <a:cubicBezTo>
                      <a:pt x="193191" y="74009"/>
                      <a:pt x="185475" y="69532"/>
                      <a:pt x="185475" y="64103"/>
                    </a:cubicBezTo>
                    <a:lnTo>
                      <a:pt x="185475" y="23622"/>
                    </a:lnTo>
                    <a:cubicBezTo>
                      <a:pt x="185475" y="18098"/>
                      <a:pt x="193191" y="13716"/>
                      <a:pt x="202716" y="13716"/>
                    </a:cubicBezTo>
                    <a:cubicBezTo>
                      <a:pt x="212241" y="13716"/>
                      <a:pt x="219956" y="18193"/>
                      <a:pt x="219956" y="23622"/>
                    </a:cubicBezTo>
                    <a:lnTo>
                      <a:pt x="219956" y="64103"/>
                    </a:lnTo>
                    <a:cubicBezTo>
                      <a:pt x="219956" y="69628"/>
                      <a:pt x="212241" y="74009"/>
                      <a:pt x="202716" y="74009"/>
                    </a:cubicBezTo>
                    <a:close/>
                    <a:moveTo>
                      <a:pt x="100417" y="190119"/>
                    </a:moveTo>
                    <a:cubicBezTo>
                      <a:pt x="93655" y="194024"/>
                      <a:pt x="82796" y="194024"/>
                      <a:pt x="76033" y="190119"/>
                    </a:cubicBezTo>
                    <a:cubicBezTo>
                      <a:pt x="69271" y="186214"/>
                      <a:pt x="69271" y="179927"/>
                      <a:pt x="76033" y="176022"/>
                    </a:cubicBezTo>
                    <a:lnTo>
                      <a:pt x="125658" y="147447"/>
                    </a:lnTo>
                    <a:cubicBezTo>
                      <a:pt x="132421" y="143542"/>
                      <a:pt x="143280" y="143542"/>
                      <a:pt x="149947" y="147447"/>
                    </a:cubicBezTo>
                    <a:cubicBezTo>
                      <a:pt x="156710" y="151352"/>
                      <a:pt x="156710" y="157639"/>
                      <a:pt x="149947" y="161449"/>
                    </a:cubicBezTo>
                    <a:lnTo>
                      <a:pt x="100322" y="190119"/>
                    </a:lnTo>
                    <a:close/>
                    <a:moveTo>
                      <a:pt x="279678" y="86582"/>
                    </a:moveTo>
                    <a:cubicBezTo>
                      <a:pt x="272915" y="90488"/>
                      <a:pt x="262057" y="90488"/>
                      <a:pt x="255389" y="86582"/>
                    </a:cubicBezTo>
                    <a:cubicBezTo>
                      <a:pt x="248626" y="82677"/>
                      <a:pt x="248626" y="76390"/>
                      <a:pt x="255389" y="72485"/>
                    </a:cubicBezTo>
                    <a:lnTo>
                      <a:pt x="305014" y="43815"/>
                    </a:lnTo>
                    <a:cubicBezTo>
                      <a:pt x="311777" y="39910"/>
                      <a:pt x="322635" y="39910"/>
                      <a:pt x="329303" y="43815"/>
                    </a:cubicBezTo>
                    <a:cubicBezTo>
                      <a:pt x="336066" y="47720"/>
                      <a:pt x="336066" y="54007"/>
                      <a:pt x="329303" y="57817"/>
                    </a:cubicBezTo>
                    <a:lnTo>
                      <a:pt x="279678" y="86487"/>
                    </a:lnTo>
                    <a:close/>
                    <a:moveTo>
                      <a:pt x="294346" y="107061"/>
                    </a:moveTo>
                    <a:lnTo>
                      <a:pt x="364546" y="107061"/>
                    </a:lnTo>
                    <a:cubicBezTo>
                      <a:pt x="374071" y="107061"/>
                      <a:pt x="381786" y="111538"/>
                      <a:pt x="381786" y="116967"/>
                    </a:cubicBezTo>
                    <a:cubicBezTo>
                      <a:pt x="381786" y="122396"/>
                      <a:pt x="374071" y="126873"/>
                      <a:pt x="364546" y="126873"/>
                    </a:cubicBezTo>
                    <a:lnTo>
                      <a:pt x="294346" y="126873"/>
                    </a:lnTo>
                    <a:cubicBezTo>
                      <a:pt x="284821" y="126873"/>
                      <a:pt x="277106" y="122396"/>
                      <a:pt x="277106" y="116967"/>
                    </a:cubicBezTo>
                    <a:cubicBezTo>
                      <a:pt x="277106" y="111538"/>
                      <a:pt x="284821" y="107061"/>
                      <a:pt x="294346" y="107061"/>
                    </a:cubicBezTo>
                    <a:close/>
                    <a:moveTo>
                      <a:pt x="202621" y="220408"/>
                    </a:moveTo>
                    <a:cubicBezTo>
                      <a:pt x="193096" y="220408"/>
                      <a:pt x="185380" y="215932"/>
                      <a:pt x="185380" y="210503"/>
                    </a:cubicBezTo>
                    <a:lnTo>
                      <a:pt x="185380" y="170021"/>
                    </a:lnTo>
                    <a:cubicBezTo>
                      <a:pt x="185380" y="164497"/>
                      <a:pt x="193096" y="160115"/>
                      <a:pt x="202621" y="160115"/>
                    </a:cubicBezTo>
                    <a:cubicBezTo>
                      <a:pt x="212146" y="160115"/>
                      <a:pt x="219861" y="164592"/>
                      <a:pt x="219861" y="170021"/>
                    </a:cubicBezTo>
                    <a:lnTo>
                      <a:pt x="219861" y="210503"/>
                    </a:lnTo>
                    <a:cubicBezTo>
                      <a:pt x="219861" y="216027"/>
                      <a:pt x="212146" y="220408"/>
                      <a:pt x="202621" y="220408"/>
                    </a:cubicBezTo>
                    <a:close/>
                    <a:moveTo>
                      <a:pt x="304919" y="190119"/>
                    </a:moveTo>
                    <a:lnTo>
                      <a:pt x="255294" y="161449"/>
                    </a:lnTo>
                    <a:cubicBezTo>
                      <a:pt x="248531" y="157544"/>
                      <a:pt x="248531" y="151257"/>
                      <a:pt x="255294" y="147447"/>
                    </a:cubicBezTo>
                    <a:cubicBezTo>
                      <a:pt x="262057" y="143542"/>
                      <a:pt x="272915" y="143542"/>
                      <a:pt x="279583" y="147447"/>
                    </a:cubicBezTo>
                    <a:lnTo>
                      <a:pt x="329208" y="176022"/>
                    </a:lnTo>
                    <a:cubicBezTo>
                      <a:pt x="335971" y="179927"/>
                      <a:pt x="335971" y="186214"/>
                      <a:pt x="329208" y="190119"/>
                    </a:cubicBezTo>
                    <a:cubicBezTo>
                      <a:pt x="322445" y="194024"/>
                      <a:pt x="311587" y="194024"/>
                      <a:pt x="304919" y="1901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>
                <a:off x="3849512" y="5137210"/>
                <a:ext cx="114454" cy="46315"/>
              </a:xfrm>
              <a:custGeom>
                <a:avLst/>
                <a:gdLst/>
                <a:ahLst/>
                <a:cxnLst/>
                <a:rect l="l" t="t" r="r" b="b"/>
                <a:pathLst>
                  <a:path w="114454" h="46315" extrusionOk="0">
                    <a:moveTo>
                      <a:pt x="109615" y="46315"/>
                    </a:moveTo>
                    <a:cubicBezTo>
                      <a:pt x="106852" y="42696"/>
                      <a:pt x="102852" y="39267"/>
                      <a:pt x="97708" y="36314"/>
                    </a:cubicBezTo>
                    <a:cubicBezTo>
                      <a:pt x="75325" y="23455"/>
                      <a:pt x="39130" y="23455"/>
                      <a:pt x="16746" y="36314"/>
                    </a:cubicBezTo>
                    <a:cubicBezTo>
                      <a:pt x="11602" y="39267"/>
                      <a:pt x="7602" y="42696"/>
                      <a:pt x="4840" y="46315"/>
                    </a:cubicBezTo>
                    <a:cubicBezTo>
                      <a:pt x="-4400" y="34218"/>
                      <a:pt x="-399" y="19550"/>
                      <a:pt x="16746" y="9644"/>
                    </a:cubicBezTo>
                    <a:cubicBezTo>
                      <a:pt x="39130" y="-3215"/>
                      <a:pt x="75325" y="-3215"/>
                      <a:pt x="97708" y="9644"/>
                    </a:cubicBezTo>
                    <a:cubicBezTo>
                      <a:pt x="114853" y="19550"/>
                      <a:pt x="118854" y="34218"/>
                      <a:pt x="109615" y="46315"/>
                    </a:cubicBezTo>
                    <a:close/>
                  </a:path>
                </a:pathLst>
              </a:custGeom>
              <a:solidFill>
                <a:srgbClr val="535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3854351" y="5163880"/>
                <a:ext cx="104775" cy="39457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39457" extrusionOk="0">
                    <a:moveTo>
                      <a:pt x="104775" y="19645"/>
                    </a:moveTo>
                    <a:cubicBezTo>
                      <a:pt x="102013" y="23265"/>
                      <a:pt x="98012" y="26694"/>
                      <a:pt x="92869" y="29742"/>
                    </a:cubicBezTo>
                    <a:cubicBezTo>
                      <a:pt x="70485" y="42696"/>
                      <a:pt x="34290" y="42696"/>
                      <a:pt x="11906" y="29742"/>
                    </a:cubicBezTo>
                    <a:cubicBezTo>
                      <a:pt x="6763" y="26789"/>
                      <a:pt x="2762" y="23360"/>
                      <a:pt x="0" y="19645"/>
                    </a:cubicBezTo>
                    <a:cubicBezTo>
                      <a:pt x="2762" y="16026"/>
                      <a:pt x="6763" y="12597"/>
                      <a:pt x="11906" y="9644"/>
                    </a:cubicBezTo>
                    <a:cubicBezTo>
                      <a:pt x="34290" y="-3215"/>
                      <a:pt x="70485" y="-3215"/>
                      <a:pt x="92869" y="9644"/>
                    </a:cubicBezTo>
                    <a:cubicBezTo>
                      <a:pt x="98012" y="12597"/>
                      <a:pt x="102013" y="16026"/>
                      <a:pt x="104775" y="19645"/>
                    </a:cubicBezTo>
                    <a:close/>
                  </a:path>
                </a:pathLst>
              </a:custGeom>
              <a:solidFill>
                <a:srgbClr val="3030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20"/>
            <p:cNvGrpSpPr/>
            <p:nvPr/>
          </p:nvGrpSpPr>
          <p:grpSpPr>
            <a:xfrm>
              <a:off x="3727359" y="4965879"/>
              <a:ext cx="358830" cy="305800"/>
              <a:chOff x="3727359" y="4965879"/>
              <a:chExt cx="358830" cy="305800"/>
            </a:xfrm>
          </p:grpSpPr>
          <p:sp>
            <p:nvSpPr>
              <p:cNvPr id="224" name="Google Shape;224;p20"/>
              <p:cNvSpPr/>
              <p:nvPr/>
            </p:nvSpPr>
            <p:spPr>
              <a:xfrm>
                <a:off x="3727478" y="5069416"/>
                <a:ext cx="358711" cy="202263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202263" extrusionOk="0">
                    <a:moveTo>
                      <a:pt x="358616" y="0"/>
                    </a:moveTo>
                    <a:lnTo>
                      <a:pt x="358616" y="98393"/>
                    </a:lnTo>
                    <a:cubicBezTo>
                      <a:pt x="358616" y="125063"/>
                      <a:pt x="340995" y="151733"/>
                      <a:pt x="306038" y="171831"/>
                    </a:cubicBezTo>
                    <a:cubicBezTo>
                      <a:pt x="236125" y="212408"/>
                      <a:pt x="122492" y="212408"/>
                      <a:pt x="52388" y="171831"/>
                    </a:cubicBezTo>
                    <a:cubicBezTo>
                      <a:pt x="17336" y="151733"/>
                      <a:pt x="0" y="125063"/>
                      <a:pt x="0" y="98393"/>
                    </a:cubicBezTo>
                    <a:lnTo>
                      <a:pt x="0" y="0"/>
                    </a:lnTo>
                    <a:lnTo>
                      <a:pt x="3587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3727383" y="5082179"/>
                <a:ext cx="358711" cy="110633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3" extrusionOk="0">
                    <a:moveTo>
                      <a:pt x="358711" y="0"/>
                    </a:moveTo>
                    <a:cubicBezTo>
                      <a:pt x="358711" y="26479"/>
                      <a:pt x="341090" y="52864"/>
                      <a:pt x="306133" y="73057"/>
                    </a:cubicBezTo>
                    <a:cubicBezTo>
                      <a:pt x="236220" y="113824"/>
                      <a:pt x="122587" y="113824"/>
                      <a:pt x="52483" y="73057"/>
                    </a:cubicBezTo>
                    <a:cubicBezTo>
                      <a:pt x="18288" y="53340"/>
                      <a:pt x="762" y="27622"/>
                      <a:pt x="0" y="1715"/>
                    </a:cubicBezTo>
                    <a:lnTo>
                      <a:pt x="0" y="6763"/>
                    </a:lnTo>
                    <a:cubicBezTo>
                      <a:pt x="0" y="33433"/>
                      <a:pt x="17335" y="60103"/>
                      <a:pt x="52388" y="80201"/>
                    </a:cubicBezTo>
                    <a:cubicBezTo>
                      <a:pt x="122491" y="120777"/>
                      <a:pt x="236125" y="120777"/>
                      <a:pt x="306038" y="80201"/>
                    </a:cubicBezTo>
                    <a:cubicBezTo>
                      <a:pt x="341090" y="60103"/>
                      <a:pt x="358616" y="33433"/>
                      <a:pt x="358616" y="6763"/>
                    </a:cubicBezTo>
                    <a:lnTo>
                      <a:pt x="358616" y="0"/>
                    </a:lnTo>
                    <a:lnTo>
                      <a:pt x="358616" y="0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3727383" y="5099324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1" y="0"/>
                    </a:moveTo>
                    <a:cubicBezTo>
                      <a:pt x="358711" y="26479"/>
                      <a:pt x="341090" y="52959"/>
                      <a:pt x="306133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527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5" y="60103"/>
                      <a:pt x="52388" y="80200"/>
                    </a:cubicBezTo>
                    <a:cubicBezTo>
                      <a:pt x="122491" y="120777"/>
                      <a:pt x="236125" y="120777"/>
                      <a:pt x="306038" y="80200"/>
                    </a:cubicBezTo>
                    <a:cubicBezTo>
                      <a:pt x="341090" y="60103"/>
                      <a:pt x="358616" y="33433"/>
                      <a:pt x="358616" y="6763"/>
                    </a:cubicBezTo>
                    <a:lnTo>
                      <a:pt x="358616" y="95"/>
                    </a:lnTo>
                    <a:lnTo>
                      <a:pt x="358616" y="95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3727383" y="5116565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1" y="0"/>
                    </a:moveTo>
                    <a:cubicBezTo>
                      <a:pt x="358711" y="26479"/>
                      <a:pt x="341090" y="52864"/>
                      <a:pt x="306133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622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5" y="60103"/>
                      <a:pt x="52388" y="80200"/>
                    </a:cubicBezTo>
                    <a:cubicBezTo>
                      <a:pt x="122491" y="120777"/>
                      <a:pt x="236125" y="120777"/>
                      <a:pt x="306038" y="80200"/>
                    </a:cubicBezTo>
                    <a:cubicBezTo>
                      <a:pt x="341090" y="60103"/>
                      <a:pt x="358616" y="33433"/>
                      <a:pt x="358616" y="6763"/>
                    </a:cubicBezTo>
                    <a:lnTo>
                      <a:pt x="358616" y="0"/>
                    </a:lnTo>
                    <a:lnTo>
                      <a:pt x="358616" y="0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3727383" y="5133709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1" y="0"/>
                    </a:moveTo>
                    <a:cubicBezTo>
                      <a:pt x="358711" y="26479"/>
                      <a:pt x="341090" y="52864"/>
                      <a:pt x="306133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622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5" y="60103"/>
                      <a:pt x="52388" y="80201"/>
                    </a:cubicBezTo>
                    <a:cubicBezTo>
                      <a:pt x="122491" y="120777"/>
                      <a:pt x="236125" y="120777"/>
                      <a:pt x="306038" y="80201"/>
                    </a:cubicBezTo>
                    <a:cubicBezTo>
                      <a:pt x="341090" y="60103"/>
                      <a:pt x="358616" y="33433"/>
                      <a:pt x="358616" y="6763"/>
                    </a:cubicBezTo>
                    <a:lnTo>
                      <a:pt x="358616" y="95"/>
                    </a:lnTo>
                    <a:lnTo>
                      <a:pt x="358616" y="95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3727383" y="5150855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1" y="0"/>
                    </a:moveTo>
                    <a:cubicBezTo>
                      <a:pt x="358711" y="26479"/>
                      <a:pt x="341090" y="52864"/>
                      <a:pt x="306133" y="73057"/>
                    </a:cubicBezTo>
                    <a:cubicBezTo>
                      <a:pt x="236220" y="113728"/>
                      <a:pt x="122587" y="113728"/>
                      <a:pt x="52483" y="73057"/>
                    </a:cubicBezTo>
                    <a:cubicBezTo>
                      <a:pt x="18288" y="53340"/>
                      <a:pt x="762" y="27527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5" y="60103"/>
                      <a:pt x="52388" y="80200"/>
                    </a:cubicBezTo>
                    <a:cubicBezTo>
                      <a:pt x="122491" y="120777"/>
                      <a:pt x="236125" y="120777"/>
                      <a:pt x="306038" y="80200"/>
                    </a:cubicBezTo>
                    <a:cubicBezTo>
                      <a:pt x="341090" y="60103"/>
                      <a:pt x="358616" y="33433"/>
                      <a:pt x="358616" y="6763"/>
                    </a:cubicBezTo>
                    <a:lnTo>
                      <a:pt x="358616" y="0"/>
                    </a:lnTo>
                    <a:lnTo>
                      <a:pt x="358616" y="0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3727359" y="4965879"/>
                <a:ext cx="358735" cy="207097"/>
              </a:xfrm>
              <a:custGeom>
                <a:avLst/>
                <a:gdLst/>
                <a:ahLst/>
                <a:cxnLst/>
                <a:rect l="l" t="t" r="r" b="b"/>
                <a:pathLst>
                  <a:path w="358735" h="207097" extrusionOk="0">
                    <a:moveTo>
                      <a:pt x="52507" y="176594"/>
                    </a:moveTo>
                    <a:cubicBezTo>
                      <a:pt x="122611" y="217265"/>
                      <a:pt x="236244" y="217265"/>
                      <a:pt x="306157" y="176594"/>
                    </a:cubicBezTo>
                    <a:cubicBezTo>
                      <a:pt x="376262" y="136207"/>
                      <a:pt x="376262" y="70580"/>
                      <a:pt x="306157" y="30289"/>
                    </a:cubicBezTo>
                    <a:cubicBezTo>
                      <a:pt x="236244" y="-10096"/>
                      <a:pt x="122611" y="-10096"/>
                      <a:pt x="52507" y="30289"/>
                    </a:cubicBezTo>
                    <a:cubicBezTo>
                      <a:pt x="-17502" y="70580"/>
                      <a:pt x="-17502" y="136207"/>
                      <a:pt x="52507" y="176594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>
                <a:off x="3741504" y="4974118"/>
                <a:ext cx="330446" cy="190785"/>
              </a:xfrm>
              <a:custGeom>
                <a:avLst/>
                <a:gdLst/>
                <a:ahLst/>
                <a:cxnLst/>
                <a:rect l="l" t="t" r="r" b="b"/>
                <a:pathLst>
                  <a:path w="330446" h="190785" extrusionOk="0">
                    <a:moveTo>
                      <a:pt x="48363" y="162639"/>
                    </a:moveTo>
                    <a:cubicBezTo>
                      <a:pt x="112943" y="200168"/>
                      <a:pt x="217622" y="200168"/>
                      <a:pt x="282012" y="162639"/>
                    </a:cubicBezTo>
                    <a:cubicBezTo>
                      <a:pt x="346591" y="125492"/>
                      <a:pt x="346591" y="65008"/>
                      <a:pt x="282012" y="27861"/>
                    </a:cubicBezTo>
                    <a:cubicBezTo>
                      <a:pt x="217622" y="-9287"/>
                      <a:pt x="112943" y="-9287"/>
                      <a:pt x="48363" y="27861"/>
                    </a:cubicBezTo>
                    <a:cubicBezTo>
                      <a:pt x="-16121" y="65008"/>
                      <a:pt x="-16121" y="125492"/>
                      <a:pt x="48363" y="162639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3752172" y="4980190"/>
                <a:ext cx="309014" cy="178474"/>
              </a:xfrm>
              <a:custGeom>
                <a:avLst/>
                <a:gdLst/>
                <a:ahLst/>
                <a:cxnLst/>
                <a:rect l="l" t="t" r="r" b="b"/>
                <a:pathLst>
                  <a:path w="309014" h="178474" extrusionOk="0">
                    <a:moveTo>
                      <a:pt x="45220" y="152186"/>
                    </a:moveTo>
                    <a:cubicBezTo>
                      <a:pt x="105609" y="187238"/>
                      <a:pt x="203526" y="187238"/>
                      <a:pt x="263723" y="152186"/>
                    </a:cubicBezTo>
                    <a:cubicBezTo>
                      <a:pt x="324112" y="117419"/>
                      <a:pt x="324112" y="60841"/>
                      <a:pt x="263723" y="26075"/>
                    </a:cubicBezTo>
                    <a:cubicBezTo>
                      <a:pt x="203526" y="-8692"/>
                      <a:pt x="105609" y="-8692"/>
                      <a:pt x="45220" y="26075"/>
                    </a:cubicBezTo>
                    <a:cubicBezTo>
                      <a:pt x="-15073" y="60841"/>
                      <a:pt x="-15073" y="117324"/>
                      <a:pt x="45220" y="152186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3760768" y="4985524"/>
                <a:ext cx="291917" cy="168568"/>
              </a:xfrm>
              <a:custGeom>
                <a:avLst/>
                <a:gdLst/>
                <a:ahLst/>
                <a:cxnLst/>
                <a:rect l="l" t="t" r="r" b="b"/>
                <a:pathLst>
                  <a:path w="291917" h="168568" extrusionOk="0">
                    <a:moveTo>
                      <a:pt x="42720" y="143708"/>
                    </a:moveTo>
                    <a:cubicBezTo>
                      <a:pt x="99774" y="176855"/>
                      <a:pt x="192262" y="176855"/>
                      <a:pt x="249126" y="143708"/>
                    </a:cubicBezTo>
                    <a:cubicBezTo>
                      <a:pt x="306181" y="110847"/>
                      <a:pt x="306181" y="57507"/>
                      <a:pt x="249126" y="24646"/>
                    </a:cubicBezTo>
                    <a:cubicBezTo>
                      <a:pt x="192262" y="-8215"/>
                      <a:pt x="99774" y="-8215"/>
                      <a:pt x="42720" y="24646"/>
                    </a:cubicBezTo>
                    <a:cubicBezTo>
                      <a:pt x="-14240" y="57507"/>
                      <a:pt x="-14240" y="110847"/>
                      <a:pt x="42720" y="143708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0"/>
              <p:cNvSpPr/>
              <p:nvPr/>
            </p:nvSpPr>
            <p:spPr>
              <a:xfrm>
                <a:off x="3769793" y="4990263"/>
                <a:ext cx="273962" cy="158257"/>
              </a:xfrm>
              <a:custGeom>
                <a:avLst/>
                <a:gdLst/>
                <a:ahLst/>
                <a:cxnLst/>
                <a:rect l="l" t="t" r="r" b="b"/>
                <a:pathLst>
                  <a:path w="273962" h="158257" extrusionOk="0">
                    <a:moveTo>
                      <a:pt x="40076" y="134969"/>
                    </a:moveTo>
                    <a:cubicBezTo>
                      <a:pt x="93607" y="166021"/>
                      <a:pt x="180475" y="166021"/>
                      <a:pt x="233815" y="134969"/>
                    </a:cubicBezTo>
                    <a:cubicBezTo>
                      <a:pt x="287346" y="104108"/>
                      <a:pt x="287346" y="54007"/>
                      <a:pt x="233815" y="23146"/>
                    </a:cubicBezTo>
                    <a:cubicBezTo>
                      <a:pt x="180475" y="-7715"/>
                      <a:pt x="93607" y="-7715"/>
                      <a:pt x="40076" y="23146"/>
                    </a:cubicBezTo>
                    <a:cubicBezTo>
                      <a:pt x="-13359" y="53912"/>
                      <a:pt x="-13359" y="104108"/>
                      <a:pt x="40076" y="134969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3777342" y="4995073"/>
                <a:ext cx="258770" cy="149471"/>
              </a:xfrm>
              <a:custGeom>
                <a:avLst/>
                <a:gdLst/>
                <a:ahLst/>
                <a:cxnLst/>
                <a:rect l="l" t="t" r="r" b="b"/>
                <a:pathLst>
                  <a:path w="258770" h="149471" extrusionOk="0">
                    <a:moveTo>
                      <a:pt x="37862" y="127397"/>
                    </a:moveTo>
                    <a:cubicBezTo>
                      <a:pt x="88440" y="156829"/>
                      <a:pt x="170450" y="156829"/>
                      <a:pt x="220837" y="127397"/>
                    </a:cubicBezTo>
                    <a:cubicBezTo>
                      <a:pt x="271415" y="98251"/>
                      <a:pt x="271415" y="50911"/>
                      <a:pt x="220837" y="21860"/>
                    </a:cubicBezTo>
                    <a:cubicBezTo>
                      <a:pt x="170450" y="-7287"/>
                      <a:pt x="88440" y="-7287"/>
                      <a:pt x="37862" y="21860"/>
                    </a:cubicBezTo>
                    <a:cubicBezTo>
                      <a:pt x="-12621" y="51007"/>
                      <a:pt x="-12621" y="98346"/>
                      <a:pt x="37862" y="127397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3784890" y="4999026"/>
                <a:ext cx="243673" cy="140731"/>
              </a:xfrm>
              <a:custGeom>
                <a:avLst/>
                <a:gdLst/>
                <a:ahLst/>
                <a:cxnLst/>
                <a:rect l="l" t="t" r="r" b="b"/>
                <a:pathLst>
                  <a:path w="243673" h="140731" extrusionOk="0">
                    <a:moveTo>
                      <a:pt x="35647" y="120015"/>
                    </a:moveTo>
                    <a:cubicBezTo>
                      <a:pt x="83272" y="147638"/>
                      <a:pt x="160520" y="147638"/>
                      <a:pt x="207955" y="120015"/>
                    </a:cubicBezTo>
                    <a:cubicBezTo>
                      <a:pt x="255580" y="92583"/>
                      <a:pt x="255580" y="48006"/>
                      <a:pt x="207955" y="20574"/>
                    </a:cubicBezTo>
                    <a:cubicBezTo>
                      <a:pt x="160520" y="-6858"/>
                      <a:pt x="83272" y="-6858"/>
                      <a:pt x="35647" y="20574"/>
                    </a:cubicBezTo>
                    <a:cubicBezTo>
                      <a:pt x="-11882" y="48006"/>
                      <a:pt x="-11882" y="92583"/>
                      <a:pt x="35647" y="120015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3791677" y="5003217"/>
                <a:ext cx="230219" cy="132921"/>
              </a:xfrm>
              <a:custGeom>
                <a:avLst/>
                <a:gdLst/>
                <a:ahLst/>
                <a:cxnLst/>
                <a:rect l="l" t="t" r="r" b="b"/>
                <a:pathLst>
                  <a:path w="230219" h="132921" extrusionOk="0">
                    <a:moveTo>
                      <a:pt x="33719" y="113348"/>
                    </a:moveTo>
                    <a:cubicBezTo>
                      <a:pt x="78677" y="139446"/>
                      <a:pt x="151638" y="139446"/>
                      <a:pt x="196501" y="113348"/>
                    </a:cubicBezTo>
                    <a:cubicBezTo>
                      <a:pt x="241459" y="87440"/>
                      <a:pt x="241459" y="45339"/>
                      <a:pt x="196501" y="19431"/>
                    </a:cubicBezTo>
                    <a:cubicBezTo>
                      <a:pt x="151638" y="-6477"/>
                      <a:pt x="78677" y="-6477"/>
                      <a:pt x="33719" y="19431"/>
                    </a:cubicBezTo>
                    <a:cubicBezTo>
                      <a:pt x="-11240" y="45339"/>
                      <a:pt x="-11240" y="87440"/>
                      <a:pt x="33719" y="113348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3798702" y="5007098"/>
                <a:ext cx="216074" cy="124753"/>
              </a:xfrm>
              <a:custGeom>
                <a:avLst/>
                <a:gdLst/>
                <a:ahLst/>
                <a:cxnLst/>
                <a:rect l="l" t="t" r="r" b="b"/>
                <a:pathLst>
                  <a:path w="216074" h="124753" extrusionOk="0">
                    <a:moveTo>
                      <a:pt x="31647" y="106323"/>
                    </a:moveTo>
                    <a:cubicBezTo>
                      <a:pt x="73843" y="130897"/>
                      <a:pt x="142327" y="130897"/>
                      <a:pt x="184428" y="106323"/>
                    </a:cubicBezTo>
                    <a:cubicBezTo>
                      <a:pt x="226624" y="82034"/>
                      <a:pt x="226624" y="42505"/>
                      <a:pt x="184428" y="18216"/>
                    </a:cubicBezTo>
                    <a:cubicBezTo>
                      <a:pt x="142327" y="-6072"/>
                      <a:pt x="73843" y="-6072"/>
                      <a:pt x="31647" y="18216"/>
                    </a:cubicBezTo>
                    <a:cubicBezTo>
                      <a:pt x="-10549" y="42505"/>
                      <a:pt x="-10549" y="82034"/>
                      <a:pt x="31647" y="106323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3804679" y="5010765"/>
                <a:ext cx="204097" cy="117824"/>
              </a:xfrm>
              <a:custGeom>
                <a:avLst/>
                <a:gdLst/>
                <a:ahLst/>
                <a:cxnLst/>
                <a:rect l="l" t="t" r="r" b="b"/>
                <a:pathLst>
                  <a:path w="204097" h="117824" extrusionOk="0">
                    <a:moveTo>
                      <a:pt x="29861" y="100465"/>
                    </a:moveTo>
                    <a:cubicBezTo>
                      <a:pt x="69771" y="123611"/>
                      <a:pt x="134445" y="123611"/>
                      <a:pt x="174165" y="100465"/>
                    </a:cubicBezTo>
                    <a:cubicBezTo>
                      <a:pt x="214075" y="77510"/>
                      <a:pt x="214075" y="40172"/>
                      <a:pt x="174165" y="17216"/>
                    </a:cubicBezTo>
                    <a:cubicBezTo>
                      <a:pt x="134445" y="-5739"/>
                      <a:pt x="69771" y="-5739"/>
                      <a:pt x="29861" y="17216"/>
                    </a:cubicBezTo>
                    <a:cubicBezTo>
                      <a:pt x="-9954" y="40172"/>
                      <a:pt x="-9954" y="77510"/>
                      <a:pt x="29861" y="100465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3810155" y="5013695"/>
                <a:ext cx="193167" cy="111489"/>
              </a:xfrm>
              <a:custGeom>
                <a:avLst/>
                <a:gdLst/>
                <a:ahLst/>
                <a:cxnLst/>
                <a:rect l="l" t="t" r="r" b="b"/>
                <a:pathLst>
                  <a:path w="193167" h="111489" extrusionOk="0">
                    <a:moveTo>
                      <a:pt x="28289" y="95059"/>
                    </a:moveTo>
                    <a:cubicBezTo>
                      <a:pt x="66008" y="116967"/>
                      <a:pt x="127254" y="116967"/>
                      <a:pt x="164878" y="95059"/>
                    </a:cubicBezTo>
                    <a:cubicBezTo>
                      <a:pt x="202597" y="73342"/>
                      <a:pt x="202597" y="38005"/>
                      <a:pt x="164878" y="16288"/>
                    </a:cubicBezTo>
                    <a:cubicBezTo>
                      <a:pt x="127254" y="-5429"/>
                      <a:pt x="66103" y="-5429"/>
                      <a:pt x="28289" y="16288"/>
                    </a:cubicBezTo>
                    <a:cubicBezTo>
                      <a:pt x="-9430" y="38005"/>
                      <a:pt x="-9430" y="73342"/>
                      <a:pt x="28289" y="95059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3815537" y="5017004"/>
                <a:ext cx="182403" cy="105251"/>
              </a:xfrm>
              <a:custGeom>
                <a:avLst/>
                <a:gdLst/>
                <a:ahLst/>
                <a:cxnLst/>
                <a:rect l="l" t="t" r="r" b="b"/>
                <a:pathLst>
                  <a:path w="182403" h="105251" extrusionOk="0">
                    <a:moveTo>
                      <a:pt x="26718" y="89749"/>
                    </a:moveTo>
                    <a:cubicBezTo>
                      <a:pt x="62341" y="110419"/>
                      <a:pt x="120158" y="110419"/>
                      <a:pt x="155686" y="89749"/>
                    </a:cubicBezTo>
                    <a:cubicBezTo>
                      <a:pt x="191310" y="69271"/>
                      <a:pt x="191310" y="35838"/>
                      <a:pt x="155686" y="15359"/>
                    </a:cubicBezTo>
                    <a:cubicBezTo>
                      <a:pt x="120158" y="-5120"/>
                      <a:pt x="62341" y="-5120"/>
                      <a:pt x="26718" y="15359"/>
                    </a:cubicBezTo>
                    <a:cubicBezTo>
                      <a:pt x="-8906" y="35933"/>
                      <a:pt x="-8906" y="69271"/>
                      <a:pt x="26718" y="89749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820824" y="5019862"/>
                <a:ext cx="171807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171807" h="99250" extrusionOk="0">
                    <a:moveTo>
                      <a:pt x="25146" y="84606"/>
                    </a:moveTo>
                    <a:cubicBezTo>
                      <a:pt x="58769" y="104132"/>
                      <a:pt x="113157" y="104132"/>
                      <a:pt x="146590" y="84606"/>
                    </a:cubicBezTo>
                    <a:cubicBezTo>
                      <a:pt x="180213" y="65270"/>
                      <a:pt x="180213" y="33838"/>
                      <a:pt x="146590" y="14502"/>
                    </a:cubicBezTo>
                    <a:cubicBezTo>
                      <a:pt x="113157" y="-4834"/>
                      <a:pt x="58674" y="-4834"/>
                      <a:pt x="25146" y="14502"/>
                    </a:cubicBezTo>
                    <a:cubicBezTo>
                      <a:pt x="-8382" y="33838"/>
                      <a:pt x="-8382" y="65270"/>
                      <a:pt x="25146" y="84606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3825681" y="5022743"/>
                <a:ext cx="162282" cy="93702"/>
              </a:xfrm>
              <a:custGeom>
                <a:avLst/>
                <a:gdLst/>
                <a:ahLst/>
                <a:cxnLst/>
                <a:rect l="l" t="t" r="r" b="b"/>
                <a:pathLst>
                  <a:path w="162282" h="93702" extrusionOk="0">
                    <a:moveTo>
                      <a:pt x="23717" y="79915"/>
                    </a:moveTo>
                    <a:cubicBezTo>
                      <a:pt x="55435" y="98298"/>
                      <a:pt x="106870" y="98298"/>
                      <a:pt x="138493" y="79915"/>
                    </a:cubicBezTo>
                    <a:cubicBezTo>
                      <a:pt x="170212" y="61627"/>
                      <a:pt x="170212" y="32004"/>
                      <a:pt x="138493" y="13716"/>
                    </a:cubicBezTo>
                    <a:cubicBezTo>
                      <a:pt x="106870" y="-4572"/>
                      <a:pt x="55435" y="-4572"/>
                      <a:pt x="23717" y="13716"/>
                    </a:cubicBezTo>
                    <a:cubicBezTo>
                      <a:pt x="-7906" y="32004"/>
                      <a:pt x="-7906" y="61627"/>
                      <a:pt x="23717" y="79915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830539" y="5025505"/>
                <a:ext cx="152304" cy="87892"/>
              </a:xfrm>
              <a:custGeom>
                <a:avLst/>
                <a:gdLst/>
                <a:ahLst/>
                <a:cxnLst/>
                <a:rect l="l" t="t" r="r" b="b"/>
                <a:pathLst>
                  <a:path w="152304" h="87892" extrusionOk="0">
                    <a:moveTo>
                      <a:pt x="22288" y="74962"/>
                    </a:moveTo>
                    <a:cubicBezTo>
                      <a:pt x="52102" y="92202"/>
                      <a:pt x="100298" y="92202"/>
                      <a:pt x="130016" y="74962"/>
                    </a:cubicBezTo>
                    <a:cubicBezTo>
                      <a:pt x="159734" y="57817"/>
                      <a:pt x="159734" y="30004"/>
                      <a:pt x="130016" y="12859"/>
                    </a:cubicBezTo>
                    <a:cubicBezTo>
                      <a:pt x="100298" y="-4286"/>
                      <a:pt x="52102" y="-4286"/>
                      <a:pt x="22288" y="12859"/>
                    </a:cubicBezTo>
                    <a:cubicBezTo>
                      <a:pt x="-7429" y="30004"/>
                      <a:pt x="-7429" y="57817"/>
                      <a:pt x="22288" y="74962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3834801" y="5028125"/>
                <a:ext cx="143875" cy="83034"/>
              </a:xfrm>
              <a:custGeom>
                <a:avLst/>
                <a:gdLst/>
                <a:ahLst/>
                <a:cxnLst/>
                <a:rect l="l" t="t" r="r" b="b"/>
                <a:pathLst>
                  <a:path w="143875" h="83034" extrusionOk="0">
                    <a:moveTo>
                      <a:pt x="21074" y="70819"/>
                    </a:moveTo>
                    <a:cubicBezTo>
                      <a:pt x="49173" y="87106"/>
                      <a:pt x="94798" y="87106"/>
                      <a:pt x="122801" y="70819"/>
                    </a:cubicBezTo>
                    <a:cubicBezTo>
                      <a:pt x="150900" y="54626"/>
                      <a:pt x="150900" y="28337"/>
                      <a:pt x="122801" y="12144"/>
                    </a:cubicBezTo>
                    <a:cubicBezTo>
                      <a:pt x="94798" y="-4048"/>
                      <a:pt x="49173" y="-4048"/>
                      <a:pt x="21074" y="12144"/>
                    </a:cubicBezTo>
                    <a:cubicBezTo>
                      <a:pt x="-7025" y="28337"/>
                      <a:pt x="-7025" y="54626"/>
                      <a:pt x="21074" y="70819"/>
                    </a:cubicBezTo>
                    <a:close/>
                  </a:path>
                </a:pathLst>
              </a:custGeom>
              <a:solidFill>
                <a:srgbClr val="E31B2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3841921" y="5032387"/>
                <a:ext cx="129635" cy="74794"/>
              </a:xfrm>
              <a:custGeom>
                <a:avLst/>
                <a:gdLst/>
                <a:ahLst/>
                <a:cxnLst/>
                <a:rect l="l" t="t" r="r" b="b"/>
                <a:pathLst>
                  <a:path w="129635" h="74794" extrusionOk="0">
                    <a:moveTo>
                      <a:pt x="19002" y="63794"/>
                    </a:moveTo>
                    <a:cubicBezTo>
                      <a:pt x="44339" y="78462"/>
                      <a:pt x="85392" y="78462"/>
                      <a:pt x="110633" y="63794"/>
                    </a:cubicBezTo>
                    <a:cubicBezTo>
                      <a:pt x="135969" y="49220"/>
                      <a:pt x="135969" y="25503"/>
                      <a:pt x="110633" y="10930"/>
                    </a:cubicBezTo>
                    <a:cubicBezTo>
                      <a:pt x="85392" y="-3643"/>
                      <a:pt x="44339" y="-3643"/>
                      <a:pt x="19002" y="10930"/>
                    </a:cubicBezTo>
                    <a:cubicBezTo>
                      <a:pt x="-6334" y="25503"/>
                      <a:pt x="-6334" y="49220"/>
                      <a:pt x="19002" y="63794"/>
                    </a:cubicBezTo>
                    <a:close/>
                  </a:path>
                </a:pathLst>
              </a:custGeom>
              <a:solidFill>
                <a:srgbClr val="9C25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3727359" y="4965879"/>
                <a:ext cx="358735" cy="207097"/>
              </a:xfrm>
              <a:custGeom>
                <a:avLst/>
                <a:gdLst/>
                <a:ahLst/>
                <a:cxnLst/>
                <a:rect l="l" t="t" r="r" b="b"/>
                <a:pathLst>
                  <a:path w="358735" h="207097" extrusionOk="0">
                    <a:moveTo>
                      <a:pt x="52507" y="176594"/>
                    </a:moveTo>
                    <a:cubicBezTo>
                      <a:pt x="122611" y="217265"/>
                      <a:pt x="236244" y="217265"/>
                      <a:pt x="306157" y="176594"/>
                    </a:cubicBezTo>
                    <a:cubicBezTo>
                      <a:pt x="376262" y="136207"/>
                      <a:pt x="376262" y="70580"/>
                      <a:pt x="306157" y="30289"/>
                    </a:cubicBezTo>
                    <a:cubicBezTo>
                      <a:pt x="236244" y="-10096"/>
                      <a:pt x="122611" y="-10096"/>
                      <a:pt x="52507" y="30289"/>
                    </a:cubicBezTo>
                    <a:cubicBezTo>
                      <a:pt x="-17502" y="70580"/>
                      <a:pt x="-17502" y="136207"/>
                      <a:pt x="52507" y="1765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20"/>
            <p:cNvGrpSpPr/>
            <p:nvPr/>
          </p:nvGrpSpPr>
          <p:grpSpPr>
            <a:xfrm>
              <a:off x="3703857" y="4939685"/>
              <a:ext cx="405669" cy="247649"/>
              <a:chOff x="3703857" y="4939685"/>
              <a:chExt cx="405669" cy="247649"/>
            </a:xfrm>
          </p:grpSpPr>
          <p:sp>
            <p:nvSpPr>
              <p:cNvPr id="249" name="Google Shape;249;p20"/>
              <p:cNvSpPr/>
              <p:nvPr/>
            </p:nvSpPr>
            <p:spPr>
              <a:xfrm>
                <a:off x="3703857" y="4953115"/>
                <a:ext cx="405574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405574" h="234219" extrusionOk="0">
                    <a:moveTo>
                      <a:pt x="404336" y="103727"/>
                    </a:moveTo>
                    <a:cubicBezTo>
                      <a:pt x="399288" y="78296"/>
                      <a:pt x="379952" y="53721"/>
                      <a:pt x="346234" y="34290"/>
                    </a:cubicBezTo>
                    <a:cubicBezTo>
                      <a:pt x="266986" y="-11430"/>
                      <a:pt x="138589" y="-11430"/>
                      <a:pt x="59436" y="34290"/>
                    </a:cubicBezTo>
                    <a:cubicBezTo>
                      <a:pt x="25527" y="53912"/>
                      <a:pt x="6096" y="78677"/>
                      <a:pt x="1238" y="104299"/>
                    </a:cubicBezTo>
                    <a:lnTo>
                      <a:pt x="0" y="103823"/>
                    </a:lnTo>
                    <a:lnTo>
                      <a:pt x="0" y="117824"/>
                    </a:lnTo>
                    <a:lnTo>
                      <a:pt x="0" y="117824"/>
                    </a:lnTo>
                    <a:cubicBezTo>
                      <a:pt x="381" y="147542"/>
                      <a:pt x="20098" y="177165"/>
                      <a:pt x="59341" y="199930"/>
                    </a:cubicBezTo>
                    <a:cubicBezTo>
                      <a:pt x="138589" y="245650"/>
                      <a:pt x="266986" y="245650"/>
                      <a:pt x="346138" y="199930"/>
                    </a:cubicBezTo>
                    <a:cubicBezTo>
                      <a:pt x="385763" y="177070"/>
                      <a:pt x="405574" y="147066"/>
                      <a:pt x="405574" y="117157"/>
                    </a:cubicBezTo>
                    <a:lnTo>
                      <a:pt x="405574" y="103823"/>
                    </a:lnTo>
                    <a:lnTo>
                      <a:pt x="404241" y="103823"/>
                    </a:lnTo>
                    <a:close/>
                    <a:moveTo>
                      <a:pt x="76200" y="43910"/>
                    </a:moveTo>
                    <a:cubicBezTo>
                      <a:pt x="82963" y="40005"/>
                      <a:pt x="93821" y="40005"/>
                      <a:pt x="100584" y="43910"/>
                    </a:cubicBezTo>
                    <a:lnTo>
                      <a:pt x="150209" y="72581"/>
                    </a:lnTo>
                    <a:cubicBezTo>
                      <a:pt x="156972" y="76486"/>
                      <a:pt x="156972" y="82772"/>
                      <a:pt x="150209" y="86582"/>
                    </a:cubicBezTo>
                    <a:cubicBezTo>
                      <a:pt x="143446" y="90488"/>
                      <a:pt x="132588" y="90488"/>
                      <a:pt x="125921" y="86582"/>
                    </a:cubicBezTo>
                    <a:lnTo>
                      <a:pt x="76295" y="57912"/>
                    </a:lnTo>
                    <a:cubicBezTo>
                      <a:pt x="69532" y="54007"/>
                      <a:pt x="69532" y="47720"/>
                      <a:pt x="76295" y="43910"/>
                    </a:cubicBezTo>
                    <a:close/>
                    <a:moveTo>
                      <a:pt x="40957" y="126873"/>
                    </a:moveTo>
                    <a:cubicBezTo>
                      <a:pt x="31432" y="126873"/>
                      <a:pt x="23717" y="122396"/>
                      <a:pt x="23717" y="116967"/>
                    </a:cubicBezTo>
                    <a:cubicBezTo>
                      <a:pt x="23717" y="111538"/>
                      <a:pt x="31432" y="107061"/>
                      <a:pt x="40957" y="107061"/>
                    </a:cubicBezTo>
                    <a:lnTo>
                      <a:pt x="111062" y="107061"/>
                    </a:lnTo>
                    <a:cubicBezTo>
                      <a:pt x="120587" y="107061"/>
                      <a:pt x="128302" y="111538"/>
                      <a:pt x="128302" y="116967"/>
                    </a:cubicBezTo>
                    <a:cubicBezTo>
                      <a:pt x="128302" y="122396"/>
                      <a:pt x="120587" y="126873"/>
                      <a:pt x="111062" y="126873"/>
                    </a:cubicBezTo>
                    <a:lnTo>
                      <a:pt x="40957" y="126873"/>
                    </a:lnTo>
                    <a:close/>
                    <a:moveTo>
                      <a:pt x="150114" y="161354"/>
                    </a:moveTo>
                    <a:lnTo>
                      <a:pt x="100489" y="190024"/>
                    </a:lnTo>
                    <a:cubicBezTo>
                      <a:pt x="93726" y="193929"/>
                      <a:pt x="82867" y="193929"/>
                      <a:pt x="76105" y="190024"/>
                    </a:cubicBezTo>
                    <a:cubicBezTo>
                      <a:pt x="69342" y="186119"/>
                      <a:pt x="69342" y="179832"/>
                      <a:pt x="76105" y="176022"/>
                    </a:cubicBezTo>
                    <a:lnTo>
                      <a:pt x="125730" y="147352"/>
                    </a:lnTo>
                    <a:cubicBezTo>
                      <a:pt x="132493" y="143447"/>
                      <a:pt x="143351" y="143447"/>
                      <a:pt x="150019" y="147352"/>
                    </a:cubicBezTo>
                    <a:cubicBezTo>
                      <a:pt x="156781" y="151257"/>
                      <a:pt x="156781" y="157544"/>
                      <a:pt x="150019" y="161354"/>
                    </a:cubicBezTo>
                    <a:close/>
                    <a:moveTo>
                      <a:pt x="185547" y="23431"/>
                    </a:moveTo>
                    <a:cubicBezTo>
                      <a:pt x="185547" y="17907"/>
                      <a:pt x="193262" y="13525"/>
                      <a:pt x="202787" y="13525"/>
                    </a:cubicBezTo>
                    <a:cubicBezTo>
                      <a:pt x="212312" y="13525"/>
                      <a:pt x="220027" y="18002"/>
                      <a:pt x="220027" y="23431"/>
                    </a:cubicBezTo>
                    <a:lnTo>
                      <a:pt x="220027" y="63913"/>
                    </a:lnTo>
                    <a:cubicBezTo>
                      <a:pt x="220027" y="69437"/>
                      <a:pt x="212312" y="73819"/>
                      <a:pt x="202787" y="73819"/>
                    </a:cubicBezTo>
                    <a:cubicBezTo>
                      <a:pt x="193262" y="73819"/>
                      <a:pt x="185547" y="69342"/>
                      <a:pt x="185547" y="63913"/>
                    </a:cubicBezTo>
                    <a:lnTo>
                      <a:pt x="185547" y="23431"/>
                    </a:lnTo>
                    <a:close/>
                    <a:moveTo>
                      <a:pt x="202787" y="220218"/>
                    </a:moveTo>
                    <a:cubicBezTo>
                      <a:pt x="193262" y="220218"/>
                      <a:pt x="185547" y="215741"/>
                      <a:pt x="185547" y="210312"/>
                    </a:cubicBezTo>
                    <a:lnTo>
                      <a:pt x="185547" y="169831"/>
                    </a:lnTo>
                    <a:cubicBezTo>
                      <a:pt x="185547" y="164306"/>
                      <a:pt x="193262" y="159925"/>
                      <a:pt x="202787" y="159925"/>
                    </a:cubicBezTo>
                    <a:cubicBezTo>
                      <a:pt x="212312" y="159925"/>
                      <a:pt x="220027" y="164402"/>
                      <a:pt x="220027" y="169831"/>
                    </a:cubicBezTo>
                    <a:lnTo>
                      <a:pt x="220027" y="210312"/>
                    </a:lnTo>
                    <a:cubicBezTo>
                      <a:pt x="220027" y="215837"/>
                      <a:pt x="212312" y="220218"/>
                      <a:pt x="202787" y="220218"/>
                    </a:cubicBezTo>
                    <a:close/>
                    <a:moveTo>
                      <a:pt x="255460" y="72390"/>
                    </a:moveTo>
                    <a:lnTo>
                      <a:pt x="305086" y="43720"/>
                    </a:lnTo>
                    <a:cubicBezTo>
                      <a:pt x="311848" y="39815"/>
                      <a:pt x="322707" y="39815"/>
                      <a:pt x="329374" y="43720"/>
                    </a:cubicBezTo>
                    <a:cubicBezTo>
                      <a:pt x="336137" y="47625"/>
                      <a:pt x="336137" y="53912"/>
                      <a:pt x="329374" y="57722"/>
                    </a:cubicBezTo>
                    <a:lnTo>
                      <a:pt x="279749" y="86392"/>
                    </a:lnTo>
                    <a:cubicBezTo>
                      <a:pt x="272987" y="90297"/>
                      <a:pt x="262128" y="90297"/>
                      <a:pt x="255460" y="86392"/>
                    </a:cubicBezTo>
                    <a:cubicBezTo>
                      <a:pt x="248698" y="82487"/>
                      <a:pt x="248698" y="76200"/>
                      <a:pt x="255460" y="72390"/>
                    </a:cubicBezTo>
                    <a:close/>
                    <a:moveTo>
                      <a:pt x="329374" y="189929"/>
                    </a:moveTo>
                    <a:cubicBezTo>
                      <a:pt x="322612" y="193834"/>
                      <a:pt x="311753" y="193834"/>
                      <a:pt x="305086" y="189929"/>
                    </a:cubicBezTo>
                    <a:lnTo>
                      <a:pt x="255460" y="161258"/>
                    </a:lnTo>
                    <a:cubicBezTo>
                      <a:pt x="248698" y="157353"/>
                      <a:pt x="248698" y="151066"/>
                      <a:pt x="255460" y="147256"/>
                    </a:cubicBezTo>
                    <a:cubicBezTo>
                      <a:pt x="262223" y="143351"/>
                      <a:pt x="273082" y="143351"/>
                      <a:pt x="279749" y="147256"/>
                    </a:cubicBezTo>
                    <a:lnTo>
                      <a:pt x="329374" y="175927"/>
                    </a:lnTo>
                    <a:cubicBezTo>
                      <a:pt x="336137" y="179832"/>
                      <a:pt x="336137" y="186119"/>
                      <a:pt x="329374" y="189929"/>
                    </a:cubicBezTo>
                    <a:close/>
                    <a:moveTo>
                      <a:pt x="364617" y="126778"/>
                    </a:moveTo>
                    <a:lnTo>
                      <a:pt x="294418" y="126778"/>
                    </a:lnTo>
                    <a:cubicBezTo>
                      <a:pt x="284893" y="126778"/>
                      <a:pt x="277177" y="122301"/>
                      <a:pt x="277177" y="116872"/>
                    </a:cubicBezTo>
                    <a:cubicBezTo>
                      <a:pt x="277177" y="111442"/>
                      <a:pt x="284893" y="106966"/>
                      <a:pt x="294418" y="106966"/>
                    </a:cubicBezTo>
                    <a:lnTo>
                      <a:pt x="364617" y="106966"/>
                    </a:lnTo>
                    <a:cubicBezTo>
                      <a:pt x="374142" y="106966"/>
                      <a:pt x="381857" y="111442"/>
                      <a:pt x="381857" y="116872"/>
                    </a:cubicBezTo>
                    <a:cubicBezTo>
                      <a:pt x="381857" y="122301"/>
                      <a:pt x="374142" y="126778"/>
                      <a:pt x="364617" y="1267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3703928" y="4939685"/>
                <a:ext cx="405598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405598" h="234219" extrusionOk="0">
                    <a:moveTo>
                      <a:pt x="346162" y="34290"/>
                    </a:moveTo>
                    <a:cubicBezTo>
                      <a:pt x="266914" y="-11430"/>
                      <a:pt x="138517" y="-11430"/>
                      <a:pt x="59365" y="34290"/>
                    </a:cubicBezTo>
                    <a:cubicBezTo>
                      <a:pt x="-19788" y="80010"/>
                      <a:pt x="-19788" y="154115"/>
                      <a:pt x="59365" y="199930"/>
                    </a:cubicBezTo>
                    <a:cubicBezTo>
                      <a:pt x="138613" y="245650"/>
                      <a:pt x="267009" y="245650"/>
                      <a:pt x="346162" y="199930"/>
                    </a:cubicBezTo>
                    <a:cubicBezTo>
                      <a:pt x="425410" y="154210"/>
                      <a:pt x="425410" y="80105"/>
                      <a:pt x="346162" y="34290"/>
                    </a:cubicBezTo>
                    <a:close/>
                    <a:moveTo>
                      <a:pt x="76129" y="58007"/>
                    </a:moveTo>
                    <a:cubicBezTo>
                      <a:pt x="69366" y="54102"/>
                      <a:pt x="69366" y="47815"/>
                      <a:pt x="76129" y="44006"/>
                    </a:cubicBezTo>
                    <a:cubicBezTo>
                      <a:pt x="82891" y="40100"/>
                      <a:pt x="93750" y="40100"/>
                      <a:pt x="100513" y="44006"/>
                    </a:cubicBezTo>
                    <a:lnTo>
                      <a:pt x="150138" y="72676"/>
                    </a:lnTo>
                    <a:cubicBezTo>
                      <a:pt x="156900" y="76581"/>
                      <a:pt x="156900" y="82868"/>
                      <a:pt x="150138" y="86773"/>
                    </a:cubicBezTo>
                    <a:cubicBezTo>
                      <a:pt x="143375" y="90678"/>
                      <a:pt x="132516" y="90678"/>
                      <a:pt x="125849" y="86773"/>
                    </a:cubicBezTo>
                    <a:lnTo>
                      <a:pt x="76224" y="58103"/>
                    </a:lnTo>
                    <a:close/>
                    <a:moveTo>
                      <a:pt x="110990" y="126968"/>
                    </a:moveTo>
                    <a:lnTo>
                      <a:pt x="40886" y="126968"/>
                    </a:lnTo>
                    <a:cubicBezTo>
                      <a:pt x="31361" y="126968"/>
                      <a:pt x="23646" y="122491"/>
                      <a:pt x="23646" y="117062"/>
                    </a:cubicBezTo>
                    <a:cubicBezTo>
                      <a:pt x="23646" y="111633"/>
                      <a:pt x="31361" y="107156"/>
                      <a:pt x="40886" y="107156"/>
                    </a:cubicBezTo>
                    <a:lnTo>
                      <a:pt x="110990" y="107156"/>
                    </a:lnTo>
                    <a:cubicBezTo>
                      <a:pt x="120515" y="107156"/>
                      <a:pt x="128230" y="111633"/>
                      <a:pt x="128230" y="117062"/>
                    </a:cubicBezTo>
                    <a:cubicBezTo>
                      <a:pt x="128230" y="122491"/>
                      <a:pt x="120515" y="126968"/>
                      <a:pt x="110990" y="126968"/>
                    </a:cubicBezTo>
                    <a:close/>
                    <a:moveTo>
                      <a:pt x="202716" y="74009"/>
                    </a:moveTo>
                    <a:cubicBezTo>
                      <a:pt x="193191" y="74009"/>
                      <a:pt x="185475" y="69532"/>
                      <a:pt x="185475" y="64103"/>
                    </a:cubicBezTo>
                    <a:lnTo>
                      <a:pt x="185475" y="23622"/>
                    </a:lnTo>
                    <a:cubicBezTo>
                      <a:pt x="185475" y="18098"/>
                      <a:pt x="193191" y="13716"/>
                      <a:pt x="202716" y="13716"/>
                    </a:cubicBezTo>
                    <a:cubicBezTo>
                      <a:pt x="212241" y="13716"/>
                      <a:pt x="219956" y="18193"/>
                      <a:pt x="219956" y="23622"/>
                    </a:cubicBezTo>
                    <a:lnTo>
                      <a:pt x="219956" y="64103"/>
                    </a:lnTo>
                    <a:cubicBezTo>
                      <a:pt x="219956" y="69628"/>
                      <a:pt x="212241" y="74009"/>
                      <a:pt x="202716" y="74009"/>
                    </a:cubicBezTo>
                    <a:close/>
                    <a:moveTo>
                      <a:pt x="100417" y="190119"/>
                    </a:moveTo>
                    <a:cubicBezTo>
                      <a:pt x="93655" y="194024"/>
                      <a:pt x="82796" y="194024"/>
                      <a:pt x="76033" y="190119"/>
                    </a:cubicBezTo>
                    <a:cubicBezTo>
                      <a:pt x="69271" y="186214"/>
                      <a:pt x="69271" y="179927"/>
                      <a:pt x="76033" y="176117"/>
                    </a:cubicBezTo>
                    <a:lnTo>
                      <a:pt x="125658" y="147447"/>
                    </a:lnTo>
                    <a:cubicBezTo>
                      <a:pt x="132421" y="143542"/>
                      <a:pt x="143280" y="143542"/>
                      <a:pt x="149947" y="147447"/>
                    </a:cubicBezTo>
                    <a:cubicBezTo>
                      <a:pt x="156710" y="151352"/>
                      <a:pt x="156710" y="157639"/>
                      <a:pt x="149947" y="161544"/>
                    </a:cubicBezTo>
                    <a:lnTo>
                      <a:pt x="100322" y="190214"/>
                    </a:lnTo>
                    <a:close/>
                    <a:moveTo>
                      <a:pt x="279678" y="86582"/>
                    </a:moveTo>
                    <a:cubicBezTo>
                      <a:pt x="272915" y="90488"/>
                      <a:pt x="262057" y="90488"/>
                      <a:pt x="255389" y="86582"/>
                    </a:cubicBezTo>
                    <a:cubicBezTo>
                      <a:pt x="248626" y="82677"/>
                      <a:pt x="248626" y="76390"/>
                      <a:pt x="255389" y="72485"/>
                    </a:cubicBezTo>
                    <a:lnTo>
                      <a:pt x="305014" y="43815"/>
                    </a:lnTo>
                    <a:cubicBezTo>
                      <a:pt x="311777" y="39910"/>
                      <a:pt x="322635" y="39910"/>
                      <a:pt x="329303" y="43815"/>
                    </a:cubicBezTo>
                    <a:cubicBezTo>
                      <a:pt x="336066" y="47720"/>
                      <a:pt x="336066" y="54007"/>
                      <a:pt x="329303" y="57817"/>
                    </a:cubicBezTo>
                    <a:lnTo>
                      <a:pt x="279678" y="86487"/>
                    </a:lnTo>
                    <a:close/>
                    <a:moveTo>
                      <a:pt x="294346" y="107061"/>
                    </a:moveTo>
                    <a:lnTo>
                      <a:pt x="364546" y="107061"/>
                    </a:lnTo>
                    <a:cubicBezTo>
                      <a:pt x="374071" y="107061"/>
                      <a:pt x="381786" y="111538"/>
                      <a:pt x="381786" y="116967"/>
                    </a:cubicBezTo>
                    <a:cubicBezTo>
                      <a:pt x="381786" y="122396"/>
                      <a:pt x="374071" y="126873"/>
                      <a:pt x="364546" y="126873"/>
                    </a:cubicBezTo>
                    <a:lnTo>
                      <a:pt x="294346" y="126873"/>
                    </a:lnTo>
                    <a:cubicBezTo>
                      <a:pt x="284821" y="126873"/>
                      <a:pt x="277106" y="122396"/>
                      <a:pt x="277106" y="116967"/>
                    </a:cubicBezTo>
                    <a:cubicBezTo>
                      <a:pt x="277106" y="111538"/>
                      <a:pt x="284821" y="107061"/>
                      <a:pt x="294346" y="107061"/>
                    </a:cubicBezTo>
                    <a:close/>
                    <a:moveTo>
                      <a:pt x="202621" y="220409"/>
                    </a:moveTo>
                    <a:cubicBezTo>
                      <a:pt x="193096" y="220409"/>
                      <a:pt x="185380" y="215932"/>
                      <a:pt x="185380" y="210503"/>
                    </a:cubicBezTo>
                    <a:lnTo>
                      <a:pt x="185380" y="170021"/>
                    </a:lnTo>
                    <a:cubicBezTo>
                      <a:pt x="185380" y="164497"/>
                      <a:pt x="193096" y="160115"/>
                      <a:pt x="202621" y="160115"/>
                    </a:cubicBezTo>
                    <a:cubicBezTo>
                      <a:pt x="212146" y="160115"/>
                      <a:pt x="219861" y="164592"/>
                      <a:pt x="219861" y="170021"/>
                    </a:cubicBezTo>
                    <a:lnTo>
                      <a:pt x="219861" y="210503"/>
                    </a:lnTo>
                    <a:cubicBezTo>
                      <a:pt x="219861" y="216027"/>
                      <a:pt x="212146" y="220409"/>
                      <a:pt x="202621" y="220409"/>
                    </a:cubicBezTo>
                    <a:close/>
                    <a:moveTo>
                      <a:pt x="304919" y="190119"/>
                    </a:moveTo>
                    <a:lnTo>
                      <a:pt x="255294" y="161449"/>
                    </a:lnTo>
                    <a:cubicBezTo>
                      <a:pt x="248531" y="157544"/>
                      <a:pt x="248531" y="151257"/>
                      <a:pt x="255294" y="147352"/>
                    </a:cubicBezTo>
                    <a:cubicBezTo>
                      <a:pt x="262057" y="143447"/>
                      <a:pt x="272915" y="143447"/>
                      <a:pt x="279583" y="147352"/>
                    </a:cubicBezTo>
                    <a:lnTo>
                      <a:pt x="329208" y="176022"/>
                    </a:lnTo>
                    <a:cubicBezTo>
                      <a:pt x="335971" y="179927"/>
                      <a:pt x="335971" y="186214"/>
                      <a:pt x="329208" y="190024"/>
                    </a:cubicBezTo>
                    <a:cubicBezTo>
                      <a:pt x="322445" y="193929"/>
                      <a:pt x="311587" y="193929"/>
                      <a:pt x="304919" y="1900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3849512" y="5023791"/>
                <a:ext cx="114454" cy="46386"/>
              </a:xfrm>
              <a:custGeom>
                <a:avLst/>
                <a:gdLst/>
                <a:ahLst/>
                <a:cxnLst/>
                <a:rect l="l" t="t" r="r" b="b"/>
                <a:pathLst>
                  <a:path w="114454" h="46386" extrusionOk="0">
                    <a:moveTo>
                      <a:pt x="109615" y="46387"/>
                    </a:moveTo>
                    <a:cubicBezTo>
                      <a:pt x="106852" y="42767"/>
                      <a:pt x="102852" y="39338"/>
                      <a:pt x="97708" y="36385"/>
                    </a:cubicBezTo>
                    <a:cubicBezTo>
                      <a:pt x="75325" y="23432"/>
                      <a:pt x="39130" y="23432"/>
                      <a:pt x="16746" y="36385"/>
                    </a:cubicBezTo>
                    <a:cubicBezTo>
                      <a:pt x="11602" y="39338"/>
                      <a:pt x="7602" y="42767"/>
                      <a:pt x="4840" y="46387"/>
                    </a:cubicBezTo>
                    <a:cubicBezTo>
                      <a:pt x="-4400" y="34290"/>
                      <a:pt x="-399" y="19622"/>
                      <a:pt x="16746" y="9716"/>
                    </a:cubicBezTo>
                    <a:cubicBezTo>
                      <a:pt x="39130" y="-3239"/>
                      <a:pt x="75325" y="-3239"/>
                      <a:pt x="97708" y="9716"/>
                    </a:cubicBezTo>
                    <a:cubicBezTo>
                      <a:pt x="114853" y="19622"/>
                      <a:pt x="118854" y="34290"/>
                      <a:pt x="109615" y="463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3854351" y="5050461"/>
                <a:ext cx="104775" cy="39457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39457" extrusionOk="0">
                    <a:moveTo>
                      <a:pt x="104775" y="19717"/>
                    </a:moveTo>
                    <a:cubicBezTo>
                      <a:pt x="102013" y="23336"/>
                      <a:pt x="98012" y="26765"/>
                      <a:pt x="92869" y="29813"/>
                    </a:cubicBezTo>
                    <a:cubicBezTo>
                      <a:pt x="70485" y="42672"/>
                      <a:pt x="34290" y="42672"/>
                      <a:pt x="11906" y="29813"/>
                    </a:cubicBezTo>
                    <a:cubicBezTo>
                      <a:pt x="6763" y="26861"/>
                      <a:pt x="2762" y="23431"/>
                      <a:pt x="0" y="19717"/>
                    </a:cubicBezTo>
                    <a:cubicBezTo>
                      <a:pt x="2762" y="16097"/>
                      <a:pt x="6763" y="12668"/>
                      <a:pt x="11906" y="9715"/>
                    </a:cubicBezTo>
                    <a:cubicBezTo>
                      <a:pt x="34290" y="-3238"/>
                      <a:pt x="70485" y="-3238"/>
                      <a:pt x="92869" y="9715"/>
                    </a:cubicBezTo>
                    <a:cubicBezTo>
                      <a:pt x="98012" y="12668"/>
                      <a:pt x="102013" y="16097"/>
                      <a:pt x="104775" y="197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>
            <a:spLocks noGrp="1"/>
          </p:cNvSpPr>
          <p:nvPr>
            <p:ph type="subTitle" idx="1"/>
          </p:nvPr>
        </p:nvSpPr>
        <p:spPr>
          <a:xfrm>
            <a:off x="937700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3484422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ubTitle" idx="3"/>
          </p:nvPr>
        </p:nvSpPr>
        <p:spPr>
          <a:xfrm>
            <a:off x="6031150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subTitle" idx="4"/>
          </p:nvPr>
        </p:nvSpPr>
        <p:spPr>
          <a:xfrm>
            <a:off x="937700" y="3009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5"/>
          </p:nvPr>
        </p:nvSpPr>
        <p:spPr>
          <a:xfrm>
            <a:off x="3484422" y="3009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subTitle" idx="6"/>
          </p:nvPr>
        </p:nvSpPr>
        <p:spPr>
          <a:xfrm>
            <a:off x="6031150" y="3009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1"/>
          </p:nvPr>
        </p:nvSpPr>
        <p:spPr>
          <a:xfrm>
            <a:off x="2279956" y="19835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2"/>
          </p:nvPr>
        </p:nvSpPr>
        <p:spPr>
          <a:xfrm>
            <a:off x="5967659" y="19835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3"/>
          </p:nvPr>
        </p:nvSpPr>
        <p:spPr>
          <a:xfrm>
            <a:off x="2279956" y="34169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5967659" y="34169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2279956" y="167756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5967657" y="167756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2279956" y="311101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5967657" y="311101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218409" y="4281703"/>
            <a:ext cx="8681329" cy="833209"/>
            <a:chOff x="218409" y="4281703"/>
            <a:chExt cx="8681329" cy="833209"/>
          </a:xfrm>
        </p:grpSpPr>
        <p:grpSp>
          <p:nvGrpSpPr>
            <p:cNvPr id="274" name="Google Shape;274;p22"/>
            <p:cNvGrpSpPr/>
            <p:nvPr/>
          </p:nvGrpSpPr>
          <p:grpSpPr>
            <a:xfrm>
              <a:off x="218409" y="4389618"/>
              <a:ext cx="639842" cy="559831"/>
              <a:chOff x="4037470" y="4779094"/>
              <a:chExt cx="422171" cy="369379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6" name="Google Shape;276;p22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277" name="Google Shape;277;p22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2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2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" name="Google Shape;281;p22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282" name="Google Shape;282;p22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22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22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22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2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22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22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22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22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2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2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22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22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22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22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22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" name="Google Shape;306;p22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307" name="Google Shape;307;p22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22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22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1" name="Google Shape;311;p22"/>
            <p:cNvGrpSpPr/>
            <p:nvPr/>
          </p:nvGrpSpPr>
          <p:grpSpPr>
            <a:xfrm>
              <a:off x="7620031" y="4281703"/>
              <a:ext cx="1279707" cy="833209"/>
              <a:chOff x="7620031" y="4281703"/>
              <a:chExt cx="1279707" cy="833209"/>
            </a:xfrm>
          </p:grpSpPr>
          <p:grpSp>
            <p:nvGrpSpPr>
              <p:cNvPr id="312" name="Google Shape;312;p22"/>
              <p:cNvGrpSpPr/>
              <p:nvPr/>
            </p:nvGrpSpPr>
            <p:grpSpPr>
              <a:xfrm>
                <a:off x="7620031" y="4554935"/>
                <a:ext cx="639735" cy="559976"/>
                <a:chOff x="3695689" y="4939685"/>
                <a:chExt cx="422100" cy="369475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4" name="Google Shape;314;p22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315" name="Google Shape;315;p22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6" name="Google Shape;316;p22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" name="Google Shape;317;p22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" name="Google Shape;318;p22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9" name="Google Shape;319;p22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320" name="Google Shape;320;p22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" name="Google Shape;321;p22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2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2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2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2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2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" name="Google Shape;327;p22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" name="Google Shape;328;p22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2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2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2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2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2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22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22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2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2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2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2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2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22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" name="Google Shape;342;p22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2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4" name="Google Shape;344;p22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345" name="Google Shape;345;p22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2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2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" name="Google Shape;348;p22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49" name="Google Shape;349;p22"/>
              <p:cNvGrpSpPr/>
              <p:nvPr/>
            </p:nvGrpSpPr>
            <p:grpSpPr>
              <a:xfrm>
                <a:off x="8259786" y="4281703"/>
                <a:ext cx="639951" cy="559831"/>
                <a:chOff x="3638372" y="4678414"/>
                <a:chExt cx="422243" cy="369379"/>
              </a:xfrm>
            </p:grpSpPr>
            <p:sp>
              <p:nvSpPr>
                <p:cNvPr id="350" name="Google Shape;350;p22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1" name="Google Shape;351;p22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352" name="Google Shape;352;p22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2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2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355;p22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6" name="Google Shape;356;p22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357" name="Google Shape;357;p22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2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2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2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2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" name="Google Shape;362;p22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" name="Google Shape;363;p22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2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2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2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2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2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9" name="Google Shape;369;p22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" name="Google Shape;370;p22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2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2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2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2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2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6" name="Google Shape;376;p22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" name="Google Shape;377;p22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22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2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2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" name="Google Shape;381;p22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382" name="Google Shape;382;p22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2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" name="Google Shape;384;p22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22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8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28"/>
          <p:cNvGrpSpPr/>
          <p:nvPr/>
        </p:nvGrpSpPr>
        <p:grpSpPr>
          <a:xfrm>
            <a:off x="7663836" y="3469443"/>
            <a:ext cx="1408054" cy="1606190"/>
            <a:chOff x="7529036" y="3469443"/>
            <a:chExt cx="1408054" cy="1606190"/>
          </a:xfrm>
        </p:grpSpPr>
        <p:grpSp>
          <p:nvGrpSpPr>
            <p:cNvPr id="649" name="Google Shape;649;p28"/>
            <p:cNvGrpSpPr/>
            <p:nvPr/>
          </p:nvGrpSpPr>
          <p:grpSpPr>
            <a:xfrm>
              <a:off x="7529036" y="4515803"/>
              <a:ext cx="639951" cy="559831"/>
              <a:chOff x="3638372" y="4678414"/>
              <a:chExt cx="422243" cy="369379"/>
            </a:xfrm>
          </p:grpSpPr>
          <p:sp>
            <p:nvSpPr>
              <p:cNvPr id="650" name="Google Shape;650;p28"/>
              <p:cNvSpPr/>
              <p:nvPr/>
            </p:nvSpPr>
            <p:spPr>
              <a:xfrm>
                <a:off x="3638372" y="4804049"/>
                <a:ext cx="422243" cy="243744"/>
              </a:xfrm>
              <a:custGeom>
                <a:avLst/>
                <a:gdLst/>
                <a:ahLst/>
                <a:cxnLst/>
                <a:rect l="l" t="t" r="r" b="b"/>
                <a:pathLst>
                  <a:path w="422243" h="243744" extrusionOk="0">
                    <a:moveTo>
                      <a:pt x="360378" y="208026"/>
                    </a:moveTo>
                    <a:cubicBezTo>
                      <a:pt x="277987" y="255651"/>
                      <a:pt x="144351" y="255651"/>
                      <a:pt x="61865" y="208026"/>
                    </a:cubicBezTo>
                    <a:cubicBezTo>
                      <a:pt x="-20622" y="160401"/>
                      <a:pt x="-20622" y="83248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865" y="83344"/>
                      <a:pt x="442865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1" name="Google Shape;651;p28"/>
              <p:cNvGrpSpPr/>
              <p:nvPr/>
            </p:nvGrpSpPr>
            <p:grpSpPr>
              <a:xfrm>
                <a:off x="3646611" y="4791857"/>
                <a:ext cx="405669" cy="247459"/>
                <a:chOff x="3646611" y="4791857"/>
                <a:chExt cx="405669" cy="247459"/>
              </a:xfrm>
            </p:grpSpPr>
            <p:sp>
              <p:nvSpPr>
                <p:cNvPr id="652" name="Google Shape;652;p28"/>
                <p:cNvSpPr/>
                <p:nvPr/>
              </p:nvSpPr>
              <p:spPr>
                <a:xfrm>
                  <a:off x="3646611" y="4805192"/>
                  <a:ext cx="405574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12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286" y="147542"/>
                        <a:pt x="20098" y="177165"/>
                        <a:pt x="59341" y="199834"/>
                      </a:cubicBezTo>
                      <a:cubicBezTo>
                        <a:pt x="138589" y="245555"/>
                        <a:pt x="266986" y="245555"/>
                        <a:pt x="346138" y="199834"/>
                      </a:cubicBezTo>
                      <a:cubicBezTo>
                        <a:pt x="385763" y="176974"/>
                        <a:pt x="405574" y="146971"/>
                        <a:pt x="405574" y="117062"/>
                      </a:cubicBezTo>
                      <a:lnTo>
                        <a:pt x="405574" y="103727"/>
                      </a:lnTo>
                      <a:lnTo>
                        <a:pt x="404241" y="103727"/>
                      </a:lnTo>
                      <a:close/>
                      <a:moveTo>
                        <a:pt x="76295" y="43910"/>
                      </a:moveTo>
                      <a:cubicBezTo>
                        <a:pt x="83058" y="40005"/>
                        <a:pt x="93916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1053" y="126968"/>
                      </a:moveTo>
                      <a:cubicBezTo>
                        <a:pt x="31528" y="126968"/>
                        <a:pt x="23813" y="122491"/>
                        <a:pt x="23813" y="117062"/>
                      </a:cubicBezTo>
                      <a:cubicBezTo>
                        <a:pt x="23813" y="111633"/>
                        <a:pt x="31528" y="107156"/>
                        <a:pt x="41053" y="107156"/>
                      </a:cubicBezTo>
                      <a:lnTo>
                        <a:pt x="111252" y="107156"/>
                      </a:lnTo>
                      <a:cubicBezTo>
                        <a:pt x="120777" y="107156"/>
                        <a:pt x="128492" y="111633"/>
                        <a:pt x="128492" y="117062"/>
                      </a:cubicBezTo>
                      <a:cubicBezTo>
                        <a:pt x="128492" y="122491"/>
                        <a:pt x="120777" y="126968"/>
                        <a:pt x="111252" y="126968"/>
                      </a:cubicBezTo>
                      <a:lnTo>
                        <a:pt x="41148" y="126968"/>
                      </a:lnTo>
                      <a:close/>
                      <a:moveTo>
                        <a:pt x="150209" y="161449"/>
                      </a:moveTo>
                      <a:lnTo>
                        <a:pt x="100584" y="190119"/>
                      </a:lnTo>
                      <a:cubicBezTo>
                        <a:pt x="93916" y="194024"/>
                        <a:pt x="82963" y="194024"/>
                        <a:pt x="76295" y="190119"/>
                      </a:cubicBezTo>
                      <a:cubicBezTo>
                        <a:pt x="69532" y="186214"/>
                        <a:pt x="69532" y="179927"/>
                        <a:pt x="76295" y="176117"/>
                      </a:cubicBezTo>
                      <a:lnTo>
                        <a:pt x="125921" y="147447"/>
                      </a:lnTo>
                      <a:cubicBezTo>
                        <a:pt x="132588" y="143542"/>
                        <a:pt x="143542" y="143542"/>
                        <a:pt x="150209" y="147447"/>
                      </a:cubicBezTo>
                      <a:cubicBezTo>
                        <a:pt x="156972" y="151352"/>
                        <a:pt x="156972" y="157639"/>
                        <a:pt x="150209" y="161544"/>
                      </a:cubicBezTo>
                      <a:close/>
                      <a:moveTo>
                        <a:pt x="185642" y="23527"/>
                      </a:moveTo>
                      <a:cubicBezTo>
                        <a:pt x="185642" y="18002"/>
                        <a:pt x="193357" y="13621"/>
                        <a:pt x="202882" y="13621"/>
                      </a:cubicBezTo>
                      <a:cubicBezTo>
                        <a:pt x="212407" y="13621"/>
                        <a:pt x="220123" y="18098"/>
                        <a:pt x="220123" y="23527"/>
                      </a:cubicBezTo>
                      <a:lnTo>
                        <a:pt x="220123" y="64008"/>
                      </a:lnTo>
                      <a:cubicBezTo>
                        <a:pt x="220123" y="69532"/>
                        <a:pt x="212407" y="73914"/>
                        <a:pt x="202882" y="73914"/>
                      </a:cubicBezTo>
                      <a:cubicBezTo>
                        <a:pt x="193357" y="73914"/>
                        <a:pt x="185642" y="69437"/>
                        <a:pt x="185642" y="64008"/>
                      </a:cubicBezTo>
                      <a:lnTo>
                        <a:pt x="185642" y="23527"/>
                      </a:lnTo>
                      <a:close/>
                      <a:moveTo>
                        <a:pt x="202882" y="220313"/>
                      </a:moveTo>
                      <a:cubicBezTo>
                        <a:pt x="193357" y="220313"/>
                        <a:pt x="185642" y="215837"/>
                        <a:pt x="185642" y="210407"/>
                      </a:cubicBezTo>
                      <a:lnTo>
                        <a:pt x="185642" y="169926"/>
                      </a:lnTo>
                      <a:cubicBezTo>
                        <a:pt x="185642" y="164497"/>
                        <a:pt x="193357" y="160020"/>
                        <a:pt x="202882" y="160020"/>
                      </a:cubicBezTo>
                      <a:cubicBezTo>
                        <a:pt x="212407" y="160020"/>
                        <a:pt x="220123" y="164497"/>
                        <a:pt x="220123" y="169926"/>
                      </a:cubicBezTo>
                      <a:lnTo>
                        <a:pt x="220123" y="210407"/>
                      </a:lnTo>
                      <a:cubicBezTo>
                        <a:pt x="220123" y="215932"/>
                        <a:pt x="212407" y="220313"/>
                        <a:pt x="202882" y="220313"/>
                      </a:cubicBezTo>
                      <a:close/>
                      <a:moveTo>
                        <a:pt x="255556" y="72485"/>
                      </a:moveTo>
                      <a:lnTo>
                        <a:pt x="305181" y="43815"/>
                      </a:lnTo>
                      <a:cubicBezTo>
                        <a:pt x="311944" y="39910"/>
                        <a:pt x="322802" y="39910"/>
                        <a:pt x="329470" y="43815"/>
                      </a:cubicBezTo>
                      <a:cubicBezTo>
                        <a:pt x="336232" y="47720"/>
                        <a:pt x="336232" y="54007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581"/>
                      </a:cubicBezTo>
                      <a:close/>
                      <a:moveTo>
                        <a:pt x="329470" y="190024"/>
                      </a:moveTo>
                      <a:cubicBezTo>
                        <a:pt x="322802" y="193929"/>
                        <a:pt x="311848" y="193929"/>
                        <a:pt x="305181" y="190024"/>
                      </a:cubicBezTo>
                      <a:lnTo>
                        <a:pt x="255556" y="161354"/>
                      </a:lnTo>
                      <a:cubicBezTo>
                        <a:pt x="248793" y="157448"/>
                        <a:pt x="248793" y="151162"/>
                        <a:pt x="255556" y="147256"/>
                      </a:cubicBezTo>
                      <a:cubicBezTo>
                        <a:pt x="262319" y="143351"/>
                        <a:pt x="273177" y="143351"/>
                        <a:pt x="279940" y="147256"/>
                      </a:cubicBezTo>
                      <a:lnTo>
                        <a:pt x="329565" y="175927"/>
                      </a:lnTo>
                      <a:cubicBezTo>
                        <a:pt x="336328" y="179832"/>
                        <a:pt x="336328" y="186119"/>
                        <a:pt x="329565" y="189929"/>
                      </a:cubicBezTo>
                      <a:close/>
                      <a:moveTo>
                        <a:pt x="364712" y="126873"/>
                      </a:moveTo>
                      <a:lnTo>
                        <a:pt x="294513" y="126873"/>
                      </a:lnTo>
                      <a:cubicBezTo>
                        <a:pt x="284988" y="126873"/>
                        <a:pt x="277368" y="122396"/>
                        <a:pt x="277368" y="116967"/>
                      </a:cubicBezTo>
                      <a:cubicBezTo>
                        <a:pt x="277368" y="111538"/>
                        <a:pt x="285083" y="107061"/>
                        <a:pt x="294513" y="107061"/>
                      </a:cubicBez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28"/>
                <p:cNvSpPr/>
                <p:nvPr/>
              </p:nvSpPr>
              <p:spPr>
                <a:xfrm>
                  <a:off x="3646611" y="4791857"/>
                  <a:ext cx="405669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219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684" y="245650"/>
                        <a:pt x="267081" y="245650"/>
                        <a:pt x="346234" y="199930"/>
                      </a:cubicBezTo>
                      <a:cubicBezTo>
                        <a:pt x="425482" y="154210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773"/>
                      </a:cubicBezTo>
                      <a:cubicBezTo>
                        <a:pt x="143351" y="90678"/>
                        <a:pt x="132493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3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493" y="143542"/>
                        <a:pt x="143446" y="143542"/>
                        <a:pt x="150114" y="147447"/>
                      </a:cubicBezTo>
                      <a:cubicBezTo>
                        <a:pt x="156877" y="151352"/>
                        <a:pt x="156877" y="157639"/>
                        <a:pt x="150114" y="161544"/>
                      </a:cubicBezTo>
                      <a:lnTo>
                        <a:pt x="100489" y="19021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1"/>
                        <a:pt x="255365" y="72485"/>
                      </a:cubicBezTo>
                      <a:lnTo>
                        <a:pt x="304990" y="43815"/>
                      </a:lnTo>
                      <a:cubicBezTo>
                        <a:pt x="311753" y="39910"/>
                        <a:pt x="322612" y="39910"/>
                        <a:pt x="329279" y="43815"/>
                      </a:cubicBezTo>
                      <a:cubicBezTo>
                        <a:pt x="336042" y="47720"/>
                        <a:pt x="336042" y="54007"/>
                        <a:pt x="329279" y="57817"/>
                      </a:cubicBezTo>
                      <a:lnTo>
                        <a:pt x="279654" y="86487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9"/>
                      </a:moveTo>
                      <a:cubicBezTo>
                        <a:pt x="193167" y="220409"/>
                        <a:pt x="185452" y="215932"/>
                        <a:pt x="185452" y="210502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2"/>
                      </a:lnTo>
                      <a:cubicBezTo>
                        <a:pt x="219932" y="216027"/>
                        <a:pt x="212217" y="220409"/>
                        <a:pt x="202692" y="220409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352"/>
                      </a:cubicBezTo>
                      <a:cubicBezTo>
                        <a:pt x="262128" y="143447"/>
                        <a:pt x="272986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ubicBezTo>
                        <a:pt x="322707" y="193929"/>
                        <a:pt x="311753" y="193929"/>
                        <a:pt x="305086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28"/>
                <p:cNvSpPr/>
                <p:nvPr/>
              </p:nvSpPr>
              <p:spPr>
                <a:xfrm>
                  <a:off x="3792266" y="4875939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3" y="42696"/>
                        <a:pt x="102852" y="39267"/>
                        <a:pt x="97708" y="36314"/>
                      </a:cubicBezTo>
                      <a:cubicBezTo>
                        <a:pt x="75325" y="23360"/>
                        <a:pt x="39130" y="23360"/>
                        <a:pt x="16746" y="36314"/>
                      </a:cubicBezTo>
                      <a:cubicBezTo>
                        <a:pt x="11603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4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28"/>
                <p:cNvSpPr/>
                <p:nvPr/>
              </p:nvSpPr>
              <p:spPr>
                <a:xfrm>
                  <a:off x="3797106" y="4902538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6" name="Google Shape;656;p28"/>
              <p:cNvGrpSpPr/>
              <p:nvPr/>
            </p:nvGrpSpPr>
            <p:grpSpPr>
              <a:xfrm>
                <a:off x="3670114" y="4704608"/>
                <a:ext cx="358735" cy="305800"/>
                <a:chOff x="3670114" y="4704608"/>
                <a:chExt cx="358735" cy="305800"/>
              </a:xfrm>
            </p:grpSpPr>
            <p:sp>
              <p:nvSpPr>
                <p:cNvPr id="657" name="Google Shape;657;p28"/>
                <p:cNvSpPr/>
                <p:nvPr/>
              </p:nvSpPr>
              <p:spPr>
                <a:xfrm>
                  <a:off x="3670138" y="4808145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1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28"/>
                <p:cNvSpPr/>
                <p:nvPr/>
              </p:nvSpPr>
              <p:spPr>
                <a:xfrm>
                  <a:off x="3670138" y="482090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28"/>
                <p:cNvSpPr/>
                <p:nvPr/>
              </p:nvSpPr>
              <p:spPr>
                <a:xfrm>
                  <a:off x="3670138" y="4838053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28"/>
                <p:cNvSpPr/>
                <p:nvPr/>
              </p:nvSpPr>
              <p:spPr>
                <a:xfrm>
                  <a:off x="3670138" y="485529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28"/>
                <p:cNvSpPr/>
                <p:nvPr/>
              </p:nvSpPr>
              <p:spPr>
                <a:xfrm>
                  <a:off x="3670138" y="487243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8"/>
                <p:cNvSpPr/>
                <p:nvPr/>
              </p:nvSpPr>
              <p:spPr>
                <a:xfrm>
                  <a:off x="3670138" y="4889584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28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28"/>
                <p:cNvSpPr/>
                <p:nvPr/>
              </p:nvSpPr>
              <p:spPr>
                <a:xfrm>
                  <a:off x="3684259" y="4712752"/>
                  <a:ext cx="330445" cy="190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81" extrusionOk="0">
                      <a:moveTo>
                        <a:pt x="48363" y="162735"/>
                      </a:moveTo>
                      <a:cubicBezTo>
                        <a:pt x="112943" y="200263"/>
                        <a:pt x="217622" y="200263"/>
                        <a:pt x="282011" y="162735"/>
                      </a:cubicBezTo>
                      <a:cubicBezTo>
                        <a:pt x="346591" y="125492"/>
                        <a:pt x="346591" y="65103"/>
                        <a:pt x="282011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73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28"/>
                <p:cNvSpPr/>
                <p:nvPr/>
              </p:nvSpPr>
              <p:spPr>
                <a:xfrm>
                  <a:off x="3694927" y="471892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28"/>
                <p:cNvSpPr/>
                <p:nvPr/>
              </p:nvSpPr>
              <p:spPr>
                <a:xfrm>
                  <a:off x="3703523" y="472425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6"/>
                        <a:pt x="192262" y="176856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28"/>
                <p:cNvSpPr/>
                <p:nvPr/>
              </p:nvSpPr>
              <p:spPr>
                <a:xfrm>
                  <a:off x="3712548" y="4729087"/>
                  <a:ext cx="273962" cy="158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34" extrusionOk="0">
                      <a:moveTo>
                        <a:pt x="40077" y="134874"/>
                      </a:moveTo>
                      <a:cubicBezTo>
                        <a:pt x="93607" y="166021"/>
                        <a:pt x="180475" y="166021"/>
                        <a:pt x="233815" y="134874"/>
                      </a:cubicBezTo>
                      <a:cubicBezTo>
                        <a:pt x="287345" y="104013"/>
                        <a:pt x="287345" y="53911"/>
                        <a:pt x="233815" y="23146"/>
                      </a:cubicBezTo>
                      <a:cubicBezTo>
                        <a:pt x="180475" y="-7715"/>
                        <a:pt x="93607" y="-7715"/>
                        <a:pt x="40077" y="23146"/>
                      </a:cubicBezTo>
                      <a:cubicBezTo>
                        <a:pt x="-13359" y="54007"/>
                        <a:pt x="-13359" y="104108"/>
                        <a:pt x="40077" y="13487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28"/>
                <p:cNvSpPr/>
                <p:nvPr/>
              </p:nvSpPr>
              <p:spPr>
                <a:xfrm>
                  <a:off x="3720097" y="4733802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28"/>
                <p:cNvSpPr/>
                <p:nvPr/>
              </p:nvSpPr>
              <p:spPr>
                <a:xfrm>
                  <a:off x="3727645" y="4737755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28"/>
                <p:cNvSpPr/>
                <p:nvPr/>
              </p:nvSpPr>
              <p:spPr>
                <a:xfrm>
                  <a:off x="3734337" y="4741946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28"/>
                <p:cNvSpPr/>
                <p:nvPr/>
              </p:nvSpPr>
              <p:spPr>
                <a:xfrm>
                  <a:off x="3741456" y="474582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938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2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28"/>
                <p:cNvSpPr/>
                <p:nvPr/>
              </p:nvSpPr>
              <p:spPr>
                <a:xfrm>
                  <a:off x="3747433" y="4749495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28"/>
                <p:cNvSpPr/>
                <p:nvPr/>
              </p:nvSpPr>
              <p:spPr>
                <a:xfrm>
                  <a:off x="3752910" y="4752424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3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3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28"/>
                <p:cNvSpPr/>
                <p:nvPr/>
              </p:nvSpPr>
              <p:spPr>
                <a:xfrm>
                  <a:off x="3758292" y="4755662"/>
                  <a:ext cx="182403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310" y="69342"/>
                        <a:pt x="191310" y="35909"/>
                        <a:pt x="155686" y="15430"/>
                      </a:cubicBezTo>
                      <a:cubicBezTo>
                        <a:pt x="120158" y="-5143"/>
                        <a:pt x="62341" y="-5143"/>
                        <a:pt x="26718" y="15430"/>
                      </a:cubicBezTo>
                      <a:cubicBezTo>
                        <a:pt x="-8906" y="36004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28"/>
                <p:cNvSpPr/>
                <p:nvPr/>
              </p:nvSpPr>
              <p:spPr>
                <a:xfrm>
                  <a:off x="3763578" y="4758496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674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28"/>
                <p:cNvSpPr/>
                <p:nvPr/>
              </p:nvSpPr>
              <p:spPr>
                <a:xfrm>
                  <a:off x="3768436" y="4761473"/>
                  <a:ext cx="162186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6" h="93702" extrusionOk="0">
                      <a:moveTo>
                        <a:pt x="23717" y="79915"/>
                      </a:moveTo>
                      <a:cubicBezTo>
                        <a:pt x="55435" y="98298"/>
                        <a:pt x="106871" y="98298"/>
                        <a:pt x="138398" y="79915"/>
                      </a:cubicBezTo>
                      <a:cubicBezTo>
                        <a:pt x="170117" y="61627"/>
                        <a:pt x="170117" y="31909"/>
                        <a:pt x="138398" y="13716"/>
                      </a:cubicBezTo>
                      <a:cubicBezTo>
                        <a:pt x="106775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28"/>
                <p:cNvSpPr/>
                <p:nvPr/>
              </p:nvSpPr>
              <p:spPr>
                <a:xfrm>
                  <a:off x="3773294" y="4764139"/>
                  <a:ext cx="152376" cy="8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87" extrusionOk="0">
                      <a:moveTo>
                        <a:pt x="22288" y="75057"/>
                      </a:moveTo>
                      <a:cubicBezTo>
                        <a:pt x="52007" y="92297"/>
                        <a:pt x="100298" y="92297"/>
                        <a:pt x="130016" y="75057"/>
                      </a:cubicBezTo>
                      <a:cubicBezTo>
                        <a:pt x="159829" y="57912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5057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8"/>
                <p:cNvSpPr/>
                <p:nvPr/>
              </p:nvSpPr>
              <p:spPr>
                <a:xfrm>
                  <a:off x="3777556" y="4766854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8"/>
                <p:cNvSpPr/>
                <p:nvPr/>
              </p:nvSpPr>
              <p:spPr>
                <a:xfrm>
                  <a:off x="3784581" y="4771117"/>
                  <a:ext cx="129730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30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728" y="63794"/>
                      </a:cubicBezTo>
                      <a:cubicBezTo>
                        <a:pt x="136064" y="49220"/>
                        <a:pt x="136064" y="25503"/>
                        <a:pt x="110728" y="10930"/>
                      </a:cubicBezTo>
                      <a:cubicBezTo>
                        <a:pt x="85487" y="-3643"/>
                        <a:pt x="44434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28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1" name="Google Shape;681;p28"/>
              <p:cNvGrpSpPr/>
              <p:nvPr/>
            </p:nvGrpSpPr>
            <p:grpSpPr>
              <a:xfrm>
                <a:off x="3646611" y="4678414"/>
                <a:ext cx="405669" cy="247649"/>
                <a:chOff x="3646611" y="4678414"/>
                <a:chExt cx="405669" cy="247649"/>
              </a:xfrm>
            </p:grpSpPr>
            <p:sp>
              <p:nvSpPr>
                <p:cNvPr id="682" name="Google Shape;682;p28"/>
                <p:cNvSpPr/>
                <p:nvPr/>
              </p:nvSpPr>
              <p:spPr>
                <a:xfrm>
                  <a:off x="3646611" y="4691749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286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95" y="44006"/>
                      </a:moveTo>
                      <a:cubicBezTo>
                        <a:pt x="83058" y="40100"/>
                        <a:pt x="93916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972" y="76581"/>
                        <a:pt x="156972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921" y="86773"/>
                      </a:cubicBezTo>
                      <a:lnTo>
                        <a:pt x="76295" y="58103"/>
                      </a:lnTo>
                      <a:cubicBezTo>
                        <a:pt x="69532" y="54197"/>
                        <a:pt x="69532" y="47911"/>
                        <a:pt x="76295" y="44101"/>
                      </a:cubicBezTo>
                      <a:close/>
                      <a:moveTo>
                        <a:pt x="41053" y="127064"/>
                      </a:moveTo>
                      <a:cubicBezTo>
                        <a:pt x="31528" y="127064"/>
                        <a:pt x="23813" y="122587"/>
                        <a:pt x="23813" y="117157"/>
                      </a:cubicBezTo>
                      <a:cubicBezTo>
                        <a:pt x="23813" y="111728"/>
                        <a:pt x="31528" y="107252"/>
                        <a:pt x="41053" y="107252"/>
                      </a:cubicBezTo>
                      <a:lnTo>
                        <a:pt x="111252" y="107252"/>
                      </a:lnTo>
                      <a:cubicBezTo>
                        <a:pt x="120777" y="107252"/>
                        <a:pt x="128492" y="111728"/>
                        <a:pt x="128492" y="117157"/>
                      </a:cubicBezTo>
                      <a:cubicBezTo>
                        <a:pt x="128492" y="122587"/>
                        <a:pt x="120777" y="127064"/>
                        <a:pt x="111252" y="127064"/>
                      </a:cubicBezTo>
                      <a:lnTo>
                        <a:pt x="41148" y="127064"/>
                      </a:lnTo>
                      <a:close/>
                      <a:moveTo>
                        <a:pt x="150209" y="161544"/>
                      </a:moveTo>
                      <a:lnTo>
                        <a:pt x="100584" y="190214"/>
                      </a:lnTo>
                      <a:cubicBezTo>
                        <a:pt x="93916" y="194120"/>
                        <a:pt x="82963" y="194120"/>
                        <a:pt x="76295" y="190214"/>
                      </a:cubicBezTo>
                      <a:cubicBezTo>
                        <a:pt x="69532" y="186309"/>
                        <a:pt x="69532" y="180023"/>
                        <a:pt x="76295" y="176213"/>
                      </a:cubicBezTo>
                      <a:lnTo>
                        <a:pt x="125921" y="147542"/>
                      </a:lnTo>
                      <a:cubicBezTo>
                        <a:pt x="132588" y="143637"/>
                        <a:pt x="143542" y="143637"/>
                        <a:pt x="150209" y="147542"/>
                      </a:cubicBezTo>
                      <a:cubicBezTo>
                        <a:pt x="156972" y="151448"/>
                        <a:pt x="156972" y="157734"/>
                        <a:pt x="150209" y="161639"/>
                      </a:cubicBezTo>
                      <a:close/>
                      <a:moveTo>
                        <a:pt x="185642" y="23622"/>
                      </a:moveTo>
                      <a:cubicBezTo>
                        <a:pt x="185642" y="18098"/>
                        <a:pt x="193357" y="13716"/>
                        <a:pt x="202882" y="13716"/>
                      </a:cubicBezTo>
                      <a:cubicBezTo>
                        <a:pt x="212407" y="13716"/>
                        <a:pt x="220123" y="18193"/>
                        <a:pt x="220123" y="23622"/>
                      </a:cubicBezTo>
                      <a:lnTo>
                        <a:pt x="220123" y="64103"/>
                      </a:lnTo>
                      <a:cubicBezTo>
                        <a:pt x="220123" y="69628"/>
                        <a:pt x="212407" y="74009"/>
                        <a:pt x="202882" y="74009"/>
                      </a:cubicBezTo>
                      <a:cubicBezTo>
                        <a:pt x="193357" y="74009"/>
                        <a:pt x="185642" y="69532"/>
                        <a:pt x="185642" y="64103"/>
                      </a:cubicBezTo>
                      <a:lnTo>
                        <a:pt x="185642" y="23622"/>
                      </a:lnTo>
                      <a:close/>
                      <a:moveTo>
                        <a:pt x="202882" y="220408"/>
                      </a:moveTo>
                      <a:cubicBezTo>
                        <a:pt x="193357" y="220408"/>
                        <a:pt x="185642" y="215932"/>
                        <a:pt x="185642" y="210503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7" y="160115"/>
                        <a:pt x="202882" y="160115"/>
                      </a:cubicBezTo>
                      <a:cubicBezTo>
                        <a:pt x="212407" y="160115"/>
                        <a:pt x="220123" y="164592"/>
                        <a:pt x="220123" y="170021"/>
                      </a:cubicBezTo>
                      <a:lnTo>
                        <a:pt x="220123" y="210503"/>
                      </a:lnTo>
                      <a:cubicBezTo>
                        <a:pt x="220123" y="216027"/>
                        <a:pt x="212407" y="220408"/>
                        <a:pt x="202882" y="220408"/>
                      </a:cubicBezTo>
                      <a:close/>
                      <a:moveTo>
                        <a:pt x="255556" y="72581"/>
                      </a:moveTo>
                      <a:lnTo>
                        <a:pt x="305181" y="43910"/>
                      </a:lnTo>
                      <a:cubicBezTo>
                        <a:pt x="311944" y="40005"/>
                        <a:pt x="322802" y="40005"/>
                        <a:pt x="329470" y="43910"/>
                      </a:cubicBezTo>
                      <a:cubicBezTo>
                        <a:pt x="336232" y="47815"/>
                        <a:pt x="336232" y="54102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485"/>
                      </a:cubicBezTo>
                      <a:close/>
                      <a:moveTo>
                        <a:pt x="329470" y="190119"/>
                      </a:moveTo>
                      <a:cubicBezTo>
                        <a:pt x="322802" y="194024"/>
                        <a:pt x="311848" y="194024"/>
                        <a:pt x="305181" y="190119"/>
                      </a:cubicBezTo>
                      <a:lnTo>
                        <a:pt x="255556" y="161449"/>
                      </a:lnTo>
                      <a:cubicBezTo>
                        <a:pt x="248793" y="157544"/>
                        <a:pt x="248793" y="151257"/>
                        <a:pt x="255556" y="147352"/>
                      </a:cubicBezTo>
                      <a:cubicBezTo>
                        <a:pt x="262319" y="143447"/>
                        <a:pt x="273177" y="143447"/>
                        <a:pt x="279940" y="147352"/>
                      </a:cubicBezTo>
                      <a:lnTo>
                        <a:pt x="329565" y="176022"/>
                      </a:lnTo>
                      <a:cubicBezTo>
                        <a:pt x="336328" y="179927"/>
                        <a:pt x="336328" y="186214"/>
                        <a:pt x="329565" y="190024"/>
                      </a:cubicBezTo>
                      <a:close/>
                      <a:moveTo>
                        <a:pt x="364712" y="126968"/>
                      </a:moveTo>
                      <a:lnTo>
                        <a:pt x="294513" y="126968"/>
                      </a:lnTo>
                      <a:cubicBezTo>
                        <a:pt x="284988" y="126968"/>
                        <a:pt x="277368" y="122491"/>
                        <a:pt x="277368" y="117062"/>
                      </a:cubicBezTo>
                      <a:cubicBezTo>
                        <a:pt x="277368" y="111633"/>
                        <a:pt x="285083" y="107156"/>
                        <a:pt x="294513" y="107156"/>
                      </a:cubicBez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1"/>
                        <a:pt x="374237" y="126968"/>
                        <a:pt x="364712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28"/>
                <p:cNvSpPr/>
                <p:nvPr/>
              </p:nvSpPr>
              <p:spPr>
                <a:xfrm>
                  <a:off x="3646611" y="4678414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210"/>
                        <a:pt x="59436" y="199834"/>
                      </a:cubicBezTo>
                      <a:cubicBezTo>
                        <a:pt x="138684" y="245555"/>
                        <a:pt x="267081" y="245555"/>
                        <a:pt x="346234" y="199834"/>
                      </a:cubicBezTo>
                      <a:cubicBezTo>
                        <a:pt x="425482" y="154115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5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678"/>
                      </a:cubicBezTo>
                      <a:cubicBezTo>
                        <a:pt x="143351" y="90583"/>
                        <a:pt x="132493" y="90583"/>
                        <a:pt x="125825" y="86678"/>
                      </a:cubicBezTo>
                      <a:lnTo>
                        <a:pt x="76200" y="58007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1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1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532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022"/>
                      </a:cubicBezTo>
                      <a:lnTo>
                        <a:pt x="125825" y="147352"/>
                      </a:lnTo>
                      <a:cubicBezTo>
                        <a:pt x="132493" y="143447"/>
                        <a:pt x="143446" y="143447"/>
                        <a:pt x="150114" y="147352"/>
                      </a:cubicBezTo>
                      <a:cubicBezTo>
                        <a:pt x="156877" y="151257"/>
                        <a:pt x="156877" y="157543"/>
                        <a:pt x="150114" y="161354"/>
                      </a:cubicBezTo>
                      <a:lnTo>
                        <a:pt x="100489" y="19002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0"/>
                        <a:pt x="255365" y="72581"/>
                      </a:cubicBezTo>
                      <a:lnTo>
                        <a:pt x="304990" y="43910"/>
                      </a:lnTo>
                      <a:cubicBezTo>
                        <a:pt x="311753" y="40005"/>
                        <a:pt x="322612" y="40005"/>
                        <a:pt x="329279" y="43910"/>
                      </a:cubicBezTo>
                      <a:cubicBezTo>
                        <a:pt x="336042" y="47815"/>
                        <a:pt x="336042" y="54102"/>
                        <a:pt x="329279" y="57912"/>
                      </a:cubicBezTo>
                      <a:lnTo>
                        <a:pt x="279654" y="86582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8"/>
                      </a:moveTo>
                      <a:cubicBezTo>
                        <a:pt x="193167" y="220408"/>
                        <a:pt x="185452" y="215932"/>
                        <a:pt x="185452" y="210503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3"/>
                      </a:lnTo>
                      <a:cubicBezTo>
                        <a:pt x="219932" y="216027"/>
                        <a:pt x="212217" y="220408"/>
                        <a:pt x="202692" y="220408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447"/>
                      </a:cubicBezTo>
                      <a:cubicBezTo>
                        <a:pt x="262128" y="143542"/>
                        <a:pt x="272986" y="143542"/>
                        <a:pt x="279749" y="147447"/>
                      </a:cubicBezTo>
                      <a:lnTo>
                        <a:pt x="329374" y="176117"/>
                      </a:lnTo>
                      <a:cubicBezTo>
                        <a:pt x="336137" y="180023"/>
                        <a:pt x="336137" y="186309"/>
                        <a:pt x="329374" y="190214"/>
                      </a:cubicBezTo>
                      <a:cubicBezTo>
                        <a:pt x="322707" y="194120"/>
                        <a:pt x="311753" y="194120"/>
                        <a:pt x="305086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28"/>
                <p:cNvSpPr/>
                <p:nvPr/>
              </p:nvSpPr>
              <p:spPr>
                <a:xfrm>
                  <a:off x="3792266" y="4762425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3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3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4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28"/>
                <p:cNvSpPr/>
                <p:nvPr/>
              </p:nvSpPr>
              <p:spPr>
                <a:xfrm>
                  <a:off x="3797106" y="4789095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6" name="Google Shape;686;p28"/>
            <p:cNvGrpSpPr/>
            <p:nvPr/>
          </p:nvGrpSpPr>
          <p:grpSpPr>
            <a:xfrm>
              <a:off x="8225046" y="3469443"/>
              <a:ext cx="639842" cy="559831"/>
              <a:chOff x="4037470" y="4779094"/>
              <a:chExt cx="422171" cy="369379"/>
            </a:xfrm>
          </p:grpSpPr>
          <p:sp>
            <p:nvSpPr>
              <p:cNvPr id="687" name="Google Shape;687;p28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8" name="Google Shape;688;p28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689" name="Google Shape;689;p28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28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28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28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3" name="Google Shape;693;p28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694" name="Google Shape;694;p28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28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28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28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28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28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28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28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28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28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28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28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28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28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28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28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28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28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28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28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28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8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28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28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8" name="Google Shape;718;p28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719" name="Google Shape;719;p28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28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28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28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23" name="Google Shape;723;p28"/>
            <p:cNvGrpSpPr/>
            <p:nvPr/>
          </p:nvGrpSpPr>
          <p:grpSpPr>
            <a:xfrm>
              <a:off x="8297356" y="4185360"/>
              <a:ext cx="639735" cy="559976"/>
              <a:chOff x="3695689" y="4939685"/>
              <a:chExt cx="422100" cy="369475"/>
            </a:xfrm>
          </p:grpSpPr>
          <p:sp>
            <p:nvSpPr>
              <p:cNvPr id="724" name="Google Shape;724;p28"/>
              <p:cNvSpPr/>
              <p:nvPr/>
            </p:nvSpPr>
            <p:spPr>
              <a:xfrm>
                <a:off x="3695689" y="5065320"/>
                <a:ext cx="422100" cy="243840"/>
              </a:xfrm>
              <a:custGeom>
                <a:avLst/>
                <a:gdLst/>
                <a:ahLst/>
                <a:cxnLst/>
                <a:rect l="l" t="t" r="r" b="b"/>
                <a:pathLst>
                  <a:path w="422100" h="243840" extrusionOk="0">
                    <a:moveTo>
                      <a:pt x="360307" y="208121"/>
                    </a:moveTo>
                    <a:cubicBezTo>
                      <a:pt x="277821" y="255746"/>
                      <a:pt x="144185" y="255746"/>
                      <a:pt x="61793" y="208121"/>
                    </a:cubicBezTo>
                    <a:cubicBezTo>
                      <a:pt x="-20598" y="160496"/>
                      <a:pt x="-20598" y="83344"/>
                      <a:pt x="61793" y="35719"/>
                    </a:cubicBezTo>
                    <a:cubicBezTo>
                      <a:pt x="144185" y="-11906"/>
                      <a:pt x="277821" y="-11906"/>
                      <a:pt x="360307" y="35719"/>
                    </a:cubicBezTo>
                    <a:cubicBezTo>
                      <a:pt x="442698" y="83344"/>
                      <a:pt x="442698" y="160496"/>
                      <a:pt x="360307" y="208121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5" name="Google Shape;725;p28"/>
              <p:cNvGrpSpPr/>
              <p:nvPr/>
            </p:nvGrpSpPr>
            <p:grpSpPr>
              <a:xfrm>
                <a:off x="3703857" y="5053128"/>
                <a:ext cx="405669" cy="247649"/>
                <a:chOff x="3703857" y="5053128"/>
                <a:chExt cx="405669" cy="247649"/>
              </a:xfrm>
            </p:grpSpPr>
            <p:sp>
              <p:nvSpPr>
                <p:cNvPr id="726" name="Google Shape;726;p28"/>
                <p:cNvSpPr/>
                <p:nvPr/>
              </p:nvSpPr>
              <p:spPr>
                <a:xfrm>
                  <a:off x="3703857" y="5066463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381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0957" y="126968"/>
                      </a:move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7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726" y="194024"/>
                        <a:pt x="82867" y="194024"/>
                        <a:pt x="76105" y="190119"/>
                      </a:cubicBezTo>
                      <a:cubicBezTo>
                        <a:pt x="69342" y="186214"/>
                        <a:pt x="69342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019" y="147447"/>
                      </a:cubicBezTo>
                      <a:cubicBezTo>
                        <a:pt x="156781" y="151352"/>
                        <a:pt x="156781" y="157639"/>
                        <a:pt x="150019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7" y="18098"/>
                        <a:pt x="220027" y="23527"/>
                      </a:cubicBezTo>
                      <a:lnTo>
                        <a:pt x="220027" y="64008"/>
                      </a:lnTo>
                      <a:cubicBezTo>
                        <a:pt x="220027" y="69532"/>
                        <a:pt x="212312" y="73914"/>
                        <a:pt x="202787" y="73914"/>
                      </a:cubicBezTo>
                      <a:cubicBezTo>
                        <a:pt x="193262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7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2"/>
                        <a:pt x="193262" y="160020"/>
                        <a:pt x="202787" y="160020"/>
                      </a:cubicBezTo>
                      <a:cubicBezTo>
                        <a:pt x="212312" y="160020"/>
                        <a:pt x="220027" y="164497"/>
                        <a:pt x="220027" y="169926"/>
                      </a:cubicBezTo>
                      <a:lnTo>
                        <a:pt x="220027" y="210407"/>
                      </a:lnTo>
                      <a:cubicBezTo>
                        <a:pt x="220027" y="215932"/>
                        <a:pt x="212312" y="220313"/>
                        <a:pt x="202787" y="220313"/>
                      </a:cubicBezTo>
                      <a:close/>
                      <a:moveTo>
                        <a:pt x="255460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4" y="43815"/>
                      </a:cubicBezTo>
                      <a:cubicBezTo>
                        <a:pt x="336137" y="47720"/>
                        <a:pt x="336137" y="54007"/>
                        <a:pt x="329374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460" y="86582"/>
                      </a:cubicBezTo>
                      <a:cubicBezTo>
                        <a:pt x="248698" y="82677"/>
                        <a:pt x="248698" y="76390"/>
                        <a:pt x="255460" y="72581"/>
                      </a:cubicBezTo>
                      <a:close/>
                      <a:moveTo>
                        <a:pt x="329374" y="190024"/>
                      </a:moveTo>
                      <a:cubicBezTo>
                        <a:pt x="322612" y="193929"/>
                        <a:pt x="311753" y="193929"/>
                        <a:pt x="305086" y="190024"/>
                      </a:cubicBezTo>
                      <a:lnTo>
                        <a:pt x="255460" y="161354"/>
                      </a:lnTo>
                      <a:cubicBezTo>
                        <a:pt x="248698" y="157448"/>
                        <a:pt x="248698" y="151162"/>
                        <a:pt x="255460" y="147352"/>
                      </a:cubicBezTo>
                      <a:cubicBezTo>
                        <a:pt x="262223" y="143447"/>
                        <a:pt x="273082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7" y="122396"/>
                        <a:pt x="277177" y="116967"/>
                      </a:cubicBezTo>
                      <a:cubicBezTo>
                        <a:pt x="277177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28"/>
                <p:cNvSpPr/>
                <p:nvPr/>
              </p:nvSpPr>
              <p:spPr>
                <a:xfrm>
                  <a:off x="3703928" y="5053128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010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7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022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449"/>
                      </a:cubicBezTo>
                      <a:lnTo>
                        <a:pt x="100322" y="190119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8"/>
                      </a:moveTo>
                      <a:cubicBezTo>
                        <a:pt x="193096" y="220408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8"/>
                        <a:pt x="202621" y="220408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447"/>
                      </a:cubicBezTo>
                      <a:cubicBezTo>
                        <a:pt x="262057" y="143542"/>
                        <a:pt x="272915" y="143542"/>
                        <a:pt x="279583" y="147447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119"/>
                      </a:cubicBezTo>
                      <a:cubicBezTo>
                        <a:pt x="322445" y="194024"/>
                        <a:pt x="311587" y="194024"/>
                        <a:pt x="304919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28"/>
                <p:cNvSpPr/>
                <p:nvPr/>
              </p:nvSpPr>
              <p:spPr>
                <a:xfrm>
                  <a:off x="3849512" y="5137210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8" y="36314"/>
                      </a:cubicBezTo>
                      <a:cubicBezTo>
                        <a:pt x="75325" y="23455"/>
                        <a:pt x="39130" y="23455"/>
                        <a:pt x="16746" y="36314"/>
                      </a:cubicBezTo>
                      <a:cubicBezTo>
                        <a:pt x="11602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28"/>
                <p:cNvSpPr/>
                <p:nvPr/>
              </p:nvSpPr>
              <p:spPr>
                <a:xfrm>
                  <a:off x="3854351" y="5163880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645"/>
                      </a:moveTo>
                      <a:cubicBezTo>
                        <a:pt x="102013" y="23265"/>
                        <a:pt x="98012" y="26694"/>
                        <a:pt x="92869" y="29742"/>
                      </a:cubicBezTo>
                      <a:cubicBezTo>
                        <a:pt x="70485" y="42696"/>
                        <a:pt x="34290" y="42696"/>
                        <a:pt x="11906" y="29742"/>
                      </a:cubicBezTo>
                      <a:cubicBezTo>
                        <a:pt x="6763" y="26789"/>
                        <a:pt x="2762" y="23360"/>
                        <a:pt x="0" y="19645"/>
                      </a:cubicBezTo>
                      <a:cubicBezTo>
                        <a:pt x="2762" y="16026"/>
                        <a:pt x="6763" y="12597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645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0" name="Google Shape;730;p28"/>
              <p:cNvGrpSpPr/>
              <p:nvPr/>
            </p:nvGrpSpPr>
            <p:grpSpPr>
              <a:xfrm>
                <a:off x="3727359" y="4965879"/>
                <a:ext cx="358830" cy="305800"/>
                <a:chOff x="3727359" y="4965879"/>
                <a:chExt cx="358830" cy="305800"/>
              </a:xfrm>
            </p:grpSpPr>
            <p:sp>
              <p:nvSpPr>
                <p:cNvPr id="731" name="Google Shape;731;p28"/>
                <p:cNvSpPr/>
                <p:nvPr/>
              </p:nvSpPr>
              <p:spPr>
                <a:xfrm>
                  <a:off x="3727478" y="5069416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616" y="0"/>
                      </a:moveTo>
                      <a:lnTo>
                        <a:pt x="358616" y="98393"/>
                      </a:lnTo>
                      <a:cubicBezTo>
                        <a:pt x="358616" y="125063"/>
                        <a:pt x="340995" y="151733"/>
                        <a:pt x="306038" y="171831"/>
                      </a:cubicBezTo>
                      <a:cubicBezTo>
                        <a:pt x="236125" y="212408"/>
                        <a:pt x="122492" y="212408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p28"/>
                <p:cNvSpPr/>
                <p:nvPr/>
              </p:nvSpPr>
              <p:spPr>
                <a:xfrm>
                  <a:off x="3727383" y="5082179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28"/>
                <p:cNvSpPr/>
                <p:nvPr/>
              </p:nvSpPr>
              <p:spPr>
                <a:xfrm>
                  <a:off x="3727383" y="509932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959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28"/>
                <p:cNvSpPr/>
                <p:nvPr/>
              </p:nvSpPr>
              <p:spPr>
                <a:xfrm>
                  <a:off x="3727383" y="511656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28"/>
                <p:cNvSpPr/>
                <p:nvPr/>
              </p:nvSpPr>
              <p:spPr>
                <a:xfrm>
                  <a:off x="3727383" y="513370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28"/>
                <p:cNvSpPr/>
                <p:nvPr/>
              </p:nvSpPr>
              <p:spPr>
                <a:xfrm>
                  <a:off x="3727383" y="515085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28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28"/>
                <p:cNvSpPr/>
                <p:nvPr/>
              </p:nvSpPr>
              <p:spPr>
                <a:xfrm>
                  <a:off x="3741504" y="4974118"/>
                  <a:ext cx="330446" cy="19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6" h="190785" extrusionOk="0">
                      <a:moveTo>
                        <a:pt x="48363" y="162639"/>
                      </a:moveTo>
                      <a:cubicBezTo>
                        <a:pt x="112943" y="200168"/>
                        <a:pt x="217622" y="200168"/>
                        <a:pt x="282012" y="162639"/>
                      </a:cubicBezTo>
                      <a:cubicBezTo>
                        <a:pt x="346591" y="125492"/>
                        <a:pt x="346591" y="65008"/>
                        <a:pt x="282012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63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28"/>
                <p:cNvSpPr/>
                <p:nvPr/>
              </p:nvSpPr>
              <p:spPr>
                <a:xfrm>
                  <a:off x="3752172" y="498019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3" y="152186"/>
                      </a:cubicBezTo>
                      <a:cubicBezTo>
                        <a:pt x="324112" y="117419"/>
                        <a:pt x="324112" y="60841"/>
                        <a:pt x="263723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324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28"/>
                <p:cNvSpPr/>
                <p:nvPr/>
              </p:nvSpPr>
              <p:spPr>
                <a:xfrm>
                  <a:off x="3760768" y="4985524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20" y="143708"/>
                      </a:moveTo>
                      <a:cubicBezTo>
                        <a:pt x="99774" y="176855"/>
                        <a:pt x="192262" y="176855"/>
                        <a:pt x="249126" y="143708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20" y="24646"/>
                      </a:cubicBezTo>
                      <a:cubicBezTo>
                        <a:pt x="-14240" y="57507"/>
                        <a:pt x="-14240" y="110847"/>
                        <a:pt x="42720" y="14370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28"/>
                <p:cNvSpPr/>
                <p:nvPr/>
              </p:nvSpPr>
              <p:spPr>
                <a:xfrm>
                  <a:off x="3769793" y="4990263"/>
                  <a:ext cx="273962" cy="15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57" extrusionOk="0">
                      <a:moveTo>
                        <a:pt x="40076" y="134969"/>
                      </a:moveTo>
                      <a:cubicBezTo>
                        <a:pt x="93607" y="166021"/>
                        <a:pt x="180475" y="166021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3912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28"/>
                <p:cNvSpPr/>
                <p:nvPr/>
              </p:nvSpPr>
              <p:spPr>
                <a:xfrm>
                  <a:off x="3777342" y="4995073"/>
                  <a:ext cx="258770" cy="149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471" extrusionOk="0">
                      <a:moveTo>
                        <a:pt x="37862" y="127397"/>
                      </a:moveTo>
                      <a:cubicBezTo>
                        <a:pt x="88440" y="156829"/>
                        <a:pt x="170450" y="156829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7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28"/>
                <p:cNvSpPr/>
                <p:nvPr/>
              </p:nvSpPr>
              <p:spPr>
                <a:xfrm>
                  <a:off x="3784890" y="4999026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5" y="120015"/>
                      </a:cubicBezTo>
                      <a:cubicBezTo>
                        <a:pt x="255580" y="92583"/>
                        <a:pt x="255580" y="48006"/>
                        <a:pt x="207955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28"/>
                <p:cNvSpPr/>
                <p:nvPr/>
              </p:nvSpPr>
              <p:spPr>
                <a:xfrm>
                  <a:off x="3791677" y="5003217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p28"/>
                <p:cNvSpPr/>
                <p:nvPr/>
              </p:nvSpPr>
              <p:spPr>
                <a:xfrm>
                  <a:off x="3798702" y="500709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843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3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28"/>
                <p:cNvSpPr/>
                <p:nvPr/>
              </p:nvSpPr>
              <p:spPr>
                <a:xfrm>
                  <a:off x="3804679" y="5010765"/>
                  <a:ext cx="204097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7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5" y="77510"/>
                        <a:pt x="214075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28"/>
                <p:cNvSpPr/>
                <p:nvPr/>
              </p:nvSpPr>
              <p:spPr>
                <a:xfrm>
                  <a:off x="3810155" y="5013695"/>
                  <a:ext cx="193167" cy="11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7" h="111489" extrusionOk="0">
                      <a:moveTo>
                        <a:pt x="28289" y="95059"/>
                      </a:moveTo>
                      <a:cubicBezTo>
                        <a:pt x="66008" y="116967"/>
                        <a:pt x="127254" y="116967"/>
                        <a:pt x="164878" y="95059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5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28"/>
                <p:cNvSpPr/>
                <p:nvPr/>
              </p:nvSpPr>
              <p:spPr>
                <a:xfrm>
                  <a:off x="3815537" y="5017004"/>
                  <a:ext cx="182403" cy="10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251" extrusionOk="0">
                      <a:moveTo>
                        <a:pt x="26718" y="89749"/>
                      </a:moveTo>
                      <a:cubicBezTo>
                        <a:pt x="62341" y="110419"/>
                        <a:pt x="120158" y="110419"/>
                        <a:pt x="155686" y="89749"/>
                      </a:cubicBezTo>
                      <a:cubicBezTo>
                        <a:pt x="191310" y="69271"/>
                        <a:pt x="191310" y="35838"/>
                        <a:pt x="155686" y="15359"/>
                      </a:cubicBezTo>
                      <a:cubicBezTo>
                        <a:pt x="120158" y="-5120"/>
                        <a:pt x="62341" y="-5120"/>
                        <a:pt x="26718" y="15359"/>
                      </a:cubicBezTo>
                      <a:cubicBezTo>
                        <a:pt x="-8906" y="35933"/>
                        <a:pt x="-8906" y="69271"/>
                        <a:pt x="26718" y="8974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28"/>
                <p:cNvSpPr/>
                <p:nvPr/>
              </p:nvSpPr>
              <p:spPr>
                <a:xfrm>
                  <a:off x="3820824" y="5019862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28"/>
                <p:cNvSpPr/>
                <p:nvPr/>
              </p:nvSpPr>
              <p:spPr>
                <a:xfrm>
                  <a:off x="3825681" y="5022743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2004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28"/>
                <p:cNvSpPr/>
                <p:nvPr/>
              </p:nvSpPr>
              <p:spPr>
                <a:xfrm>
                  <a:off x="3830539" y="5025505"/>
                  <a:ext cx="152304" cy="8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4" h="87892" extrusionOk="0">
                      <a:moveTo>
                        <a:pt x="22288" y="74962"/>
                      </a:moveTo>
                      <a:cubicBezTo>
                        <a:pt x="52102" y="92202"/>
                        <a:pt x="100298" y="92202"/>
                        <a:pt x="130016" y="74962"/>
                      </a:cubicBezTo>
                      <a:cubicBezTo>
                        <a:pt x="159734" y="57817"/>
                        <a:pt x="159734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28"/>
                <p:cNvSpPr/>
                <p:nvPr/>
              </p:nvSpPr>
              <p:spPr>
                <a:xfrm>
                  <a:off x="3834801" y="5028125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28"/>
                <p:cNvSpPr/>
                <p:nvPr/>
              </p:nvSpPr>
              <p:spPr>
                <a:xfrm>
                  <a:off x="3841921" y="5032387"/>
                  <a:ext cx="129635" cy="74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794" extrusionOk="0">
                      <a:moveTo>
                        <a:pt x="19002" y="63794"/>
                      </a:moveTo>
                      <a:cubicBezTo>
                        <a:pt x="44339" y="78462"/>
                        <a:pt x="85392" y="78462"/>
                        <a:pt x="110633" y="63794"/>
                      </a:cubicBezTo>
                      <a:cubicBezTo>
                        <a:pt x="135969" y="49220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28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5" name="Google Shape;755;p28"/>
              <p:cNvGrpSpPr/>
              <p:nvPr/>
            </p:nvGrpSpPr>
            <p:grpSpPr>
              <a:xfrm>
                <a:off x="3703857" y="4939685"/>
                <a:ext cx="405669" cy="247649"/>
                <a:chOff x="3703857" y="4939685"/>
                <a:chExt cx="405669" cy="247649"/>
              </a:xfrm>
            </p:grpSpPr>
            <p:sp>
              <p:nvSpPr>
                <p:cNvPr id="756" name="Google Shape;756;p28"/>
                <p:cNvSpPr/>
                <p:nvPr/>
              </p:nvSpPr>
              <p:spPr>
                <a:xfrm>
                  <a:off x="3703857" y="4953115"/>
                  <a:ext cx="405574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219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341" y="199930"/>
                      </a:cubicBezTo>
                      <a:cubicBezTo>
                        <a:pt x="138589" y="245650"/>
                        <a:pt x="266986" y="245650"/>
                        <a:pt x="346138" y="199930"/>
                      </a:cubicBezTo>
                      <a:cubicBezTo>
                        <a:pt x="385763" y="177070"/>
                        <a:pt x="405574" y="147066"/>
                        <a:pt x="405574" y="117157"/>
                      </a:cubicBezTo>
                      <a:lnTo>
                        <a:pt x="405574" y="103823"/>
                      </a:lnTo>
                      <a:lnTo>
                        <a:pt x="404241" y="103823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910"/>
                      </a:cubicBezTo>
                      <a:close/>
                      <a:moveTo>
                        <a:pt x="40957" y="126873"/>
                      </a:moveTo>
                      <a:cubicBezTo>
                        <a:pt x="31432" y="126873"/>
                        <a:pt x="23717" y="122396"/>
                        <a:pt x="23717" y="116967"/>
                      </a:cubicBezTo>
                      <a:cubicBezTo>
                        <a:pt x="23717" y="111538"/>
                        <a:pt x="31432" y="107061"/>
                        <a:pt x="40957" y="107061"/>
                      </a:cubicBezTo>
                      <a:lnTo>
                        <a:pt x="111062" y="107061"/>
                      </a:lnTo>
                      <a:cubicBezTo>
                        <a:pt x="120587" y="107061"/>
                        <a:pt x="128302" y="111538"/>
                        <a:pt x="128302" y="116967"/>
                      </a:cubicBezTo>
                      <a:cubicBezTo>
                        <a:pt x="128302" y="122396"/>
                        <a:pt x="120587" y="126873"/>
                        <a:pt x="111062" y="126873"/>
                      </a:cubicBezTo>
                      <a:lnTo>
                        <a:pt x="40957" y="126873"/>
                      </a:lnTo>
                      <a:close/>
                      <a:moveTo>
                        <a:pt x="150114" y="161354"/>
                      </a:moveTo>
                      <a:lnTo>
                        <a:pt x="100489" y="190024"/>
                      </a:lnTo>
                      <a:cubicBezTo>
                        <a:pt x="93726" y="193929"/>
                        <a:pt x="82867" y="193929"/>
                        <a:pt x="76105" y="190024"/>
                      </a:cubicBezTo>
                      <a:cubicBezTo>
                        <a:pt x="69342" y="186119"/>
                        <a:pt x="69342" y="179832"/>
                        <a:pt x="76105" y="176022"/>
                      </a:cubicBezTo>
                      <a:lnTo>
                        <a:pt x="125730" y="147352"/>
                      </a:lnTo>
                      <a:cubicBezTo>
                        <a:pt x="132493" y="143447"/>
                        <a:pt x="143351" y="143447"/>
                        <a:pt x="150019" y="147352"/>
                      </a:cubicBezTo>
                      <a:cubicBezTo>
                        <a:pt x="156781" y="151257"/>
                        <a:pt x="156781" y="157544"/>
                        <a:pt x="150019" y="161354"/>
                      </a:cubicBezTo>
                      <a:close/>
                      <a:moveTo>
                        <a:pt x="185547" y="23431"/>
                      </a:moveTo>
                      <a:cubicBezTo>
                        <a:pt x="185547" y="17907"/>
                        <a:pt x="193262" y="13525"/>
                        <a:pt x="202787" y="13525"/>
                      </a:cubicBezTo>
                      <a:cubicBezTo>
                        <a:pt x="212312" y="13525"/>
                        <a:pt x="220027" y="18002"/>
                        <a:pt x="220027" y="23431"/>
                      </a:cubicBezTo>
                      <a:lnTo>
                        <a:pt x="220027" y="63913"/>
                      </a:lnTo>
                      <a:cubicBezTo>
                        <a:pt x="220027" y="69437"/>
                        <a:pt x="212312" y="73819"/>
                        <a:pt x="202787" y="73819"/>
                      </a:cubicBezTo>
                      <a:cubicBezTo>
                        <a:pt x="193262" y="73819"/>
                        <a:pt x="185547" y="69342"/>
                        <a:pt x="185547" y="63913"/>
                      </a:cubicBezTo>
                      <a:lnTo>
                        <a:pt x="185547" y="23431"/>
                      </a:lnTo>
                      <a:close/>
                      <a:moveTo>
                        <a:pt x="202787" y="220218"/>
                      </a:moveTo>
                      <a:cubicBezTo>
                        <a:pt x="193262" y="220218"/>
                        <a:pt x="185547" y="215741"/>
                        <a:pt x="185547" y="210312"/>
                      </a:cubicBezTo>
                      <a:lnTo>
                        <a:pt x="185547" y="169831"/>
                      </a:lnTo>
                      <a:cubicBezTo>
                        <a:pt x="185547" y="164306"/>
                        <a:pt x="193262" y="159925"/>
                        <a:pt x="202787" y="159925"/>
                      </a:cubicBezTo>
                      <a:cubicBezTo>
                        <a:pt x="212312" y="159925"/>
                        <a:pt x="220027" y="164402"/>
                        <a:pt x="220027" y="169831"/>
                      </a:cubicBezTo>
                      <a:lnTo>
                        <a:pt x="220027" y="210312"/>
                      </a:lnTo>
                      <a:cubicBezTo>
                        <a:pt x="220027" y="215837"/>
                        <a:pt x="212312" y="220218"/>
                        <a:pt x="202787" y="220218"/>
                      </a:cubicBezTo>
                      <a:close/>
                      <a:moveTo>
                        <a:pt x="255460" y="72390"/>
                      </a:moveTo>
                      <a:lnTo>
                        <a:pt x="305086" y="43720"/>
                      </a:lnTo>
                      <a:cubicBezTo>
                        <a:pt x="311848" y="39815"/>
                        <a:pt x="322707" y="39815"/>
                        <a:pt x="329374" y="43720"/>
                      </a:cubicBezTo>
                      <a:cubicBezTo>
                        <a:pt x="336137" y="47625"/>
                        <a:pt x="336137" y="53912"/>
                        <a:pt x="329374" y="57722"/>
                      </a:cubicBezTo>
                      <a:lnTo>
                        <a:pt x="279749" y="86392"/>
                      </a:lnTo>
                      <a:cubicBezTo>
                        <a:pt x="272987" y="90297"/>
                        <a:pt x="262128" y="90297"/>
                        <a:pt x="255460" y="86392"/>
                      </a:cubicBezTo>
                      <a:cubicBezTo>
                        <a:pt x="248698" y="82487"/>
                        <a:pt x="248698" y="76200"/>
                        <a:pt x="255460" y="72390"/>
                      </a:cubicBezTo>
                      <a:close/>
                      <a:moveTo>
                        <a:pt x="329374" y="189929"/>
                      </a:moveTo>
                      <a:cubicBezTo>
                        <a:pt x="322612" y="193834"/>
                        <a:pt x="311753" y="193834"/>
                        <a:pt x="305086" y="189929"/>
                      </a:cubicBezTo>
                      <a:lnTo>
                        <a:pt x="255460" y="161258"/>
                      </a:lnTo>
                      <a:cubicBezTo>
                        <a:pt x="248698" y="157353"/>
                        <a:pt x="248698" y="151066"/>
                        <a:pt x="255460" y="147256"/>
                      </a:cubicBezTo>
                      <a:cubicBezTo>
                        <a:pt x="262223" y="143351"/>
                        <a:pt x="273082" y="143351"/>
                        <a:pt x="279749" y="147256"/>
                      </a:cubicBezTo>
                      <a:lnTo>
                        <a:pt x="329374" y="175927"/>
                      </a:lnTo>
                      <a:cubicBezTo>
                        <a:pt x="336137" y="179832"/>
                        <a:pt x="336137" y="186119"/>
                        <a:pt x="329374" y="189929"/>
                      </a:cubicBezTo>
                      <a:close/>
                      <a:moveTo>
                        <a:pt x="364617" y="126778"/>
                      </a:moveTo>
                      <a:lnTo>
                        <a:pt x="294418" y="126778"/>
                      </a:lnTo>
                      <a:cubicBezTo>
                        <a:pt x="284893" y="126778"/>
                        <a:pt x="277177" y="122301"/>
                        <a:pt x="277177" y="116872"/>
                      </a:cubicBezTo>
                      <a:cubicBezTo>
                        <a:pt x="277177" y="111442"/>
                        <a:pt x="284893" y="106966"/>
                        <a:pt x="294418" y="106966"/>
                      </a:cubicBezTo>
                      <a:lnTo>
                        <a:pt x="364617" y="106966"/>
                      </a:lnTo>
                      <a:cubicBezTo>
                        <a:pt x="374142" y="106966"/>
                        <a:pt x="381857" y="111442"/>
                        <a:pt x="381857" y="116872"/>
                      </a:cubicBezTo>
                      <a:cubicBezTo>
                        <a:pt x="381857" y="122301"/>
                        <a:pt x="374142" y="126778"/>
                        <a:pt x="364617" y="1267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8"/>
                <p:cNvSpPr/>
                <p:nvPr/>
              </p:nvSpPr>
              <p:spPr>
                <a:xfrm>
                  <a:off x="3703928" y="4939685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105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8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117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544"/>
                      </a:cubicBezTo>
                      <a:lnTo>
                        <a:pt x="100322" y="190214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9"/>
                      </a:moveTo>
                      <a:cubicBezTo>
                        <a:pt x="193096" y="220409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9"/>
                        <a:pt x="202621" y="220409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352"/>
                      </a:cubicBezTo>
                      <a:cubicBezTo>
                        <a:pt x="262057" y="143447"/>
                        <a:pt x="272915" y="143447"/>
                        <a:pt x="279583" y="147352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024"/>
                      </a:cubicBezTo>
                      <a:cubicBezTo>
                        <a:pt x="322445" y="193929"/>
                        <a:pt x="311587" y="193929"/>
                        <a:pt x="304919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8"/>
                <p:cNvSpPr/>
                <p:nvPr/>
              </p:nvSpPr>
              <p:spPr>
                <a:xfrm>
                  <a:off x="3849512" y="5023791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2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3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8"/>
                <p:cNvSpPr/>
                <p:nvPr/>
              </p:nvSpPr>
              <p:spPr>
                <a:xfrm>
                  <a:off x="3854351" y="5050461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29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9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9"/>
          <p:cNvGrpSpPr/>
          <p:nvPr/>
        </p:nvGrpSpPr>
        <p:grpSpPr>
          <a:xfrm>
            <a:off x="116071" y="4249843"/>
            <a:ext cx="8904291" cy="815643"/>
            <a:chOff x="116071" y="4249843"/>
            <a:chExt cx="8904291" cy="815643"/>
          </a:xfrm>
        </p:grpSpPr>
        <p:grpSp>
          <p:nvGrpSpPr>
            <p:cNvPr id="764" name="Google Shape;764;p29"/>
            <p:cNvGrpSpPr/>
            <p:nvPr/>
          </p:nvGrpSpPr>
          <p:grpSpPr>
            <a:xfrm>
              <a:off x="116071" y="4249843"/>
              <a:ext cx="639842" cy="559831"/>
              <a:chOff x="4037470" y="4779094"/>
              <a:chExt cx="422171" cy="369379"/>
            </a:xfrm>
          </p:grpSpPr>
          <p:sp>
            <p:nvSpPr>
              <p:cNvPr id="765" name="Google Shape;765;p29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6" name="Google Shape;766;p29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767" name="Google Shape;767;p29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9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9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9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1" name="Google Shape;771;p29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772" name="Google Shape;772;p29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9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9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9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29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29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9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9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9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9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9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9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9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9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29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29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9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9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9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9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9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9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9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9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6" name="Google Shape;796;p29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797" name="Google Shape;797;p29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9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9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9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01" name="Google Shape;801;p29"/>
            <p:cNvGrpSpPr/>
            <p:nvPr/>
          </p:nvGrpSpPr>
          <p:grpSpPr>
            <a:xfrm>
              <a:off x="854581" y="4505510"/>
              <a:ext cx="639735" cy="559976"/>
              <a:chOff x="3695689" y="4939685"/>
              <a:chExt cx="422100" cy="369475"/>
            </a:xfrm>
          </p:grpSpPr>
          <p:sp>
            <p:nvSpPr>
              <p:cNvPr id="802" name="Google Shape;802;p29"/>
              <p:cNvSpPr/>
              <p:nvPr/>
            </p:nvSpPr>
            <p:spPr>
              <a:xfrm>
                <a:off x="3695689" y="5065320"/>
                <a:ext cx="422100" cy="243840"/>
              </a:xfrm>
              <a:custGeom>
                <a:avLst/>
                <a:gdLst/>
                <a:ahLst/>
                <a:cxnLst/>
                <a:rect l="l" t="t" r="r" b="b"/>
                <a:pathLst>
                  <a:path w="422100" h="243840" extrusionOk="0">
                    <a:moveTo>
                      <a:pt x="360307" y="208121"/>
                    </a:moveTo>
                    <a:cubicBezTo>
                      <a:pt x="277821" y="255746"/>
                      <a:pt x="144185" y="255746"/>
                      <a:pt x="61793" y="208121"/>
                    </a:cubicBezTo>
                    <a:cubicBezTo>
                      <a:pt x="-20598" y="160496"/>
                      <a:pt x="-20598" y="83344"/>
                      <a:pt x="61793" y="35719"/>
                    </a:cubicBezTo>
                    <a:cubicBezTo>
                      <a:pt x="144185" y="-11906"/>
                      <a:pt x="277821" y="-11906"/>
                      <a:pt x="360307" y="35719"/>
                    </a:cubicBezTo>
                    <a:cubicBezTo>
                      <a:pt x="442698" y="83344"/>
                      <a:pt x="442698" y="160496"/>
                      <a:pt x="360307" y="208121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3" name="Google Shape;803;p29"/>
              <p:cNvGrpSpPr/>
              <p:nvPr/>
            </p:nvGrpSpPr>
            <p:grpSpPr>
              <a:xfrm>
                <a:off x="3703857" y="5053128"/>
                <a:ext cx="405669" cy="247649"/>
                <a:chOff x="3703857" y="5053128"/>
                <a:chExt cx="405669" cy="247649"/>
              </a:xfrm>
            </p:grpSpPr>
            <p:sp>
              <p:nvSpPr>
                <p:cNvPr id="804" name="Google Shape;804;p29"/>
                <p:cNvSpPr/>
                <p:nvPr/>
              </p:nvSpPr>
              <p:spPr>
                <a:xfrm>
                  <a:off x="3703857" y="5066463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381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0957" y="126968"/>
                      </a:move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7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726" y="194024"/>
                        <a:pt x="82867" y="194024"/>
                        <a:pt x="76105" y="190119"/>
                      </a:cubicBezTo>
                      <a:cubicBezTo>
                        <a:pt x="69342" y="186214"/>
                        <a:pt x="69342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019" y="147447"/>
                      </a:cubicBezTo>
                      <a:cubicBezTo>
                        <a:pt x="156781" y="151352"/>
                        <a:pt x="156781" y="157639"/>
                        <a:pt x="150019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7" y="18098"/>
                        <a:pt x="220027" y="23527"/>
                      </a:cubicBezTo>
                      <a:lnTo>
                        <a:pt x="220027" y="64008"/>
                      </a:lnTo>
                      <a:cubicBezTo>
                        <a:pt x="220027" y="69532"/>
                        <a:pt x="212312" y="73914"/>
                        <a:pt x="202787" y="73914"/>
                      </a:cubicBezTo>
                      <a:cubicBezTo>
                        <a:pt x="193262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7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2"/>
                        <a:pt x="193262" y="160020"/>
                        <a:pt x="202787" y="160020"/>
                      </a:cubicBezTo>
                      <a:cubicBezTo>
                        <a:pt x="212312" y="160020"/>
                        <a:pt x="220027" y="164497"/>
                        <a:pt x="220027" y="169926"/>
                      </a:cubicBezTo>
                      <a:lnTo>
                        <a:pt x="220027" y="210407"/>
                      </a:lnTo>
                      <a:cubicBezTo>
                        <a:pt x="220027" y="215932"/>
                        <a:pt x="212312" y="220313"/>
                        <a:pt x="202787" y="220313"/>
                      </a:cubicBezTo>
                      <a:close/>
                      <a:moveTo>
                        <a:pt x="255460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4" y="43815"/>
                      </a:cubicBezTo>
                      <a:cubicBezTo>
                        <a:pt x="336137" y="47720"/>
                        <a:pt x="336137" y="54007"/>
                        <a:pt x="329374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460" y="86582"/>
                      </a:cubicBezTo>
                      <a:cubicBezTo>
                        <a:pt x="248698" y="82677"/>
                        <a:pt x="248698" y="76390"/>
                        <a:pt x="255460" y="72581"/>
                      </a:cubicBezTo>
                      <a:close/>
                      <a:moveTo>
                        <a:pt x="329374" y="190024"/>
                      </a:moveTo>
                      <a:cubicBezTo>
                        <a:pt x="322612" y="193929"/>
                        <a:pt x="311753" y="193929"/>
                        <a:pt x="305086" y="190024"/>
                      </a:cubicBezTo>
                      <a:lnTo>
                        <a:pt x="255460" y="161354"/>
                      </a:lnTo>
                      <a:cubicBezTo>
                        <a:pt x="248698" y="157448"/>
                        <a:pt x="248698" y="151162"/>
                        <a:pt x="255460" y="147352"/>
                      </a:cubicBezTo>
                      <a:cubicBezTo>
                        <a:pt x="262223" y="143447"/>
                        <a:pt x="273082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7" y="122396"/>
                        <a:pt x="277177" y="116967"/>
                      </a:cubicBezTo>
                      <a:cubicBezTo>
                        <a:pt x="277177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9"/>
                <p:cNvSpPr/>
                <p:nvPr/>
              </p:nvSpPr>
              <p:spPr>
                <a:xfrm>
                  <a:off x="3703928" y="5053128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010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7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022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449"/>
                      </a:cubicBezTo>
                      <a:lnTo>
                        <a:pt x="100322" y="190119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8"/>
                      </a:moveTo>
                      <a:cubicBezTo>
                        <a:pt x="193096" y="220408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8"/>
                        <a:pt x="202621" y="220408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447"/>
                      </a:cubicBezTo>
                      <a:cubicBezTo>
                        <a:pt x="262057" y="143542"/>
                        <a:pt x="272915" y="143542"/>
                        <a:pt x="279583" y="147447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119"/>
                      </a:cubicBezTo>
                      <a:cubicBezTo>
                        <a:pt x="322445" y="194024"/>
                        <a:pt x="311587" y="194024"/>
                        <a:pt x="304919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9"/>
                <p:cNvSpPr/>
                <p:nvPr/>
              </p:nvSpPr>
              <p:spPr>
                <a:xfrm>
                  <a:off x="3849512" y="5137210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8" y="36314"/>
                      </a:cubicBezTo>
                      <a:cubicBezTo>
                        <a:pt x="75325" y="23455"/>
                        <a:pt x="39130" y="23455"/>
                        <a:pt x="16746" y="36314"/>
                      </a:cubicBezTo>
                      <a:cubicBezTo>
                        <a:pt x="11602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9"/>
                <p:cNvSpPr/>
                <p:nvPr/>
              </p:nvSpPr>
              <p:spPr>
                <a:xfrm>
                  <a:off x="3854351" y="5163880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645"/>
                      </a:moveTo>
                      <a:cubicBezTo>
                        <a:pt x="102013" y="23265"/>
                        <a:pt x="98012" y="26694"/>
                        <a:pt x="92869" y="29742"/>
                      </a:cubicBezTo>
                      <a:cubicBezTo>
                        <a:pt x="70485" y="42696"/>
                        <a:pt x="34290" y="42696"/>
                        <a:pt x="11906" y="29742"/>
                      </a:cubicBezTo>
                      <a:cubicBezTo>
                        <a:pt x="6763" y="26789"/>
                        <a:pt x="2762" y="23360"/>
                        <a:pt x="0" y="19645"/>
                      </a:cubicBezTo>
                      <a:cubicBezTo>
                        <a:pt x="2762" y="16026"/>
                        <a:pt x="6763" y="12597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645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08" name="Google Shape;808;p29"/>
              <p:cNvGrpSpPr/>
              <p:nvPr/>
            </p:nvGrpSpPr>
            <p:grpSpPr>
              <a:xfrm>
                <a:off x="3727359" y="4965879"/>
                <a:ext cx="358830" cy="305800"/>
                <a:chOff x="3727359" y="4965879"/>
                <a:chExt cx="358830" cy="305800"/>
              </a:xfrm>
            </p:grpSpPr>
            <p:sp>
              <p:nvSpPr>
                <p:cNvPr id="809" name="Google Shape;809;p29"/>
                <p:cNvSpPr/>
                <p:nvPr/>
              </p:nvSpPr>
              <p:spPr>
                <a:xfrm>
                  <a:off x="3727478" y="5069416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616" y="0"/>
                      </a:moveTo>
                      <a:lnTo>
                        <a:pt x="358616" y="98393"/>
                      </a:lnTo>
                      <a:cubicBezTo>
                        <a:pt x="358616" y="125063"/>
                        <a:pt x="340995" y="151733"/>
                        <a:pt x="306038" y="171831"/>
                      </a:cubicBezTo>
                      <a:cubicBezTo>
                        <a:pt x="236125" y="212408"/>
                        <a:pt x="122492" y="212408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9"/>
                <p:cNvSpPr/>
                <p:nvPr/>
              </p:nvSpPr>
              <p:spPr>
                <a:xfrm>
                  <a:off x="3727383" y="5082179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9"/>
                <p:cNvSpPr/>
                <p:nvPr/>
              </p:nvSpPr>
              <p:spPr>
                <a:xfrm>
                  <a:off x="3727383" y="509932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959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9"/>
                <p:cNvSpPr/>
                <p:nvPr/>
              </p:nvSpPr>
              <p:spPr>
                <a:xfrm>
                  <a:off x="3727383" y="511656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9"/>
                <p:cNvSpPr/>
                <p:nvPr/>
              </p:nvSpPr>
              <p:spPr>
                <a:xfrm>
                  <a:off x="3727383" y="513370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9"/>
                <p:cNvSpPr/>
                <p:nvPr/>
              </p:nvSpPr>
              <p:spPr>
                <a:xfrm>
                  <a:off x="3727383" y="515085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9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9"/>
                <p:cNvSpPr/>
                <p:nvPr/>
              </p:nvSpPr>
              <p:spPr>
                <a:xfrm>
                  <a:off x="3741504" y="4974118"/>
                  <a:ext cx="330446" cy="19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6" h="190785" extrusionOk="0">
                      <a:moveTo>
                        <a:pt x="48363" y="162639"/>
                      </a:moveTo>
                      <a:cubicBezTo>
                        <a:pt x="112943" y="200168"/>
                        <a:pt x="217622" y="200168"/>
                        <a:pt x="282012" y="162639"/>
                      </a:cubicBezTo>
                      <a:cubicBezTo>
                        <a:pt x="346591" y="125492"/>
                        <a:pt x="346591" y="65008"/>
                        <a:pt x="282012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63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9"/>
                <p:cNvSpPr/>
                <p:nvPr/>
              </p:nvSpPr>
              <p:spPr>
                <a:xfrm>
                  <a:off x="3752172" y="498019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3" y="152186"/>
                      </a:cubicBezTo>
                      <a:cubicBezTo>
                        <a:pt x="324112" y="117419"/>
                        <a:pt x="324112" y="60841"/>
                        <a:pt x="263723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324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9"/>
                <p:cNvSpPr/>
                <p:nvPr/>
              </p:nvSpPr>
              <p:spPr>
                <a:xfrm>
                  <a:off x="3760768" y="4985524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20" y="143708"/>
                      </a:moveTo>
                      <a:cubicBezTo>
                        <a:pt x="99774" y="176855"/>
                        <a:pt x="192262" y="176855"/>
                        <a:pt x="249126" y="143708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20" y="24646"/>
                      </a:cubicBezTo>
                      <a:cubicBezTo>
                        <a:pt x="-14240" y="57507"/>
                        <a:pt x="-14240" y="110847"/>
                        <a:pt x="42720" y="14370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9"/>
                <p:cNvSpPr/>
                <p:nvPr/>
              </p:nvSpPr>
              <p:spPr>
                <a:xfrm>
                  <a:off x="3769793" y="4990263"/>
                  <a:ext cx="273962" cy="15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57" extrusionOk="0">
                      <a:moveTo>
                        <a:pt x="40076" y="134969"/>
                      </a:moveTo>
                      <a:cubicBezTo>
                        <a:pt x="93607" y="166021"/>
                        <a:pt x="180475" y="166021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3912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9"/>
                <p:cNvSpPr/>
                <p:nvPr/>
              </p:nvSpPr>
              <p:spPr>
                <a:xfrm>
                  <a:off x="3777342" y="4995073"/>
                  <a:ext cx="258770" cy="149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471" extrusionOk="0">
                      <a:moveTo>
                        <a:pt x="37862" y="127397"/>
                      </a:moveTo>
                      <a:cubicBezTo>
                        <a:pt x="88440" y="156829"/>
                        <a:pt x="170450" y="156829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7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9"/>
                <p:cNvSpPr/>
                <p:nvPr/>
              </p:nvSpPr>
              <p:spPr>
                <a:xfrm>
                  <a:off x="3784890" y="4999026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5" y="120015"/>
                      </a:cubicBezTo>
                      <a:cubicBezTo>
                        <a:pt x="255580" y="92583"/>
                        <a:pt x="255580" y="48006"/>
                        <a:pt x="207955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9"/>
                <p:cNvSpPr/>
                <p:nvPr/>
              </p:nvSpPr>
              <p:spPr>
                <a:xfrm>
                  <a:off x="3791677" y="5003217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9"/>
                <p:cNvSpPr/>
                <p:nvPr/>
              </p:nvSpPr>
              <p:spPr>
                <a:xfrm>
                  <a:off x="3798702" y="500709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843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3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9"/>
                <p:cNvSpPr/>
                <p:nvPr/>
              </p:nvSpPr>
              <p:spPr>
                <a:xfrm>
                  <a:off x="3804679" y="5010765"/>
                  <a:ext cx="204097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7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5" y="77510"/>
                        <a:pt x="214075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9"/>
                <p:cNvSpPr/>
                <p:nvPr/>
              </p:nvSpPr>
              <p:spPr>
                <a:xfrm>
                  <a:off x="3810155" y="5013695"/>
                  <a:ext cx="193167" cy="11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7" h="111489" extrusionOk="0">
                      <a:moveTo>
                        <a:pt x="28289" y="95059"/>
                      </a:moveTo>
                      <a:cubicBezTo>
                        <a:pt x="66008" y="116967"/>
                        <a:pt x="127254" y="116967"/>
                        <a:pt x="164878" y="95059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5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9"/>
                <p:cNvSpPr/>
                <p:nvPr/>
              </p:nvSpPr>
              <p:spPr>
                <a:xfrm>
                  <a:off x="3815537" y="5017004"/>
                  <a:ext cx="182403" cy="10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251" extrusionOk="0">
                      <a:moveTo>
                        <a:pt x="26718" y="89749"/>
                      </a:moveTo>
                      <a:cubicBezTo>
                        <a:pt x="62341" y="110419"/>
                        <a:pt x="120158" y="110419"/>
                        <a:pt x="155686" y="89749"/>
                      </a:cubicBezTo>
                      <a:cubicBezTo>
                        <a:pt x="191310" y="69271"/>
                        <a:pt x="191310" y="35838"/>
                        <a:pt x="155686" y="15359"/>
                      </a:cubicBezTo>
                      <a:cubicBezTo>
                        <a:pt x="120158" y="-5120"/>
                        <a:pt x="62341" y="-5120"/>
                        <a:pt x="26718" y="15359"/>
                      </a:cubicBezTo>
                      <a:cubicBezTo>
                        <a:pt x="-8906" y="35933"/>
                        <a:pt x="-8906" y="69271"/>
                        <a:pt x="26718" y="8974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9"/>
                <p:cNvSpPr/>
                <p:nvPr/>
              </p:nvSpPr>
              <p:spPr>
                <a:xfrm>
                  <a:off x="3820824" y="5019862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9"/>
                <p:cNvSpPr/>
                <p:nvPr/>
              </p:nvSpPr>
              <p:spPr>
                <a:xfrm>
                  <a:off x="3825681" y="5022743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2004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9"/>
                <p:cNvSpPr/>
                <p:nvPr/>
              </p:nvSpPr>
              <p:spPr>
                <a:xfrm>
                  <a:off x="3830539" y="5025505"/>
                  <a:ext cx="152304" cy="8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4" h="87892" extrusionOk="0">
                      <a:moveTo>
                        <a:pt x="22288" y="74962"/>
                      </a:moveTo>
                      <a:cubicBezTo>
                        <a:pt x="52102" y="92202"/>
                        <a:pt x="100298" y="92202"/>
                        <a:pt x="130016" y="74962"/>
                      </a:cubicBezTo>
                      <a:cubicBezTo>
                        <a:pt x="159734" y="57817"/>
                        <a:pt x="159734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9"/>
                <p:cNvSpPr/>
                <p:nvPr/>
              </p:nvSpPr>
              <p:spPr>
                <a:xfrm>
                  <a:off x="3834801" y="5028125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9"/>
                <p:cNvSpPr/>
                <p:nvPr/>
              </p:nvSpPr>
              <p:spPr>
                <a:xfrm>
                  <a:off x="3841921" y="5032387"/>
                  <a:ext cx="129635" cy="74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794" extrusionOk="0">
                      <a:moveTo>
                        <a:pt x="19002" y="63794"/>
                      </a:moveTo>
                      <a:cubicBezTo>
                        <a:pt x="44339" y="78462"/>
                        <a:pt x="85392" y="78462"/>
                        <a:pt x="110633" y="63794"/>
                      </a:cubicBezTo>
                      <a:cubicBezTo>
                        <a:pt x="135969" y="49220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9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3" name="Google Shape;833;p29"/>
              <p:cNvGrpSpPr/>
              <p:nvPr/>
            </p:nvGrpSpPr>
            <p:grpSpPr>
              <a:xfrm>
                <a:off x="3703857" y="4939685"/>
                <a:ext cx="405669" cy="247649"/>
                <a:chOff x="3703857" y="4939685"/>
                <a:chExt cx="405669" cy="247649"/>
              </a:xfrm>
            </p:grpSpPr>
            <p:sp>
              <p:nvSpPr>
                <p:cNvPr id="834" name="Google Shape;834;p29"/>
                <p:cNvSpPr/>
                <p:nvPr/>
              </p:nvSpPr>
              <p:spPr>
                <a:xfrm>
                  <a:off x="3703857" y="4953115"/>
                  <a:ext cx="405574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219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341" y="199930"/>
                      </a:cubicBezTo>
                      <a:cubicBezTo>
                        <a:pt x="138589" y="245650"/>
                        <a:pt x="266986" y="245650"/>
                        <a:pt x="346138" y="199930"/>
                      </a:cubicBezTo>
                      <a:cubicBezTo>
                        <a:pt x="385763" y="177070"/>
                        <a:pt x="405574" y="147066"/>
                        <a:pt x="405574" y="117157"/>
                      </a:cubicBezTo>
                      <a:lnTo>
                        <a:pt x="405574" y="103823"/>
                      </a:lnTo>
                      <a:lnTo>
                        <a:pt x="404241" y="103823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910"/>
                      </a:cubicBezTo>
                      <a:close/>
                      <a:moveTo>
                        <a:pt x="40957" y="126873"/>
                      </a:moveTo>
                      <a:cubicBezTo>
                        <a:pt x="31432" y="126873"/>
                        <a:pt x="23717" y="122396"/>
                        <a:pt x="23717" y="116967"/>
                      </a:cubicBezTo>
                      <a:cubicBezTo>
                        <a:pt x="23717" y="111538"/>
                        <a:pt x="31432" y="107061"/>
                        <a:pt x="40957" y="107061"/>
                      </a:cubicBezTo>
                      <a:lnTo>
                        <a:pt x="111062" y="107061"/>
                      </a:lnTo>
                      <a:cubicBezTo>
                        <a:pt x="120587" y="107061"/>
                        <a:pt x="128302" y="111538"/>
                        <a:pt x="128302" y="116967"/>
                      </a:cubicBezTo>
                      <a:cubicBezTo>
                        <a:pt x="128302" y="122396"/>
                        <a:pt x="120587" y="126873"/>
                        <a:pt x="111062" y="126873"/>
                      </a:cubicBezTo>
                      <a:lnTo>
                        <a:pt x="40957" y="126873"/>
                      </a:lnTo>
                      <a:close/>
                      <a:moveTo>
                        <a:pt x="150114" y="161354"/>
                      </a:moveTo>
                      <a:lnTo>
                        <a:pt x="100489" y="190024"/>
                      </a:lnTo>
                      <a:cubicBezTo>
                        <a:pt x="93726" y="193929"/>
                        <a:pt x="82867" y="193929"/>
                        <a:pt x="76105" y="190024"/>
                      </a:cubicBezTo>
                      <a:cubicBezTo>
                        <a:pt x="69342" y="186119"/>
                        <a:pt x="69342" y="179832"/>
                        <a:pt x="76105" y="176022"/>
                      </a:cubicBezTo>
                      <a:lnTo>
                        <a:pt x="125730" y="147352"/>
                      </a:lnTo>
                      <a:cubicBezTo>
                        <a:pt x="132493" y="143447"/>
                        <a:pt x="143351" y="143447"/>
                        <a:pt x="150019" y="147352"/>
                      </a:cubicBezTo>
                      <a:cubicBezTo>
                        <a:pt x="156781" y="151257"/>
                        <a:pt x="156781" y="157544"/>
                        <a:pt x="150019" y="161354"/>
                      </a:cubicBezTo>
                      <a:close/>
                      <a:moveTo>
                        <a:pt x="185547" y="23431"/>
                      </a:moveTo>
                      <a:cubicBezTo>
                        <a:pt x="185547" y="17907"/>
                        <a:pt x="193262" y="13525"/>
                        <a:pt x="202787" y="13525"/>
                      </a:cubicBezTo>
                      <a:cubicBezTo>
                        <a:pt x="212312" y="13525"/>
                        <a:pt x="220027" y="18002"/>
                        <a:pt x="220027" y="23431"/>
                      </a:cubicBezTo>
                      <a:lnTo>
                        <a:pt x="220027" y="63913"/>
                      </a:lnTo>
                      <a:cubicBezTo>
                        <a:pt x="220027" y="69437"/>
                        <a:pt x="212312" y="73819"/>
                        <a:pt x="202787" y="73819"/>
                      </a:cubicBezTo>
                      <a:cubicBezTo>
                        <a:pt x="193262" y="73819"/>
                        <a:pt x="185547" y="69342"/>
                        <a:pt x="185547" y="63913"/>
                      </a:cubicBezTo>
                      <a:lnTo>
                        <a:pt x="185547" y="23431"/>
                      </a:lnTo>
                      <a:close/>
                      <a:moveTo>
                        <a:pt x="202787" y="220218"/>
                      </a:moveTo>
                      <a:cubicBezTo>
                        <a:pt x="193262" y="220218"/>
                        <a:pt x="185547" y="215741"/>
                        <a:pt x="185547" y="210312"/>
                      </a:cubicBezTo>
                      <a:lnTo>
                        <a:pt x="185547" y="169831"/>
                      </a:lnTo>
                      <a:cubicBezTo>
                        <a:pt x="185547" y="164306"/>
                        <a:pt x="193262" y="159925"/>
                        <a:pt x="202787" y="159925"/>
                      </a:cubicBezTo>
                      <a:cubicBezTo>
                        <a:pt x="212312" y="159925"/>
                        <a:pt x="220027" y="164402"/>
                        <a:pt x="220027" y="169831"/>
                      </a:cubicBezTo>
                      <a:lnTo>
                        <a:pt x="220027" y="210312"/>
                      </a:lnTo>
                      <a:cubicBezTo>
                        <a:pt x="220027" y="215837"/>
                        <a:pt x="212312" y="220218"/>
                        <a:pt x="202787" y="220218"/>
                      </a:cubicBezTo>
                      <a:close/>
                      <a:moveTo>
                        <a:pt x="255460" y="72390"/>
                      </a:moveTo>
                      <a:lnTo>
                        <a:pt x="305086" y="43720"/>
                      </a:lnTo>
                      <a:cubicBezTo>
                        <a:pt x="311848" y="39815"/>
                        <a:pt x="322707" y="39815"/>
                        <a:pt x="329374" y="43720"/>
                      </a:cubicBezTo>
                      <a:cubicBezTo>
                        <a:pt x="336137" y="47625"/>
                        <a:pt x="336137" y="53912"/>
                        <a:pt x="329374" y="57722"/>
                      </a:cubicBezTo>
                      <a:lnTo>
                        <a:pt x="279749" y="86392"/>
                      </a:lnTo>
                      <a:cubicBezTo>
                        <a:pt x="272987" y="90297"/>
                        <a:pt x="262128" y="90297"/>
                        <a:pt x="255460" y="86392"/>
                      </a:cubicBezTo>
                      <a:cubicBezTo>
                        <a:pt x="248698" y="82487"/>
                        <a:pt x="248698" y="76200"/>
                        <a:pt x="255460" y="72390"/>
                      </a:cubicBezTo>
                      <a:close/>
                      <a:moveTo>
                        <a:pt x="329374" y="189929"/>
                      </a:moveTo>
                      <a:cubicBezTo>
                        <a:pt x="322612" y="193834"/>
                        <a:pt x="311753" y="193834"/>
                        <a:pt x="305086" y="189929"/>
                      </a:cubicBezTo>
                      <a:lnTo>
                        <a:pt x="255460" y="161258"/>
                      </a:lnTo>
                      <a:cubicBezTo>
                        <a:pt x="248698" y="157353"/>
                        <a:pt x="248698" y="151066"/>
                        <a:pt x="255460" y="147256"/>
                      </a:cubicBezTo>
                      <a:cubicBezTo>
                        <a:pt x="262223" y="143351"/>
                        <a:pt x="273082" y="143351"/>
                        <a:pt x="279749" y="147256"/>
                      </a:cubicBezTo>
                      <a:lnTo>
                        <a:pt x="329374" y="175927"/>
                      </a:lnTo>
                      <a:cubicBezTo>
                        <a:pt x="336137" y="179832"/>
                        <a:pt x="336137" y="186119"/>
                        <a:pt x="329374" y="189929"/>
                      </a:cubicBezTo>
                      <a:close/>
                      <a:moveTo>
                        <a:pt x="364617" y="126778"/>
                      </a:moveTo>
                      <a:lnTo>
                        <a:pt x="294418" y="126778"/>
                      </a:lnTo>
                      <a:cubicBezTo>
                        <a:pt x="284893" y="126778"/>
                        <a:pt x="277177" y="122301"/>
                        <a:pt x="277177" y="116872"/>
                      </a:cubicBezTo>
                      <a:cubicBezTo>
                        <a:pt x="277177" y="111442"/>
                        <a:pt x="284893" y="106966"/>
                        <a:pt x="294418" y="106966"/>
                      </a:cubicBezTo>
                      <a:lnTo>
                        <a:pt x="364617" y="106966"/>
                      </a:lnTo>
                      <a:cubicBezTo>
                        <a:pt x="374142" y="106966"/>
                        <a:pt x="381857" y="111442"/>
                        <a:pt x="381857" y="116872"/>
                      </a:cubicBezTo>
                      <a:cubicBezTo>
                        <a:pt x="381857" y="122301"/>
                        <a:pt x="374142" y="126778"/>
                        <a:pt x="364617" y="1267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9"/>
                <p:cNvSpPr/>
                <p:nvPr/>
              </p:nvSpPr>
              <p:spPr>
                <a:xfrm>
                  <a:off x="3703928" y="4939685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105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8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117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544"/>
                      </a:cubicBezTo>
                      <a:lnTo>
                        <a:pt x="100322" y="190214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9"/>
                      </a:moveTo>
                      <a:cubicBezTo>
                        <a:pt x="193096" y="220409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9"/>
                        <a:pt x="202621" y="220409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352"/>
                      </a:cubicBezTo>
                      <a:cubicBezTo>
                        <a:pt x="262057" y="143447"/>
                        <a:pt x="272915" y="143447"/>
                        <a:pt x="279583" y="147352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024"/>
                      </a:cubicBezTo>
                      <a:cubicBezTo>
                        <a:pt x="322445" y="193929"/>
                        <a:pt x="311587" y="193929"/>
                        <a:pt x="304919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9"/>
                <p:cNvSpPr/>
                <p:nvPr/>
              </p:nvSpPr>
              <p:spPr>
                <a:xfrm>
                  <a:off x="3849512" y="5023791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2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3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9"/>
                <p:cNvSpPr/>
                <p:nvPr/>
              </p:nvSpPr>
              <p:spPr>
                <a:xfrm>
                  <a:off x="3854351" y="5050461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8" name="Google Shape;838;p29"/>
            <p:cNvGrpSpPr/>
            <p:nvPr/>
          </p:nvGrpSpPr>
          <p:grpSpPr>
            <a:xfrm>
              <a:off x="8380411" y="4505578"/>
              <a:ext cx="639951" cy="559831"/>
              <a:chOff x="3638372" y="4678414"/>
              <a:chExt cx="422243" cy="369379"/>
            </a:xfrm>
          </p:grpSpPr>
          <p:sp>
            <p:nvSpPr>
              <p:cNvPr id="839" name="Google Shape;839;p29"/>
              <p:cNvSpPr/>
              <p:nvPr/>
            </p:nvSpPr>
            <p:spPr>
              <a:xfrm>
                <a:off x="3638372" y="4804049"/>
                <a:ext cx="422243" cy="243744"/>
              </a:xfrm>
              <a:custGeom>
                <a:avLst/>
                <a:gdLst/>
                <a:ahLst/>
                <a:cxnLst/>
                <a:rect l="l" t="t" r="r" b="b"/>
                <a:pathLst>
                  <a:path w="422243" h="243744" extrusionOk="0">
                    <a:moveTo>
                      <a:pt x="360378" y="208026"/>
                    </a:moveTo>
                    <a:cubicBezTo>
                      <a:pt x="277987" y="255651"/>
                      <a:pt x="144351" y="255651"/>
                      <a:pt x="61865" y="208026"/>
                    </a:cubicBezTo>
                    <a:cubicBezTo>
                      <a:pt x="-20622" y="160401"/>
                      <a:pt x="-20622" y="83248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865" y="83344"/>
                      <a:pt x="442865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0" name="Google Shape;840;p29"/>
              <p:cNvGrpSpPr/>
              <p:nvPr/>
            </p:nvGrpSpPr>
            <p:grpSpPr>
              <a:xfrm>
                <a:off x="3646611" y="4791857"/>
                <a:ext cx="405669" cy="247459"/>
                <a:chOff x="3646611" y="4791857"/>
                <a:chExt cx="405669" cy="247459"/>
              </a:xfrm>
            </p:grpSpPr>
            <p:sp>
              <p:nvSpPr>
                <p:cNvPr id="841" name="Google Shape;841;p29"/>
                <p:cNvSpPr/>
                <p:nvPr/>
              </p:nvSpPr>
              <p:spPr>
                <a:xfrm>
                  <a:off x="3646611" y="4805192"/>
                  <a:ext cx="405574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12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286" y="147542"/>
                        <a:pt x="20098" y="177165"/>
                        <a:pt x="59341" y="199834"/>
                      </a:cubicBezTo>
                      <a:cubicBezTo>
                        <a:pt x="138589" y="245555"/>
                        <a:pt x="266986" y="245555"/>
                        <a:pt x="346138" y="199834"/>
                      </a:cubicBezTo>
                      <a:cubicBezTo>
                        <a:pt x="385763" y="176974"/>
                        <a:pt x="405574" y="146971"/>
                        <a:pt x="405574" y="117062"/>
                      </a:cubicBezTo>
                      <a:lnTo>
                        <a:pt x="405574" y="103727"/>
                      </a:lnTo>
                      <a:lnTo>
                        <a:pt x="404241" y="103727"/>
                      </a:lnTo>
                      <a:close/>
                      <a:moveTo>
                        <a:pt x="76295" y="43910"/>
                      </a:moveTo>
                      <a:cubicBezTo>
                        <a:pt x="83058" y="40005"/>
                        <a:pt x="93916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1053" y="126968"/>
                      </a:moveTo>
                      <a:cubicBezTo>
                        <a:pt x="31528" y="126968"/>
                        <a:pt x="23813" y="122491"/>
                        <a:pt x="23813" y="117062"/>
                      </a:cubicBezTo>
                      <a:cubicBezTo>
                        <a:pt x="23813" y="111633"/>
                        <a:pt x="31528" y="107156"/>
                        <a:pt x="41053" y="107156"/>
                      </a:cubicBezTo>
                      <a:lnTo>
                        <a:pt x="111252" y="107156"/>
                      </a:lnTo>
                      <a:cubicBezTo>
                        <a:pt x="120777" y="107156"/>
                        <a:pt x="128492" y="111633"/>
                        <a:pt x="128492" y="117062"/>
                      </a:cubicBezTo>
                      <a:cubicBezTo>
                        <a:pt x="128492" y="122491"/>
                        <a:pt x="120777" y="126968"/>
                        <a:pt x="111252" y="126968"/>
                      </a:cubicBezTo>
                      <a:lnTo>
                        <a:pt x="41148" y="126968"/>
                      </a:lnTo>
                      <a:close/>
                      <a:moveTo>
                        <a:pt x="150209" y="161449"/>
                      </a:moveTo>
                      <a:lnTo>
                        <a:pt x="100584" y="190119"/>
                      </a:lnTo>
                      <a:cubicBezTo>
                        <a:pt x="93916" y="194024"/>
                        <a:pt x="82963" y="194024"/>
                        <a:pt x="76295" y="190119"/>
                      </a:cubicBezTo>
                      <a:cubicBezTo>
                        <a:pt x="69532" y="186214"/>
                        <a:pt x="69532" y="179927"/>
                        <a:pt x="76295" y="176117"/>
                      </a:cubicBezTo>
                      <a:lnTo>
                        <a:pt x="125921" y="147447"/>
                      </a:lnTo>
                      <a:cubicBezTo>
                        <a:pt x="132588" y="143542"/>
                        <a:pt x="143542" y="143542"/>
                        <a:pt x="150209" y="147447"/>
                      </a:cubicBezTo>
                      <a:cubicBezTo>
                        <a:pt x="156972" y="151352"/>
                        <a:pt x="156972" y="157639"/>
                        <a:pt x="150209" y="161544"/>
                      </a:cubicBezTo>
                      <a:close/>
                      <a:moveTo>
                        <a:pt x="185642" y="23527"/>
                      </a:moveTo>
                      <a:cubicBezTo>
                        <a:pt x="185642" y="18002"/>
                        <a:pt x="193357" y="13621"/>
                        <a:pt x="202882" y="13621"/>
                      </a:cubicBezTo>
                      <a:cubicBezTo>
                        <a:pt x="212407" y="13621"/>
                        <a:pt x="220123" y="18098"/>
                        <a:pt x="220123" y="23527"/>
                      </a:cubicBezTo>
                      <a:lnTo>
                        <a:pt x="220123" y="64008"/>
                      </a:lnTo>
                      <a:cubicBezTo>
                        <a:pt x="220123" y="69532"/>
                        <a:pt x="212407" y="73914"/>
                        <a:pt x="202882" y="73914"/>
                      </a:cubicBezTo>
                      <a:cubicBezTo>
                        <a:pt x="193357" y="73914"/>
                        <a:pt x="185642" y="69437"/>
                        <a:pt x="185642" y="64008"/>
                      </a:cubicBezTo>
                      <a:lnTo>
                        <a:pt x="185642" y="23527"/>
                      </a:lnTo>
                      <a:close/>
                      <a:moveTo>
                        <a:pt x="202882" y="220313"/>
                      </a:moveTo>
                      <a:cubicBezTo>
                        <a:pt x="193357" y="220313"/>
                        <a:pt x="185642" y="215837"/>
                        <a:pt x="185642" y="210407"/>
                      </a:cubicBezTo>
                      <a:lnTo>
                        <a:pt x="185642" y="169926"/>
                      </a:lnTo>
                      <a:cubicBezTo>
                        <a:pt x="185642" y="164497"/>
                        <a:pt x="193357" y="160020"/>
                        <a:pt x="202882" y="160020"/>
                      </a:cubicBezTo>
                      <a:cubicBezTo>
                        <a:pt x="212407" y="160020"/>
                        <a:pt x="220123" y="164497"/>
                        <a:pt x="220123" y="169926"/>
                      </a:cubicBezTo>
                      <a:lnTo>
                        <a:pt x="220123" y="210407"/>
                      </a:lnTo>
                      <a:cubicBezTo>
                        <a:pt x="220123" y="215932"/>
                        <a:pt x="212407" y="220313"/>
                        <a:pt x="202882" y="220313"/>
                      </a:cubicBezTo>
                      <a:close/>
                      <a:moveTo>
                        <a:pt x="255556" y="72485"/>
                      </a:moveTo>
                      <a:lnTo>
                        <a:pt x="305181" y="43815"/>
                      </a:lnTo>
                      <a:cubicBezTo>
                        <a:pt x="311944" y="39910"/>
                        <a:pt x="322802" y="39910"/>
                        <a:pt x="329470" y="43815"/>
                      </a:cubicBezTo>
                      <a:cubicBezTo>
                        <a:pt x="336232" y="47720"/>
                        <a:pt x="336232" y="54007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581"/>
                      </a:cubicBezTo>
                      <a:close/>
                      <a:moveTo>
                        <a:pt x="329470" y="190024"/>
                      </a:moveTo>
                      <a:cubicBezTo>
                        <a:pt x="322802" y="193929"/>
                        <a:pt x="311848" y="193929"/>
                        <a:pt x="305181" y="190024"/>
                      </a:cubicBezTo>
                      <a:lnTo>
                        <a:pt x="255556" y="161354"/>
                      </a:lnTo>
                      <a:cubicBezTo>
                        <a:pt x="248793" y="157448"/>
                        <a:pt x="248793" y="151162"/>
                        <a:pt x="255556" y="147256"/>
                      </a:cubicBezTo>
                      <a:cubicBezTo>
                        <a:pt x="262319" y="143351"/>
                        <a:pt x="273177" y="143351"/>
                        <a:pt x="279940" y="147256"/>
                      </a:cubicBezTo>
                      <a:lnTo>
                        <a:pt x="329565" y="175927"/>
                      </a:lnTo>
                      <a:cubicBezTo>
                        <a:pt x="336328" y="179832"/>
                        <a:pt x="336328" y="186119"/>
                        <a:pt x="329565" y="189929"/>
                      </a:cubicBezTo>
                      <a:close/>
                      <a:moveTo>
                        <a:pt x="364712" y="126873"/>
                      </a:moveTo>
                      <a:lnTo>
                        <a:pt x="294513" y="126873"/>
                      </a:lnTo>
                      <a:cubicBezTo>
                        <a:pt x="284988" y="126873"/>
                        <a:pt x="277368" y="122396"/>
                        <a:pt x="277368" y="116967"/>
                      </a:cubicBezTo>
                      <a:cubicBezTo>
                        <a:pt x="277368" y="111538"/>
                        <a:pt x="285083" y="107061"/>
                        <a:pt x="294513" y="107061"/>
                      </a:cubicBez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9"/>
                <p:cNvSpPr/>
                <p:nvPr/>
              </p:nvSpPr>
              <p:spPr>
                <a:xfrm>
                  <a:off x="3646611" y="4791857"/>
                  <a:ext cx="405669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219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684" y="245650"/>
                        <a:pt x="267081" y="245650"/>
                        <a:pt x="346234" y="199930"/>
                      </a:cubicBezTo>
                      <a:cubicBezTo>
                        <a:pt x="425482" y="154210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773"/>
                      </a:cubicBezTo>
                      <a:cubicBezTo>
                        <a:pt x="143351" y="90678"/>
                        <a:pt x="132493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3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493" y="143542"/>
                        <a:pt x="143446" y="143542"/>
                        <a:pt x="150114" y="147447"/>
                      </a:cubicBezTo>
                      <a:cubicBezTo>
                        <a:pt x="156877" y="151352"/>
                        <a:pt x="156877" y="157639"/>
                        <a:pt x="150114" y="161544"/>
                      </a:cubicBezTo>
                      <a:lnTo>
                        <a:pt x="100489" y="19021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1"/>
                        <a:pt x="255365" y="72485"/>
                      </a:cubicBezTo>
                      <a:lnTo>
                        <a:pt x="304990" y="43815"/>
                      </a:lnTo>
                      <a:cubicBezTo>
                        <a:pt x="311753" y="39910"/>
                        <a:pt x="322612" y="39910"/>
                        <a:pt x="329279" y="43815"/>
                      </a:cubicBezTo>
                      <a:cubicBezTo>
                        <a:pt x="336042" y="47720"/>
                        <a:pt x="336042" y="54007"/>
                        <a:pt x="329279" y="57817"/>
                      </a:cubicBezTo>
                      <a:lnTo>
                        <a:pt x="279654" y="86487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9"/>
                      </a:moveTo>
                      <a:cubicBezTo>
                        <a:pt x="193167" y="220409"/>
                        <a:pt x="185452" y="215932"/>
                        <a:pt x="185452" y="210502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2"/>
                      </a:lnTo>
                      <a:cubicBezTo>
                        <a:pt x="219932" y="216027"/>
                        <a:pt x="212217" y="220409"/>
                        <a:pt x="202692" y="220409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352"/>
                      </a:cubicBezTo>
                      <a:cubicBezTo>
                        <a:pt x="262128" y="143447"/>
                        <a:pt x="272986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ubicBezTo>
                        <a:pt x="322707" y="193929"/>
                        <a:pt x="311753" y="193929"/>
                        <a:pt x="305086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29"/>
                <p:cNvSpPr/>
                <p:nvPr/>
              </p:nvSpPr>
              <p:spPr>
                <a:xfrm>
                  <a:off x="3792266" y="4875939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3" y="42696"/>
                        <a:pt x="102852" y="39267"/>
                        <a:pt x="97708" y="36314"/>
                      </a:cubicBezTo>
                      <a:cubicBezTo>
                        <a:pt x="75325" y="23360"/>
                        <a:pt x="39130" y="23360"/>
                        <a:pt x="16746" y="36314"/>
                      </a:cubicBezTo>
                      <a:cubicBezTo>
                        <a:pt x="11603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4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29"/>
                <p:cNvSpPr/>
                <p:nvPr/>
              </p:nvSpPr>
              <p:spPr>
                <a:xfrm>
                  <a:off x="3797106" y="4902538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5" name="Google Shape;845;p29"/>
              <p:cNvGrpSpPr/>
              <p:nvPr/>
            </p:nvGrpSpPr>
            <p:grpSpPr>
              <a:xfrm>
                <a:off x="3670114" y="4704608"/>
                <a:ext cx="358735" cy="305800"/>
                <a:chOff x="3670114" y="4704608"/>
                <a:chExt cx="358735" cy="305800"/>
              </a:xfrm>
            </p:grpSpPr>
            <p:sp>
              <p:nvSpPr>
                <p:cNvPr id="846" name="Google Shape;846;p29"/>
                <p:cNvSpPr/>
                <p:nvPr/>
              </p:nvSpPr>
              <p:spPr>
                <a:xfrm>
                  <a:off x="3670138" y="4808145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1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9"/>
                <p:cNvSpPr/>
                <p:nvPr/>
              </p:nvSpPr>
              <p:spPr>
                <a:xfrm>
                  <a:off x="3670138" y="482090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9"/>
                <p:cNvSpPr/>
                <p:nvPr/>
              </p:nvSpPr>
              <p:spPr>
                <a:xfrm>
                  <a:off x="3670138" y="4838053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9"/>
                <p:cNvSpPr/>
                <p:nvPr/>
              </p:nvSpPr>
              <p:spPr>
                <a:xfrm>
                  <a:off x="3670138" y="485529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9"/>
                <p:cNvSpPr/>
                <p:nvPr/>
              </p:nvSpPr>
              <p:spPr>
                <a:xfrm>
                  <a:off x="3670138" y="487243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9"/>
                <p:cNvSpPr/>
                <p:nvPr/>
              </p:nvSpPr>
              <p:spPr>
                <a:xfrm>
                  <a:off x="3670138" y="4889584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9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9"/>
                <p:cNvSpPr/>
                <p:nvPr/>
              </p:nvSpPr>
              <p:spPr>
                <a:xfrm>
                  <a:off x="3684259" y="4712752"/>
                  <a:ext cx="330445" cy="190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81" extrusionOk="0">
                      <a:moveTo>
                        <a:pt x="48363" y="162735"/>
                      </a:moveTo>
                      <a:cubicBezTo>
                        <a:pt x="112943" y="200263"/>
                        <a:pt x="217622" y="200263"/>
                        <a:pt x="282011" y="162735"/>
                      </a:cubicBezTo>
                      <a:cubicBezTo>
                        <a:pt x="346591" y="125492"/>
                        <a:pt x="346591" y="65103"/>
                        <a:pt x="282011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73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9"/>
                <p:cNvSpPr/>
                <p:nvPr/>
              </p:nvSpPr>
              <p:spPr>
                <a:xfrm>
                  <a:off x="3694927" y="471892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9"/>
                <p:cNvSpPr/>
                <p:nvPr/>
              </p:nvSpPr>
              <p:spPr>
                <a:xfrm>
                  <a:off x="3703523" y="472425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6"/>
                        <a:pt x="192262" y="176856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9"/>
                <p:cNvSpPr/>
                <p:nvPr/>
              </p:nvSpPr>
              <p:spPr>
                <a:xfrm>
                  <a:off x="3712548" y="4729087"/>
                  <a:ext cx="273962" cy="158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34" extrusionOk="0">
                      <a:moveTo>
                        <a:pt x="40077" y="134874"/>
                      </a:moveTo>
                      <a:cubicBezTo>
                        <a:pt x="93607" y="166021"/>
                        <a:pt x="180475" y="166021"/>
                        <a:pt x="233815" y="134874"/>
                      </a:cubicBezTo>
                      <a:cubicBezTo>
                        <a:pt x="287345" y="104013"/>
                        <a:pt x="287345" y="53911"/>
                        <a:pt x="233815" y="23146"/>
                      </a:cubicBezTo>
                      <a:cubicBezTo>
                        <a:pt x="180475" y="-7715"/>
                        <a:pt x="93607" y="-7715"/>
                        <a:pt x="40077" y="23146"/>
                      </a:cubicBezTo>
                      <a:cubicBezTo>
                        <a:pt x="-13359" y="54007"/>
                        <a:pt x="-13359" y="104108"/>
                        <a:pt x="40077" y="13487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9"/>
                <p:cNvSpPr/>
                <p:nvPr/>
              </p:nvSpPr>
              <p:spPr>
                <a:xfrm>
                  <a:off x="3720097" y="4733802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9"/>
                <p:cNvSpPr/>
                <p:nvPr/>
              </p:nvSpPr>
              <p:spPr>
                <a:xfrm>
                  <a:off x="3727645" y="4737755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9"/>
                <p:cNvSpPr/>
                <p:nvPr/>
              </p:nvSpPr>
              <p:spPr>
                <a:xfrm>
                  <a:off x="3734337" y="4741946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9"/>
                <p:cNvSpPr/>
                <p:nvPr/>
              </p:nvSpPr>
              <p:spPr>
                <a:xfrm>
                  <a:off x="3741456" y="474582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938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2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9"/>
                <p:cNvSpPr/>
                <p:nvPr/>
              </p:nvSpPr>
              <p:spPr>
                <a:xfrm>
                  <a:off x="3747433" y="4749495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9"/>
                <p:cNvSpPr/>
                <p:nvPr/>
              </p:nvSpPr>
              <p:spPr>
                <a:xfrm>
                  <a:off x="3752910" y="4752424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3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3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9"/>
                <p:cNvSpPr/>
                <p:nvPr/>
              </p:nvSpPr>
              <p:spPr>
                <a:xfrm>
                  <a:off x="3758292" y="4755662"/>
                  <a:ext cx="182403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310" y="69342"/>
                        <a:pt x="191310" y="35909"/>
                        <a:pt x="155686" y="15430"/>
                      </a:cubicBezTo>
                      <a:cubicBezTo>
                        <a:pt x="120158" y="-5143"/>
                        <a:pt x="62341" y="-5143"/>
                        <a:pt x="26718" y="15430"/>
                      </a:cubicBezTo>
                      <a:cubicBezTo>
                        <a:pt x="-8906" y="36004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9"/>
                <p:cNvSpPr/>
                <p:nvPr/>
              </p:nvSpPr>
              <p:spPr>
                <a:xfrm>
                  <a:off x="3763578" y="4758496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674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9"/>
                <p:cNvSpPr/>
                <p:nvPr/>
              </p:nvSpPr>
              <p:spPr>
                <a:xfrm>
                  <a:off x="3768436" y="4761473"/>
                  <a:ext cx="162186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6" h="93702" extrusionOk="0">
                      <a:moveTo>
                        <a:pt x="23717" y="79915"/>
                      </a:moveTo>
                      <a:cubicBezTo>
                        <a:pt x="55435" y="98298"/>
                        <a:pt x="106871" y="98298"/>
                        <a:pt x="138398" y="79915"/>
                      </a:cubicBezTo>
                      <a:cubicBezTo>
                        <a:pt x="170117" y="61627"/>
                        <a:pt x="170117" y="31909"/>
                        <a:pt x="138398" y="13716"/>
                      </a:cubicBezTo>
                      <a:cubicBezTo>
                        <a:pt x="106775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9"/>
                <p:cNvSpPr/>
                <p:nvPr/>
              </p:nvSpPr>
              <p:spPr>
                <a:xfrm>
                  <a:off x="3773294" y="4764139"/>
                  <a:ext cx="152376" cy="8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87" extrusionOk="0">
                      <a:moveTo>
                        <a:pt x="22288" y="75057"/>
                      </a:moveTo>
                      <a:cubicBezTo>
                        <a:pt x="52007" y="92297"/>
                        <a:pt x="100298" y="92297"/>
                        <a:pt x="130016" y="75057"/>
                      </a:cubicBezTo>
                      <a:cubicBezTo>
                        <a:pt x="159829" y="57912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5057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9"/>
                <p:cNvSpPr/>
                <p:nvPr/>
              </p:nvSpPr>
              <p:spPr>
                <a:xfrm>
                  <a:off x="3777556" y="4766854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9"/>
                <p:cNvSpPr/>
                <p:nvPr/>
              </p:nvSpPr>
              <p:spPr>
                <a:xfrm>
                  <a:off x="3784581" y="4771117"/>
                  <a:ext cx="129730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30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728" y="63794"/>
                      </a:cubicBezTo>
                      <a:cubicBezTo>
                        <a:pt x="136064" y="49220"/>
                        <a:pt x="136064" y="25503"/>
                        <a:pt x="110728" y="10930"/>
                      </a:cubicBezTo>
                      <a:cubicBezTo>
                        <a:pt x="85487" y="-3643"/>
                        <a:pt x="44434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9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0" name="Google Shape;870;p29"/>
              <p:cNvGrpSpPr/>
              <p:nvPr/>
            </p:nvGrpSpPr>
            <p:grpSpPr>
              <a:xfrm>
                <a:off x="3646611" y="4678414"/>
                <a:ext cx="405669" cy="247649"/>
                <a:chOff x="3646611" y="4678414"/>
                <a:chExt cx="405669" cy="247649"/>
              </a:xfrm>
            </p:grpSpPr>
            <p:sp>
              <p:nvSpPr>
                <p:cNvPr id="871" name="Google Shape;871;p29"/>
                <p:cNvSpPr/>
                <p:nvPr/>
              </p:nvSpPr>
              <p:spPr>
                <a:xfrm>
                  <a:off x="3646611" y="4691749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286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95" y="44006"/>
                      </a:moveTo>
                      <a:cubicBezTo>
                        <a:pt x="83058" y="40100"/>
                        <a:pt x="93916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972" y="76581"/>
                        <a:pt x="156972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921" y="86773"/>
                      </a:cubicBezTo>
                      <a:lnTo>
                        <a:pt x="76295" y="58103"/>
                      </a:lnTo>
                      <a:cubicBezTo>
                        <a:pt x="69532" y="54197"/>
                        <a:pt x="69532" y="47911"/>
                        <a:pt x="76295" y="44101"/>
                      </a:cubicBezTo>
                      <a:close/>
                      <a:moveTo>
                        <a:pt x="41053" y="127064"/>
                      </a:moveTo>
                      <a:cubicBezTo>
                        <a:pt x="31528" y="127064"/>
                        <a:pt x="23813" y="122587"/>
                        <a:pt x="23813" y="117157"/>
                      </a:cubicBezTo>
                      <a:cubicBezTo>
                        <a:pt x="23813" y="111728"/>
                        <a:pt x="31528" y="107252"/>
                        <a:pt x="41053" y="107252"/>
                      </a:cubicBezTo>
                      <a:lnTo>
                        <a:pt x="111252" y="107252"/>
                      </a:lnTo>
                      <a:cubicBezTo>
                        <a:pt x="120777" y="107252"/>
                        <a:pt x="128492" y="111728"/>
                        <a:pt x="128492" y="117157"/>
                      </a:cubicBezTo>
                      <a:cubicBezTo>
                        <a:pt x="128492" y="122587"/>
                        <a:pt x="120777" y="127064"/>
                        <a:pt x="111252" y="127064"/>
                      </a:cubicBezTo>
                      <a:lnTo>
                        <a:pt x="41148" y="127064"/>
                      </a:lnTo>
                      <a:close/>
                      <a:moveTo>
                        <a:pt x="150209" y="161544"/>
                      </a:moveTo>
                      <a:lnTo>
                        <a:pt x="100584" y="190214"/>
                      </a:lnTo>
                      <a:cubicBezTo>
                        <a:pt x="93916" y="194120"/>
                        <a:pt x="82963" y="194120"/>
                        <a:pt x="76295" y="190214"/>
                      </a:cubicBezTo>
                      <a:cubicBezTo>
                        <a:pt x="69532" y="186309"/>
                        <a:pt x="69532" y="180023"/>
                        <a:pt x="76295" y="176213"/>
                      </a:cubicBezTo>
                      <a:lnTo>
                        <a:pt x="125921" y="147542"/>
                      </a:lnTo>
                      <a:cubicBezTo>
                        <a:pt x="132588" y="143637"/>
                        <a:pt x="143542" y="143637"/>
                        <a:pt x="150209" y="147542"/>
                      </a:cubicBezTo>
                      <a:cubicBezTo>
                        <a:pt x="156972" y="151448"/>
                        <a:pt x="156972" y="157734"/>
                        <a:pt x="150209" y="161639"/>
                      </a:cubicBezTo>
                      <a:close/>
                      <a:moveTo>
                        <a:pt x="185642" y="23622"/>
                      </a:moveTo>
                      <a:cubicBezTo>
                        <a:pt x="185642" y="18098"/>
                        <a:pt x="193357" y="13716"/>
                        <a:pt x="202882" y="13716"/>
                      </a:cubicBezTo>
                      <a:cubicBezTo>
                        <a:pt x="212407" y="13716"/>
                        <a:pt x="220123" y="18193"/>
                        <a:pt x="220123" y="23622"/>
                      </a:cubicBezTo>
                      <a:lnTo>
                        <a:pt x="220123" y="64103"/>
                      </a:lnTo>
                      <a:cubicBezTo>
                        <a:pt x="220123" y="69628"/>
                        <a:pt x="212407" y="74009"/>
                        <a:pt x="202882" y="74009"/>
                      </a:cubicBezTo>
                      <a:cubicBezTo>
                        <a:pt x="193357" y="74009"/>
                        <a:pt x="185642" y="69532"/>
                        <a:pt x="185642" y="64103"/>
                      </a:cubicBezTo>
                      <a:lnTo>
                        <a:pt x="185642" y="23622"/>
                      </a:lnTo>
                      <a:close/>
                      <a:moveTo>
                        <a:pt x="202882" y="220408"/>
                      </a:moveTo>
                      <a:cubicBezTo>
                        <a:pt x="193357" y="220408"/>
                        <a:pt x="185642" y="215932"/>
                        <a:pt x="185642" y="210503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7" y="160115"/>
                        <a:pt x="202882" y="160115"/>
                      </a:cubicBezTo>
                      <a:cubicBezTo>
                        <a:pt x="212407" y="160115"/>
                        <a:pt x="220123" y="164592"/>
                        <a:pt x="220123" y="170021"/>
                      </a:cubicBezTo>
                      <a:lnTo>
                        <a:pt x="220123" y="210503"/>
                      </a:lnTo>
                      <a:cubicBezTo>
                        <a:pt x="220123" y="216027"/>
                        <a:pt x="212407" y="220408"/>
                        <a:pt x="202882" y="220408"/>
                      </a:cubicBezTo>
                      <a:close/>
                      <a:moveTo>
                        <a:pt x="255556" y="72581"/>
                      </a:moveTo>
                      <a:lnTo>
                        <a:pt x="305181" y="43910"/>
                      </a:lnTo>
                      <a:cubicBezTo>
                        <a:pt x="311944" y="40005"/>
                        <a:pt x="322802" y="40005"/>
                        <a:pt x="329470" y="43910"/>
                      </a:cubicBezTo>
                      <a:cubicBezTo>
                        <a:pt x="336232" y="47815"/>
                        <a:pt x="336232" y="54102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485"/>
                      </a:cubicBezTo>
                      <a:close/>
                      <a:moveTo>
                        <a:pt x="329470" y="190119"/>
                      </a:moveTo>
                      <a:cubicBezTo>
                        <a:pt x="322802" y="194024"/>
                        <a:pt x="311848" y="194024"/>
                        <a:pt x="305181" y="190119"/>
                      </a:cubicBezTo>
                      <a:lnTo>
                        <a:pt x="255556" y="161449"/>
                      </a:lnTo>
                      <a:cubicBezTo>
                        <a:pt x="248793" y="157544"/>
                        <a:pt x="248793" y="151257"/>
                        <a:pt x="255556" y="147352"/>
                      </a:cubicBezTo>
                      <a:cubicBezTo>
                        <a:pt x="262319" y="143447"/>
                        <a:pt x="273177" y="143447"/>
                        <a:pt x="279940" y="147352"/>
                      </a:cubicBezTo>
                      <a:lnTo>
                        <a:pt x="329565" y="176022"/>
                      </a:lnTo>
                      <a:cubicBezTo>
                        <a:pt x="336328" y="179927"/>
                        <a:pt x="336328" y="186214"/>
                        <a:pt x="329565" y="190024"/>
                      </a:cubicBezTo>
                      <a:close/>
                      <a:moveTo>
                        <a:pt x="364712" y="126968"/>
                      </a:moveTo>
                      <a:lnTo>
                        <a:pt x="294513" y="126968"/>
                      </a:lnTo>
                      <a:cubicBezTo>
                        <a:pt x="284988" y="126968"/>
                        <a:pt x="277368" y="122491"/>
                        <a:pt x="277368" y="117062"/>
                      </a:cubicBezTo>
                      <a:cubicBezTo>
                        <a:pt x="277368" y="111633"/>
                        <a:pt x="285083" y="107156"/>
                        <a:pt x="294513" y="107156"/>
                      </a:cubicBez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1"/>
                        <a:pt x="374237" y="126968"/>
                        <a:pt x="364712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9"/>
                <p:cNvSpPr/>
                <p:nvPr/>
              </p:nvSpPr>
              <p:spPr>
                <a:xfrm>
                  <a:off x="3646611" y="4678414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210"/>
                        <a:pt x="59436" y="199834"/>
                      </a:cubicBezTo>
                      <a:cubicBezTo>
                        <a:pt x="138684" y="245555"/>
                        <a:pt x="267081" y="245555"/>
                        <a:pt x="346234" y="199834"/>
                      </a:cubicBezTo>
                      <a:cubicBezTo>
                        <a:pt x="425482" y="154115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5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678"/>
                      </a:cubicBezTo>
                      <a:cubicBezTo>
                        <a:pt x="143351" y="90583"/>
                        <a:pt x="132493" y="90583"/>
                        <a:pt x="125825" y="86678"/>
                      </a:cubicBezTo>
                      <a:lnTo>
                        <a:pt x="76200" y="58007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1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1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532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022"/>
                      </a:cubicBezTo>
                      <a:lnTo>
                        <a:pt x="125825" y="147352"/>
                      </a:lnTo>
                      <a:cubicBezTo>
                        <a:pt x="132493" y="143447"/>
                        <a:pt x="143446" y="143447"/>
                        <a:pt x="150114" y="147352"/>
                      </a:cubicBezTo>
                      <a:cubicBezTo>
                        <a:pt x="156877" y="151257"/>
                        <a:pt x="156877" y="157543"/>
                        <a:pt x="150114" y="161354"/>
                      </a:cubicBezTo>
                      <a:lnTo>
                        <a:pt x="100489" y="19002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0"/>
                        <a:pt x="255365" y="72581"/>
                      </a:cubicBezTo>
                      <a:lnTo>
                        <a:pt x="304990" y="43910"/>
                      </a:lnTo>
                      <a:cubicBezTo>
                        <a:pt x="311753" y="40005"/>
                        <a:pt x="322612" y="40005"/>
                        <a:pt x="329279" y="43910"/>
                      </a:cubicBezTo>
                      <a:cubicBezTo>
                        <a:pt x="336042" y="47815"/>
                        <a:pt x="336042" y="54102"/>
                        <a:pt x="329279" y="57912"/>
                      </a:cubicBezTo>
                      <a:lnTo>
                        <a:pt x="279654" y="86582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8"/>
                      </a:moveTo>
                      <a:cubicBezTo>
                        <a:pt x="193167" y="220408"/>
                        <a:pt x="185452" y="215932"/>
                        <a:pt x="185452" y="210503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3"/>
                      </a:lnTo>
                      <a:cubicBezTo>
                        <a:pt x="219932" y="216027"/>
                        <a:pt x="212217" y="220408"/>
                        <a:pt x="202692" y="220408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447"/>
                      </a:cubicBezTo>
                      <a:cubicBezTo>
                        <a:pt x="262128" y="143542"/>
                        <a:pt x="272986" y="143542"/>
                        <a:pt x="279749" y="147447"/>
                      </a:cubicBezTo>
                      <a:lnTo>
                        <a:pt x="329374" y="176117"/>
                      </a:lnTo>
                      <a:cubicBezTo>
                        <a:pt x="336137" y="180023"/>
                        <a:pt x="336137" y="186309"/>
                        <a:pt x="329374" y="190214"/>
                      </a:cubicBezTo>
                      <a:cubicBezTo>
                        <a:pt x="322707" y="194120"/>
                        <a:pt x="311753" y="194120"/>
                        <a:pt x="305086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9"/>
                <p:cNvSpPr/>
                <p:nvPr/>
              </p:nvSpPr>
              <p:spPr>
                <a:xfrm>
                  <a:off x="3792266" y="4762425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3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3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4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9"/>
                <p:cNvSpPr/>
                <p:nvPr/>
              </p:nvSpPr>
              <p:spPr>
                <a:xfrm>
                  <a:off x="3797106" y="4789095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46720" y="2531850"/>
            <a:ext cx="454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68120" y="1304000"/>
            <a:ext cx="1702500" cy="9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570075" y="3373650"/>
            <a:ext cx="2898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901839" y="2904625"/>
            <a:ext cx="283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405239" y="2904625"/>
            <a:ext cx="283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4901839" y="2509825"/>
            <a:ext cx="28344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405239" y="2509825"/>
            <a:ext cx="28344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336481" y="4253303"/>
            <a:ext cx="8727482" cy="792746"/>
            <a:chOff x="336481" y="4253303"/>
            <a:chExt cx="8727482" cy="792746"/>
          </a:xfrm>
        </p:grpSpPr>
        <p:grpSp>
          <p:nvGrpSpPr>
            <p:cNvPr id="32" name="Google Shape;32;p6"/>
            <p:cNvGrpSpPr/>
            <p:nvPr/>
          </p:nvGrpSpPr>
          <p:grpSpPr>
            <a:xfrm>
              <a:off x="8424011" y="4253303"/>
              <a:ext cx="639951" cy="559831"/>
              <a:chOff x="3638372" y="4678414"/>
              <a:chExt cx="422243" cy="369379"/>
            </a:xfrm>
          </p:grpSpPr>
          <p:sp>
            <p:nvSpPr>
              <p:cNvPr id="33" name="Google Shape;33;p6"/>
              <p:cNvSpPr/>
              <p:nvPr/>
            </p:nvSpPr>
            <p:spPr>
              <a:xfrm>
                <a:off x="3638372" y="4804049"/>
                <a:ext cx="422243" cy="243744"/>
              </a:xfrm>
              <a:custGeom>
                <a:avLst/>
                <a:gdLst/>
                <a:ahLst/>
                <a:cxnLst/>
                <a:rect l="l" t="t" r="r" b="b"/>
                <a:pathLst>
                  <a:path w="422243" h="243744" extrusionOk="0">
                    <a:moveTo>
                      <a:pt x="360378" y="208026"/>
                    </a:moveTo>
                    <a:cubicBezTo>
                      <a:pt x="277987" y="255651"/>
                      <a:pt x="144351" y="255651"/>
                      <a:pt x="61865" y="208026"/>
                    </a:cubicBezTo>
                    <a:cubicBezTo>
                      <a:pt x="-20622" y="160401"/>
                      <a:pt x="-20622" y="83248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865" y="83344"/>
                      <a:pt x="442865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" name="Google Shape;34;p6"/>
              <p:cNvGrpSpPr/>
              <p:nvPr/>
            </p:nvGrpSpPr>
            <p:grpSpPr>
              <a:xfrm>
                <a:off x="3646611" y="4791857"/>
                <a:ext cx="405669" cy="247459"/>
                <a:chOff x="3646611" y="4791857"/>
                <a:chExt cx="405669" cy="247459"/>
              </a:xfrm>
            </p:grpSpPr>
            <p:sp>
              <p:nvSpPr>
                <p:cNvPr id="35" name="Google Shape;35;p6"/>
                <p:cNvSpPr/>
                <p:nvPr/>
              </p:nvSpPr>
              <p:spPr>
                <a:xfrm>
                  <a:off x="3646611" y="4805192"/>
                  <a:ext cx="405574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12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286" y="147542"/>
                        <a:pt x="20098" y="177165"/>
                        <a:pt x="59341" y="199834"/>
                      </a:cubicBezTo>
                      <a:cubicBezTo>
                        <a:pt x="138589" y="245555"/>
                        <a:pt x="266986" y="245555"/>
                        <a:pt x="346138" y="199834"/>
                      </a:cubicBezTo>
                      <a:cubicBezTo>
                        <a:pt x="385763" y="176974"/>
                        <a:pt x="405574" y="146971"/>
                        <a:pt x="405574" y="117062"/>
                      </a:cubicBezTo>
                      <a:lnTo>
                        <a:pt x="405574" y="103727"/>
                      </a:lnTo>
                      <a:lnTo>
                        <a:pt x="404241" y="103727"/>
                      </a:lnTo>
                      <a:close/>
                      <a:moveTo>
                        <a:pt x="76295" y="43910"/>
                      </a:moveTo>
                      <a:cubicBezTo>
                        <a:pt x="83058" y="40005"/>
                        <a:pt x="93916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1053" y="126968"/>
                      </a:moveTo>
                      <a:cubicBezTo>
                        <a:pt x="31528" y="126968"/>
                        <a:pt x="23813" y="122491"/>
                        <a:pt x="23813" y="117062"/>
                      </a:cubicBezTo>
                      <a:cubicBezTo>
                        <a:pt x="23813" y="111633"/>
                        <a:pt x="31528" y="107156"/>
                        <a:pt x="41053" y="107156"/>
                      </a:cubicBezTo>
                      <a:lnTo>
                        <a:pt x="111252" y="107156"/>
                      </a:lnTo>
                      <a:cubicBezTo>
                        <a:pt x="120777" y="107156"/>
                        <a:pt x="128492" y="111633"/>
                        <a:pt x="128492" y="117062"/>
                      </a:cubicBezTo>
                      <a:cubicBezTo>
                        <a:pt x="128492" y="122491"/>
                        <a:pt x="120777" y="126968"/>
                        <a:pt x="111252" y="126968"/>
                      </a:cubicBezTo>
                      <a:lnTo>
                        <a:pt x="41148" y="126968"/>
                      </a:lnTo>
                      <a:close/>
                      <a:moveTo>
                        <a:pt x="150209" y="161449"/>
                      </a:moveTo>
                      <a:lnTo>
                        <a:pt x="100584" y="190119"/>
                      </a:lnTo>
                      <a:cubicBezTo>
                        <a:pt x="93916" y="194024"/>
                        <a:pt x="82963" y="194024"/>
                        <a:pt x="76295" y="190119"/>
                      </a:cubicBezTo>
                      <a:cubicBezTo>
                        <a:pt x="69532" y="186214"/>
                        <a:pt x="69532" y="179927"/>
                        <a:pt x="76295" y="176117"/>
                      </a:cubicBezTo>
                      <a:lnTo>
                        <a:pt x="125921" y="147447"/>
                      </a:lnTo>
                      <a:cubicBezTo>
                        <a:pt x="132588" y="143542"/>
                        <a:pt x="143542" y="143542"/>
                        <a:pt x="150209" y="147447"/>
                      </a:cubicBezTo>
                      <a:cubicBezTo>
                        <a:pt x="156972" y="151352"/>
                        <a:pt x="156972" y="157639"/>
                        <a:pt x="150209" y="161544"/>
                      </a:cubicBezTo>
                      <a:close/>
                      <a:moveTo>
                        <a:pt x="185642" y="23527"/>
                      </a:moveTo>
                      <a:cubicBezTo>
                        <a:pt x="185642" y="18002"/>
                        <a:pt x="193357" y="13621"/>
                        <a:pt x="202882" y="13621"/>
                      </a:cubicBezTo>
                      <a:cubicBezTo>
                        <a:pt x="212407" y="13621"/>
                        <a:pt x="220123" y="18098"/>
                        <a:pt x="220123" y="23527"/>
                      </a:cubicBezTo>
                      <a:lnTo>
                        <a:pt x="220123" y="64008"/>
                      </a:lnTo>
                      <a:cubicBezTo>
                        <a:pt x="220123" y="69532"/>
                        <a:pt x="212407" y="73914"/>
                        <a:pt x="202882" y="73914"/>
                      </a:cubicBezTo>
                      <a:cubicBezTo>
                        <a:pt x="193357" y="73914"/>
                        <a:pt x="185642" y="69437"/>
                        <a:pt x="185642" y="64008"/>
                      </a:cubicBezTo>
                      <a:lnTo>
                        <a:pt x="185642" y="23527"/>
                      </a:lnTo>
                      <a:close/>
                      <a:moveTo>
                        <a:pt x="202882" y="220313"/>
                      </a:moveTo>
                      <a:cubicBezTo>
                        <a:pt x="193357" y="220313"/>
                        <a:pt x="185642" y="215837"/>
                        <a:pt x="185642" y="210407"/>
                      </a:cubicBezTo>
                      <a:lnTo>
                        <a:pt x="185642" y="169926"/>
                      </a:lnTo>
                      <a:cubicBezTo>
                        <a:pt x="185642" y="164497"/>
                        <a:pt x="193357" y="160020"/>
                        <a:pt x="202882" y="160020"/>
                      </a:cubicBezTo>
                      <a:cubicBezTo>
                        <a:pt x="212407" y="160020"/>
                        <a:pt x="220123" y="164497"/>
                        <a:pt x="220123" y="169926"/>
                      </a:cubicBezTo>
                      <a:lnTo>
                        <a:pt x="220123" y="210407"/>
                      </a:lnTo>
                      <a:cubicBezTo>
                        <a:pt x="220123" y="215932"/>
                        <a:pt x="212407" y="220313"/>
                        <a:pt x="202882" y="220313"/>
                      </a:cubicBezTo>
                      <a:close/>
                      <a:moveTo>
                        <a:pt x="255556" y="72485"/>
                      </a:moveTo>
                      <a:lnTo>
                        <a:pt x="305181" y="43815"/>
                      </a:lnTo>
                      <a:cubicBezTo>
                        <a:pt x="311944" y="39910"/>
                        <a:pt x="322802" y="39910"/>
                        <a:pt x="329470" y="43815"/>
                      </a:cubicBezTo>
                      <a:cubicBezTo>
                        <a:pt x="336232" y="47720"/>
                        <a:pt x="336232" y="54007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581"/>
                      </a:cubicBezTo>
                      <a:close/>
                      <a:moveTo>
                        <a:pt x="329470" y="190024"/>
                      </a:moveTo>
                      <a:cubicBezTo>
                        <a:pt x="322802" y="193929"/>
                        <a:pt x="311848" y="193929"/>
                        <a:pt x="305181" y="190024"/>
                      </a:cubicBezTo>
                      <a:lnTo>
                        <a:pt x="255556" y="161354"/>
                      </a:lnTo>
                      <a:cubicBezTo>
                        <a:pt x="248793" y="157448"/>
                        <a:pt x="248793" y="151162"/>
                        <a:pt x="255556" y="147256"/>
                      </a:cubicBezTo>
                      <a:cubicBezTo>
                        <a:pt x="262319" y="143351"/>
                        <a:pt x="273177" y="143351"/>
                        <a:pt x="279940" y="147256"/>
                      </a:cubicBezTo>
                      <a:lnTo>
                        <a:pt x="329565" y="175927"/>
                      </a:lnTo>
                      <a:cubicBezTo>
                        <a:pt x="336328" y="179832"/>
                        <a:pt x="336328" y="186119"/>
                        <a:pt x="329565" y="189929"/>
                      </a:cubicBezTo>
                      <a:close/>
                      <a:moveTo>
                        <a:pt x="364712" y="126873"/>
                      </a:moveTo>
                      <a:lnTo>
                        <a:pt x="294513" y="126873"/>
                      </a:lnTo>
                      <a:cubicBezTo>
                        <a:pt x="284988" y="126873"/>
                        <a:pt x="277368" y="122396"/>
                        <a:pt x="277368" y="116967"/>
                      </a:cubicBezTo>
                      <a:cubicBezTo>
                        <a:pt x="277368" y="111538"/>
                        <a:pt x="285083" y="107061"/>
                        <a:pt x="294513" y="107061"/>
                      </a:cubicBez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6"/>
                <p:cNvSpPr/>
                <p:nvPr/>
              </p:nvSpPr>
              <p:spPr>
                <a:xfrm>
                  <a:off x="3646611" y="4791857"/>
                  <a:ext cx="405669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219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684" y="245650"/>
                        <a:pt x="267081" y="245650"/>
                        <a:pt x="346234" y="199930"/>
                      </a:cubicBezTo>
                      <a:cubicBezTo>
                        <a:pt x="425482" y="154210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773"/>
                      </a:cubicBezTo>
                      <a:cubicBezTo>
                        <a:pt x="143351" y="90678"/>
                        <a:pt x="132493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3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493" y="143542"/>
                        <a:pt x="143446" y="143542"/>
                        <a:pt x="150114" y="147447"/>
                      </a:cubicBezTo>
                      <a:cubicBezTo>
                        <a:pt x="156877" y="151352"/>
                        <a:pt x="156877" y="157639"/>
                        <a:pt x="150114" y="161544"/>
                      </a:cubicBezTo>
                      <a:lnTo>
                        <a:pt x="100489" y="19021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1"/>
                        <a:pt x="255365" y="72485"/>
                      </a:cubicBezTo>
                      <a:lnTo>
                        <a:pt x="304990" y="43815"/>
                      </a:lnTo>
                      <a:cubicBezTo>
                        <a:pt x="311753" y="39910"/>
                        <a:pt x="322612" y="39910"/>
                        <a:pt x="329279" y="43815"/>
                      </a:cubicBezTo>
                      <a:cubicBezTo>
                        <a:pt x="336042" y="47720"/>
                        <a:pt x="336042" y="54007"/>
                        <a:pt x="329279" y="57817"/>
                      </a:cubicBezTo>
                      <a:lnTo>
                        <a:pt x="279654" y="86487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9"/>
                      </a:moveTo>
                      <a:cubicBezTo>
                        <a:pt x="193167" y="220409"/>
                        <a:pt x="185452" y="215932"/>
                        <a:pt x="185452" y="210502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2"/>
                      </a:lnTo>
                      <a:cubicBezTo>
                        <a:pt x="219932" y="216027"/>
                        <a:pt x="212217" y="220409"/>
                        <a:pt x="202692" y="220409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352"/>
                      </a:cubicBezTo>
                      <a:cubicBezTo>
                        <a:pt x="262128" y="143447"/>
                        <a:pt x="272986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ubicBezTo>
                        <a:pt x="322707" y="193929"/>
                        <a:pt x="311753" y="193929"/>
                        <a:pt x="305086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6"/>
                <p:cNvSpPr/>
                <p:nvPr/>
              </p:nvSpPr>
              <p:spPr>
                <a:xfrm>
                  <a:off x="3792266" y="4875939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3" y="42696"/>
                        <a:pt x="102852" y="39267"/>
                        <a:pt x="97708" y="36314"/>
                      </a:cubicBezTo>
                      <a:cubicBezTo>
                        <a:pt x="75325" y="23360"/>
                        <a:pt x="39130" y="23360"/>
                        <a:pt x="16746" y="36314"/>
                      </a:cubicBezTo>
                      <a:cubicBezTo>
                        <a:pt x="11603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4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6"/>
                <p:cNvSpPr/>
                <p:nvPr/>
              </p:nvSpPr>
              <p:spPr>
                <a:xfrm>
                  <a:off x="3797106" y="4902538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" name="Google Shape;39;p6"/>
              <p:cNvGrpSpPr/>
              <p:nvPr/>
            </p:nvGrpSpPr>
            <p:grpSpPr>
              <a:xfrm>
                <a:off x="3670114" y="4704608"/>
                <a:ext cx="358735" cy="305800"/>
                <a:chOff x="3670114" y="4704608"/>
                <a:chExt cx="358735" cy="305800"/>
              </a:xfrm>
            </p:grpSpPr>
            <p:sp>
              <p:nvSpPr>
                <p:cNvPr id="40" name="Google Shape;40;p6"/>
                <p:cNvSpPr/>
                <p:nvPr/>
              </p:nvSpPr>
              <p:spPr>
                <a:xfrm>
                  <a:off x="3670138" y="4808145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1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6"/>
                <p:cNvSpPr/>
                <p:nvPr/>
              </p:nvSpPr>
              <p:spPr>
                <a:xfrm>
                  <a:off x="3670138" y="482090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6"/>
                <p:cNvSpPr/>
                <p:nvPr/>
              </p:nvSpPr>
              <p:spPr>
                <a:xfrm>
                  <a:off x="3670138" y="4838053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6"/>
                <p:cNvSpPr/>
                <p:nvPr/>
              </p:nvSpPr>
              <p:spPr>
                <a:xfrm>
                  <a:off x="3670138" y="485529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6"/>
                <p:cNvSpPr/>
                <p:nvPr/>
              </p:nvSpPr>
              <p:spPr>
                <a:xfrm>
                  <a:off x="3670138" y="487243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6"/>
                <p:cNvSpPr/>
                <p:nvPr/>
              </p:nvSpPr>
              <p:spPr>
                <a:xfrm>
                  <a:off x="3670138" y="4889584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6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6"/>
                <p:cNvSpPr/>
                <p:nvPr/>
              </p:nvSpPr>
              <p:spPr>
                <a:xfrm>
                  <a:off x="3684259" y="4712752"/>
                  <a:ext cx="330445" cy="190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81" extrusionOk="0">
                      <a:moveTo>
                        <a:pt x="48363" y="162735"/>
                      </a:moveTo>
                      <a:cubicBezTo>
                        <a:pt x="112943" y="200263"/>
                        <a:pt x="217622" y="200263"/>
                        <a:pt x="282011" y="162735"/>
                      </a:cubicBezTo>
                      <a:cubicBezTo>
                        <a:pt x="346591" y="125492"/>
                        <a:pt x="346591" y="65103"/>
                        <a:pt x="282011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73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6"/>
                <p:cNvSpPr/>
                <p:nvPr/>
              </p:nvSpPr>
              <p:spPr>
                <a:xfrm>
                  <a:off x="3694927" y="471892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6"/>
                <p:cNvSpPr/>
                <p:nvPr/>
              </p:nvSpPr>
              <p:spPr>
                <a:xfrm>
                  <a:off x="3703523" y="472425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6"/>
                        <a:pt x="192262" y="176856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6"/>
                <p:cNvSpPr/>
                <p:nvPr/>
              </p:nvSpPr>
              <p:spPr>
                <a:xfrm>
                  <a:off x="3712548" y="4729087"/>
                  <a:ext cx="273962" cy="158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34" extrusionOk="0">
                      <a:moveTo>
                        <a:pt x="40077" y="134874"/>
                      </a:moveTo>
                      <a:cubicBezTo>
                        <a:pt x="93607" y="166021"/>
                        <a:pt x="180475" y="166021"/>
                        <a:pt x="233815" y="134874"/>
                      </a:cubicBezTo>
                      <a:cubicBezTo>
                        <a:pt x="287345" y="104013"/>
                        <a:pt x="287345" y="53911"/>
                        <a:pt x="233815" y="23146"/>
                      </a:cubicBezTo>
                      <a:cubicBezTo>
                        <a:pt x="180475" y="-7715"/>
                        <a:pt x="93607" y="-7715"/>
                        <a:pt x="40077" y="23146"/>
                      </a:cubicBezTo>
                      <a:cubicBezTo>
                        <a:pt x="-13359" y="54007"/>
                        <a:pt x="-13359" y="104108"/>
                        <a:pt x="40077" y="13487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6"/>
                <p:cNvSpPr/>
                <p:nvPr/>
              </p:nvSpPr>
              <p:spPr>
                <a:xfrm>
                  <a:off x="3720097" y="4733802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6"/>
                <p:cNvSpPr/>
                <p:nvPr/>
              </p:nvSpPr>
              <p:spPr>
                <a:xfrm>
                  <a:off x="3727645" y="4737755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6"/>
                <p:cNvSpPr/>
                <p:nvPr/>
              </p:nvSpPr>
              <p:spPr>
                <a:xfrm>
                  <a:off x="3734337" y="4741946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6"/>
                <p:cNvSpPr/>
                <p:nvPr/>
              </p:nvSpPr>
              <p:spPr>
                <a:xfrm>
                  <a:off x="3741456" y="474582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938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2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6"/>
                <p:cNvSpPr/>
                <p:nvPr/>
              </p:nvSpPr>
              <p:spPr>
                <a:xfrm>
                  <a:off x="3747433" y="4749495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6"/>
                <p:cNvSpPr/>
                <p:nvPr/>
              </p:nvSpPr>
              <p:spPr>
                <a:xfrm>
                  <a:off x="3752910" y="4752424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3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3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6"/>
                <p:cNvSpPr/>
                <p:nvPr/>
              </p:nvSpPr>
              <p:spPr>
                <a:xfrm>
                  <a:off x="3758292" y="4755662"/>
                  <a:ext cx="182403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310" y="69342"/>
                        <a:pt x="191310" y="35909"/>
                        <a:pt x="155686" y="15430"/>
                      </a:cubicBezTo>
                      <a:cubicBezTo>
                        <a:pt x="120158" y="-5143"/>
                        <a:pt x="62341" y="-5143"/>
                        <a:pt x="26718" y="15430"/>
                      </a:cubicBezTo>
                      <a:cubicBezTo>
                        <a:pt x="-8906" y="36004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6"/>
                <p:cNvSpPr/>
                <p:nvPr/>
              </p:nvSpPr>
              <p:spPr>
                <a:xfrm>
                  <a:off x="3763578" y="4758496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674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6"/>
                <p:cNvSpPr/>
                <p:nvPr/>
              </p:nvSpPr>
              <p:spPr>
                <a:xfrm>
                  <a:off x="3768436" y="4761473"/>
                  <a:ext cx="162186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6" h="93702" extrusionOk="0">
                      <a:moveTo>
                        <a:pt x="23717" y="79915"/>
                      </a:moveTo>
                      <a:cubicBezTo>
                        <a:pt x="55435" y="98298"/>
                        <a:pt x="106871" y="98298"/>
                        <a:pt x="138398" y="79915"/>
                      </a:cubicBezTo>
                      <a:cubicBezTo>
                        <a:pt x="170117" y="61627"/>
                        <a:pt x="170117" y="31909"/>
                        <a:pt x="138398" y="13716"/>
                      </a:cubicBezTo>
                      <a:cubicBezTo>
                        <a:pt x="106775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6"/>
                <p:cNvSpPr/>
                <p:nvPr/>
              </p:nvSpPr>
              <p:spPr>
                <a:xfrm>
                  <a:off x="3773294" y="4764139"/>
                  <a:ext cx="152376" cy="8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87" extrusionOk="0">
                      <a:moveTo>
                        <a:pt x="22288" y="75057"/>
                      </a:moveTo>
                      <a:cubicBezTo>
                        <a:pt x="52007" y="92297"/>
                        <a:pt x="100298" y="92297"/>
                        <a:pt x="130016" y="75057"/>
                      </a:cubicBezTo>
                      <a:cubicBezTo>
                        <a:pt x="159829" y="57912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5057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6"/>
                <p:cNvSpPr/>
                <p:nvPr/>
              </p:nvSpPr>
              <p:spPr>
                <a:xfrm>
                  <a:off x="3777556" y="4766854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6"/>
                <p:cNvSpPr/>
                <p:nvPr/>
              </p:nvSpPr>
              <p:spPr>
                <a:xfrm>
                  <a:off x="3784581" y="4771117"/>
                  <a:ext cx="129730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30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728" y="63794"/>
                      </a:cubicBezTo>
                      <a:cubicBezTo>
                        <a:pt x="136064" y="49220"/>
                        <a:pt x="136064" y="25503"/>
                        <a:pt x="110728" y="10930"/>
                      </a:cubicBezTo>
                      <a:cubicBezTo>
                        <a:pt x="85487" y="-3643"/>
                        <a:pt x="44434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" name="Google Shape;64;p6"/>
              <p:cNvGrpSpPr/>
              <p:nvPr/>
            </p:nvGrpSpPr>
            <p:grpSpPr>
              <a:xfrm>
                <a:off x="3646611" y="4678414"/>
                <a:ext cx="405669" cy="247649"/>
                <a:chOff x="3646611" y="4678414"/>
                <a:chExt cx="405669" cy="247649"/>
              </a:xfrm>
            </p:grpSpPr>
            <p:sp>
              <p:nvSpPr>
                <p:cNvPr id="65" name="Google Shape;65;p6"/>
                <p:cNvSpPr/>
                <p:nvPr/>
              </p:nvSpPr>
              <p:spPr>
                <a:xfrm>
                  <a:off x="3646611" y="4691749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286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95" y="44006"/>
                      </a:moveTo>
                      <a:cubicBezTo>
                        <a:pt x="83058" y="40100"/>
                        <a:pt x="93916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972" y="76581"/>
                        <a:pt x="156972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921" y="86773"/>
                      </a:cubicBezTo>
                      <a:lnTo>
                        <a:pt x="76295" y="58103"/>
                      </a:lnTo>
                      <a:cubicBezTo>
                        <a:pt x="69532" y="54197"/>
                        <a:pt x="69532" y="47911"/>
                        <a:pt x="76295" y="44101"/>
                      </a:cubicBezTo>
                      <a:close/>
                      <a:moveTo>
                        <a:pt x="41053" y="127064"/>
                      </a:moveTo>
                      <a:cubicBezTo>
                        <a:pt x="31528" y="127064"/>
                        <a:pt x="23813" y="122587"/>
                        <a:pt x="23813" y="117157"/>
                      </a:cubicBezTo>
                      <a:cubicBezTo>
                        <a:pt x="23813" y="111728"/>
                        <a:pt x="31528" y="107252"/>
                        <a:pt x="41053" y="107252"/>
                      </a:cubicBezTo>
                      <a:lnTo>
                        <a:pt x="111252" y="107252"/>
                      </a:lnTo>
                      <a:cubicBezTo>
                        <a:pt x="120777" y="107252"/>
                        <a:pt x="128492" y="111728"/>
                        <a:pt x="128492" y="117157"/>
                      </a:cubicBezTo>
                      <a:cubicBezTo>
                        <a:pt x="128492" y="122587"/>
                        <a:pt x="120777" y="127064"/>
                        <a:pt x="111252" y="127064"/>
                      </a:cubicBezTo>
                      <a:lnTo>
                        <a:pt x="41148" y="127064"/>
                      </a:lnTo>
                      <a:close/>
                      <a:moveTo>
                        <a:pt x="150209" y="161544"/>
                      </a:moveTo>
                      <a:lnTo>
                        <a:pt x="100584" y="190214"/>
                      </a:lnTo>
                      <a:cubicBezTo>
                        <a:pt x="93916" y="194120"/>
                        <a:pt x="82963" y="194120"/>
                        <a:pt x="76295" y="190214"/>
                      </a:cubicBezTo>
                      <a:cubicBezTo>
                        <a:pt x="69532" y="186309"/>
                        <a:pt x="69532" y="180023"/>
                        <a:pt x="76295" y="176213"/>
                      </a:cubicBezTo>
                      <a:lnTo>
                        <a:pt x="125921" y="147542"/>
                      </a:lnTo>
                      <a:cubicBezTo>
                        <a:pt x="132588" y="143637"/>
                        <a:pt x="143542" y="143637"/>
                        <a:pt x="150209" y="147542"/>
                      </a:cubicBezTo>
                      <a:cubicBezTo>
                        <a:pt x="156972" y="151448"/>
                        <a:pt x="156972" y="157734"/>
                        <a:pt x="150209" y="161639"/>
                      </a:cubicBezTo>
                      <a:close/>
                      <a:moveTo>
                        <a:pt x="185642" y="23622"/>
                      </a:moveTo>
                      <a:cubicBezTo>
                        <a:pt x="185642" y="18098"/>
                        <a:pt x="193357" y="13716"/>
                        <a:pt x="202882" y="13716"/>
                      </a:cubicBezTo>
                      <a:cubicBezTo>
                        <a:pt x="212407" y="13716"/>
                        <a:pt x="220123" y="18193"/>
                        <a:pt x="220123" y="23622"/>
                      </a:cubicBezTo>
                      <a:lnTo>
                        <a:pt x="220123" y="64103"/>
                      </a:lnTo>
                      <a:cubicBezTo>
                        <a:pt x="220123" y="69628"/>
                        <a:pt x="212407" y="74009"/>
                        <a:pt x="202882" y="74009"/>
                      </a:cubicBezTo>
                      <a:cubicBezTo>
                        <a:pt x="193357" y="74009"/>
                        <a:pt x="185642" y="69532"/>
                        <a:pt x="185642" y="64103"/>
                      </a:cubicBezTo>
                      <a:lnTo>
                        <a:pt x="185642" y="23622"/>
                      </a:lnTo>
                      <a:close/>
                      <a:moveTo>
                        <a:pt x="202882" y="220408"/>
                      </a:moveTo>
                      <a:cubicBezTo>
                        <a:pt x="193357" y="220408"/>
                        <a:pt x="185642" y="215932"/>
                        <a:pt x="185642" y="210503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7" y="160115"/>
                        <a:pt x="202882" y="160115"/>
                      </a:cubicBezTo>
                      <a:cubicBezTo>
                        <a:pt x="212407" y="160115"/>
                        <a:pt x="220123" y="164592"/>
                        <a:pt x="220123" y="170021"/>
                      </a:cubicBezTo>
                      <a:lnTo>
                        <a:pt x="220123" y="210503"/>
                      </a:lnTo>
                      <a:cubicBezTo>
                        <a:pt x="220123" y="216027"/>
                        <a:pt x="212407" y="220408"/>
                        <a:pt x="202882" y="220408"/>
                      </a:cubicBezTo>
                      <a:close/>
                      <a:moveTo>
                        <a:pt x="255556" y="72581"/>
                      </a:moveTo>
                      <a:lnTo>
                        <a:pt x="305181" y="43910"/>
                      </a:lnTo>
                      <a:cubicBezTo>
                        <a:pt x="311944" y="40005"/>
                        <a:pt x="322802" y="40005"/>
                        <a:pt x="329470" y="43910"/>
                      </a:cubicBezTo>
                      <a:cubicBezTo>
                        <a:pt x="336232" y="47815"/>
                        <a:pt x="336232" y="54102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485"/>
                      </a:cubicBezTo>
                      <a:close/>
                      <a:moveTo>
                        <a:pt x="329470" y="190119"/>
                      </a:moveTo>
                      <a:cubicBezTo>
                        <a:pt x="322802" y="194024"/>
                        <a:pt x="311848" y="194024"/>
                        <a:pt x="305181" y="190119"/>
                      </a:cubicBezTo>
                      <a:lnTo>
                        <a:pt x="255556" y="161449"/>
                      </a:lnTo>
                      <a:cubicBezTo>
                        <a:pt x="248793" y="157544"/>
                        <a:pt x="248793" y="151257"/>
                        <a:pt x="255556" y="147352"/>
                      </a:cubicBezTo>
                      <a:cubicBezTo>
                        <a:pt x="262319" y="143447"/>
                        <a:pt x="273177" y="143447"/>
                        <a:pt x="279940" y="147352"/>
                      </a:cubicBezTo>
                      <a:lnTo>
                        <a:pt x="329565" y="176022"/>
                      </a:lnTo>
                      <a:cubicBezTo>
                        <a:pt x="336328" y="179927"/>
                        <a:pt x="336328" y="186214"/>
                        <a:pt x="329565" y="190024"/>
                      </a:cubicBezTo>
                      <a:close/>
                      <a:moveTo>
                        <a:pt x="364712" y="126968"/>
                      </a:moveTo>
                      <a:lnTo>
                        <a:pt x="294513" y="126968"/>
                      </a:lnTo>
                      <a:cubicBezTo>
                        <a:pt x="284988" y="126968"/>
                        <a:pt x="277368" y="122491"/>
                        <a:pt x="277368" y="117062"/>
                      </a:cubicBezTo>
                      <a:cubicBezTo>
                        <a:pt x="277368" y="111633"/>
                        <a:pt x="285083" y="107156"/>
                        <a:pt x="294513" y="107156"/>
                      </a:cubicBez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1"/>
                        <a:pt x="374237" y="126968"/>
                        <a:pt x="364712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6"/>
                <p:cNvSpPr/>
                <p:nvPr/>
              </p:nvSpPr>
              <p:spPr>
                <a:xfrm>
                  <a:off x="3646611" y="4678414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210"/>
                        <a:pt x="59436" y="199834"/>
                      </a:cubicBezTo>
                      <a:cubicBezTo>
                        <a:pt x="138684" y="245555"/>
                        <a:pt x="267081" y="245555"/>
                        <a:pt x="346234" y="199834"/>
                      </a:cubicBezTo>
                      <a:cubicBezTo>
                        <a:pt x="425482" y="154115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5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678"/>
                      </a:cubicBezTo>
                      <a:cubicBezTo>
                        <a:pt x="143351" y="90583"/>
                        <a:pt x="132493" y="90583"/>
                        <a:pt x="125825" y="86678"/>
                      </a:cubicBezTo>
                      <a:lnTo>
                        <a:pt x="76200" y="58007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1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1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532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022"/>
                      </a:cubicBezTo>
                      <a:lnTo>
                        <a:pt x="125825" y="147352"/>
                      </a:lnTo>
                      <a:cubicBezTo>
                        <a:pt x="132493" y="143447"/>
                        <a:pt x="143446" y="143447"/>
                        <a:pt x="150114" y="147352"/>
                      </a:cubicBezTo>
                      <a:cubicBezTo>
                        <a:pt x="156877" y="151257"/>
                        <a:pt x="156877" y="157543"/>
                        <a:pt x="150114" y="161354"/>
                      </a:cubicBezTo>
                      <a:lnTo>
                        <a:pt x="100489" y="19002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0"/>
                        <a:pt x="255365" y="72581"/>
                      </a:cubicBezTo>
                      <a:lnTo>
                        <a:pt x="304990" y="43910"/>
                      </a:lnTo>
                      <a:cubicBezTo>
                        <a:pt x="311753" y="40005"/>
                        <a:pt x="322612" y="40005"/>
                        <a:pt x="329279" y="43910"/>
                      </a:cubicBezTo>
                      <a:cubicBezTo>
                        <a:pt x="336042" y="47815"/>
                        <a:pt x="336042" y="54102"/>
                        <a:pt x="329279" y="57912"/>
                      </a:cubicBezTo>
                      <a:lnTo>
                        <a:pt x="279654" y="86582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8"/>
                      </a:moveTo>
                      <a:cubicBezTo>
                        <a:pt x="193167" y="220408"/>
                        <a:pt x="185452" y="215932"/>
                        <a:pt x="185452" y="210503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3"/>
                      </a:lnTo>
                      <a:cubicBezTo>
                        <a:pt x="219932" y="216027"/>
                        <a:pt x="212217" y="220408"/>
                        <a:pt x="202692" y="220408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447"/>
                      </a:cubicBezTo>
                      <a:cubicBezTo>
                        <a:pt x="262128" y="143542"/>
                        <a:pt x="272986" y="143542"/>
                        <a:pt x="279749" y="147447"/>
                      </a:cubicBezTo>
                      <a:lnTo>
                        <a:pt x="329374" y="176117"/>
                      </a:lnTo>
                      <a:cubicBezTo>
                        <a:pt x="336137" y="180023"/>
                        <a:pt x="336137" y="186309"/>
                        <a:pt x="329374" y="190214"/>
                      </a:cubicBezTo>
                      <a:cubicBezTo>
                        <a:pt x="322707" y="194120"/>
                        <a:pt x="311753" y="194120"/>
                        <a:pt x="305086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6"/>
                <p:cNvSpPr/>
                <p:nvPr/>
              </p:nvSpPr>
              <p:spPr>
                <a:xfrm>
                  <a:off x="3792266" y="4762425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3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3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4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6"/>
                <p:cNvSpPr/>
                <p:nvPr/>
              </p:nvSpPr>
              <p:spPr>
                <a:xfrm>
                  <a:off x="3797106" y="4789095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" name="Google Shape;69;p6"/>
            <p:cNvGrpSpPr/>
            <p:nvPr/>
          </p:nvGrpSpPr>
          <p:grpSpPr>
            <a:xfrm>
              <a:off x="336481" y="4298785"/>
              <a:ext cx="639735" cy="559976"/>
              <a:chOff x="3695689" y="4939685"/>
              <a:chExt cx="422100" cy="369475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3695689" y="5065320"/>
                <a:ext cx="422100" cy="243840"/>
              </a:xfrm>
              <a:custGeom>
                <a:avLst/>
                <a:gdLst/>
                <a:ahLst/>
                <a:cxnLst/>
                <a:rect l="l" t="t" r="r" b="b"/>
                <a:pathLst>
                  <a:path w="422100" h="243840" extrusionOk="0">
                    <a:moveTo>
                      <a:pt x="360307" y="208121"/>
                    </a:moveTo>
                    <a:cubicBezTo>
                      <a:pt x="277821" y="255746"/>
                      <a:pt x="144185" y="255746"/>
                      <a:pt x="61793" y="208121"/>
                    </a:cubicBezTo>
                    <a:cubicBezTo>
                      <a:pt x="-20598" y="160496"/>
                      <a:pt x="-20598" y="83344"/>
                      <a:pt x="61793" y="35719"/>
                    </a:cubicBezTo>
                    <a:cubicBezTo>
                      <a:pt x="144185" y="-11906"/>
                      <a:pt x="277821" y="-11906"/>
                      <a:pt x="360307" y="35719"/>
                    </a:cubicBezTo>
                    <a:cubicBezTo>
                      <a:pt x="442698" y="83344"/>
                      <a:pt x="442698" y="160496"/>
                      <a:pt x="360307" y="208121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" name="Google Shape;71;p6"/>
              <p:cNvGrpSpPr/>
              <p:nvPr/>
            </p:nvGrpSpPr>
            <p:grpSpPr>
              <a:xfrm>
                <a:off x="3703857" y="5053128"/>
                <a:ext cx="405669" cy="247649"/>
                <a:chOff x="3703857" y="5053128"/>
                <a:chExt cx="405669" cy="247649"/>
              </a:xfrm>
            </p:grpSpPr>
            <p:sp>
              <p:nvSpPr>
                <p:cNvPr id="72" name="Google Shape;72;p6"/>
                <p:cNvSpPr/>
                <p:nvPr/>
              </p:nvSpPr>
              <p:spPr>
                <a:xfrm>
                  <a:off x="3703857" y="5066463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381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0957" y="126968"/>
                      </a:move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7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726" y="194024"/>
                        <a:pt x="82867" y="194024"/>
                        <a:pt x="76105" y="190119"/>
                      </a:cubicBezTo>
                      <a:cubicBezTo>
                        <a:pt x="69342" y="186214"/>
                        <a:pt x="69342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019" y="147447"/>
                      </a:cubicBezTo>
                      <a:cubicBezTo>
                        <a:pt x="156781" y="151352"/>
                        <a:pt x="156781" y="157639"/>
                        <a:pt x="150019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7" y="18098"/>
                        <a:pt x="220027" y="23527"/>
                      </a:cubicBezTo>
                      <a:lnTo>
                        <a:pt x="220027" y="64008"/>
                      </a:lnTo>
                      <a:cubicBezTo>
                        <a:pt x="220027" y="69532"/>
                        <a:pt x="212312" y="73914"/>
                        <a:pt x="202787" y="73914"/>
                      </a:cubicBezTo>
                      <a:cubicBezTo>
                        <a:pt x="193262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7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2"/>
                        <a:pt x="193262" y="160020"/>
                        <a:pt x="202787" y="160020"/>
                      </a:cubicBezTo>
                      <a:cubicBezTo>
                        <a:pt x="212312" y="160020"/>
                        <a:pt x="220027" y="164497"/>
                        <a:pt x="220027" y="169926"/>
                      </a:cubicBezTo>
                      <a:lnTo>
                        <a:pt x="220027" y="210407"/>
                      </a:lnTo>
                      <a:cubicBezTo>
                        <a:pt x="220027" y="215932"/>
                        <a:pt x="212312" y="220313"/>
                        <a:pt x="202787" y="220313"/>
                      </a:cubicBezTo>
                      <a:close/>
                      <a:moveTo>
                        <a:pt x="255460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4" y="43815"/>
                      </a:cubicBezTo>
                      <a:cubicBezTo>
                        <a:pt x="336137" y="47720"/>
                        <a:pt x="336137" y="54007"/>
                        <a:pt x="329374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460" y="86582"/>
                      </a:cubicBezTo>
                      <a:cubicBezTo>
                        <a:pt x="248698" y="82677"/>
                        <a:pt x="248698" y="76390"/>
                        <a:pt x="255460" y="72581"/>
                      </a:cubicBezTo>
                      <a:close/>
                      <a:moveTo>
                        <a:pt x="329374" y="190024"/>
                      </a:moveTo>
                      <a:cubicBezTo>
                        <a:pt x="322612" y="193929"/>
                        <a:pt x="311753" y="193929"/>
                        <a:pt x="305086" y="190024"/>
                      </a:cubicBezTo>
                      <a:lnTo>
                        <a:pt x="255460" y="161354"/>
                      </a:lnTo>
                      <a:cubicBezTo>
                        <a:pt x="248698" y="157448"/>
                        <a:pt x="248698" y="151162"/>
                        <a:pt x="255460" y="147352"/>
                      </a:cubicBezTo>
                      <a:cubicBezTo>
                        <a:pt x="262223" y="143447"/>
                        <a:pt x="273082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7" y="122396"/>
                        <a:pt x="277177" y="116967"/>
                      </a:cubicBezTo>
                      <a:cubicBezTo>
                        <a:pt x="277177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6"/>
                <p:cNvSpPr/>
                <p:nvPr/>
              </p:nvSpPr>
              <p:spPr>
                <a:xfrm>
                  <a:off x="3703928" y="5053128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010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7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022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449"/>
                      </a:cubicBezTo>
                      <a:lnTo>
                        <a:pt x="100322" y="190119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8"/>
                      </a:moveTo>
                      <a:cubicBezTo>
                        <a:pt x="193096" y="220408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8"/>
                        <a:pt x="202621" y="220408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447"/>
                      </a:cubicBezTo>
                      <a:cubicBezTo>
                        <a:pt x="262057" y="143542"/>
                        <a:pt x="272915" y="143542"/>
                        <a:pt x="279583" y="147447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119"/>
                      </a:cubicBezTo>
                      <a:cubicBezTo>
                        <a:pt x="322445" y="194024"/>
                        <a:pt x="311587" y="194024"/>
                        <a:pt x="304919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6"/>
                <p:cNvSpPr/>
                <p:nvPr/>
              </p:nvSpPr>
              <p:spPr>
                <a:xfrm>
                  <a:off x="3849512" y="5137210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8" y="36314"/>
                      </a:cubicBezTo>
                      <a:cubicBezTo>
                        <a:pt x="75325" y="23455"/>
                        <a:pt x="39130" y="23455"/>
                        <a:pt x="16746" y="36314"/>
                      </a:cubicBezTo>
                      <a:cubicBezTo>
                        <a:pt x="11602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6"/>
                <p:cNvSpPr/>
                <p:nvPr/>
              </p:nvSpPr>
              <p:spPr>
                <a:xfrm>
                  <a:off x="3854351" y="5163880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645"/>
                      </a:moveTo>
                      <a:cubicBezTo>
                        <a:pt x="102013" y="23265"/>
                        <a:pt x="98012" y="26694"/>
                        <a:pt x="92869" y="29742"/>
                      </a:cubicBezTo>
                      <a:cubicBezTo>
                        <a:pt x="70485" y="42696"/>
                        <a:pt x="34290" y="42696"/>
                        <a:pt x="11906" y="29742"/>
                      </a:cubicBezTo>
                      <a:cubicBezTo>
                        <a:pt x="6763" y="26789"/>
                        <a:pt x="2762" y="23360"/>
                        <a:pt x="0" y="19645"/>
                      </a:cubicBezTo>
                      <a:cubicBezTo>
                        <a:pt x="2762" y="16026"/>
                        <a:pt x="6763" y="12597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645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" name="Google Shape;76;p6"/>
              <p:cNvGrpSpPr/>
              <p:nvPr/>
            </p:nvGrpSpPr>
            <p:grpSpPr>
              <a:xfrm>
                <a:off x="3727359" y="4965879"/>
                <a:ext cx="358830" cy="305800"/>
                <a:chOff x="3727359" y="4965879"/>
                <a:chExt cx="358830" cy="305800"/>
              </a:xfrm>
            </p:grpSpPr>
            <p:sp>
              <p:nvSpPr>
                <p:cNvPr id="77" name="Google Shape;77;p6"/>
                <p:cNvSpPr/>
                <p:nvPr/>
              </p:nvSpPr>
              <p:spPr>
                <a:xfrm>
                  <a:off x="3727478" y="5069416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616" y="0"/>
                      </a:moveTo>
                      <a:lnTo>
                        <a:pt x="358616" y="98393"/>
                      </a:lnTo>
                      <a:cubicBezTo>
                        <a:pt x="358616" y="125063"/>
                        <a:pt x="340995" y="151733"/>
                        <a:pt x="306038" y="171831"/>
                      </a:cubicBezTo>
                      <a:cubicBezTo>
                        <a:pt x="236125" y="212408"/>
                        <a:pt x="122492" y="212408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6"/>
                <p:cNvSpPr/>
                <p:nvPr/>
              </p:nvSpPr>
              <p:spPr>
                <a:xfrm>
                  <a:off x="3727383" y="5082179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6"/>
                <p:cNvSpPr/>
                <p:nvPr/>
              </p:nvSpPr>
              <p:spPr>
                <a:xfrm>
                  <a:off x="3727383" y="509932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959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6"/>
                <p:cNvSpPr/>
                <p:nvPr/>
              </p:nvSpPr>
              <p:spPr>
                <a:xfrm>
                  <a:off x="3727383" y="511656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6"/>
                <p:cNvSpPr/>
                <p:nvPr/>
              </p:nvSpPr>
              <p:spPr>
                <a:xfrm>
                  <a:off x="3727383" y="513370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6"/>
                <p:cNvSpPr/>
                <p:nvPr/>
              </p:nvSpPr>
              <p:spPr>
                <a:xfrm>
                  <a:off x="3727383" y="515085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6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6"/>
                <p:cNvSpPr/>
                <p:nvPr/>
              </p:nvSpPr>
              <p:spPr>
                <a:xfrm>
                  <a:off x="3741504" y="4974118"/>
                  <a:ext cx="330446" cy="19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6" h="190785" extrusionOk="0">
                      <a:moveTo>
                        <a:pt x="48363" y="162639"/>
                      </a:moveTo>
                      <a:cubicBezTo>
                        <a:pt x="112943" y="200168"/>
                        <a:pt x="217622" y="200168"/>
                        <a:pt x="282012" y="162639"/>
                      </a:cubicBezTo>
                      <a:cubicBezTo>
                        <a:pt x="346591" y="125492"/>
                        <a:pt x="346591" y="65008"/>
                        <a:pt x="282012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63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6"/>
                <p:cNvSpPr/>
                <p:nvPr/>
              </p:nvSpPr>
              <p:spPr>
                <a:xfrm>
                  <a:off x="3752172" y="498019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3" y="152186"/>
                      </a:cubicBezTo>
                      <a:cubicBezTo>
                        <a:pt x="324112" y="117419"/>
                        <a:pt x="324112" y="60841"/>
                        <a:pt x="263723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324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6"/>
                <p:cNvSpPr/>
                <p:nvPr/>
              </p:nvSpPr>
              <p:spPr>
                <a:xfrm>
                  <a:off x="3760768" y="4985524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20" y="143708"/>
                      </a:moveTo>
                      <a:cubicBezTo>
                        <a:pt x="99774" y="176855"/>
                        <a:pt x="192262" y="176855"/>
                        <a:pt x="249126" y="143708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20" y="24646"/>
                      </a:cubicBezTo>
                      <a:cubicBezTo>
                        <a:pt x="-14240" y="57507"/>
                        <a:pt x="-14240" y="110847"/>
                        <a:pt x="42720" y="14370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6"/>
                <p:cNvSpPr/>
                <p:nvPr/>
              </p:nvSpPr>
              <p:spPr>
                <a:xfrm>
                  <a:off x="3769793" y="4990263"/>
                  <a:ext cx="273962" cy="15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57" extrusionOk="0">
                      <a:moveTo>
                        <a:pt x="40076" y="134969"/>
                      </a:moveTo>
                      <a:cubicBezTo>
                        <a:pt x="93607" y="166021"/>
                        <a:pt x="180475" y="166021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3912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6"/>
                <p:cNvSpPr/>
                <p:nvPr/>
              </p:nvSpPr>
              <p:spPr>
                <a:xfrm>
                  <a:off x="3777342" y="4995073"/>
                  <a:ext cx="258770" cy="149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471" extrusionOk="0">
                      <a:moveTo>
                        <a:pt x="37862" y="127397"/>
                      </a:moveTo>
                      <a:cubicBezTo>
                        <a:pt x="88440" y="156829"/>
                        <a:pt x="170450" y="156829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7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6"/>
                <p:cNvSpPr/>
                <p:nvPr/>
              </p:nvSpPr>
              <p:spPr>
                <a:xfrm>
                  <a:off x="3784890" y="4999026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5" y="120015"/>
                      </a:cubicBezTo>
                      <a:cubicBezTo>
                        <a:pt x="255580" y="92583"/>
                        <a:pt x="255580" y="48006"/>
                        <a:pt x="207955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6"/>
                <p:cNvSpPr/>
                <p:nvPr/>
              </p:nvSpPr>
              <p:spPr>
                <a:xfrm>
                  <a:off x="3791677" y="5003217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6"/>
                <p:cNvSpPr/>
                <p:nvPr/>
              </p:nvSpPr>
              <p:spPr>
                <a:xfrm>
                  <a:off x="3798702" y="500709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843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3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3804679" y="5010765"/>
                  <a:ext cx="204097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7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5" y="77510"/>
                        <a:pt x="214075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6"/>
                <p:cNvSpPr/>
                <p:nvPr/>
              </p:nvSpPr>
              <p:spPr>
                <a:xfrm>
                  <a:off x="3810155" y="5013695"/>
                  <a:ext cx="193167" cy="11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7" h="111489" extrusionOk="0">
                      <a:moveTo>
                        <a:pt x="28289" y="95059"/>
                      </a:moveTo>
                      <a:cubicBezTo>
                        <a:pt x="66008" y="116967"/>
                        <a:pt x="127254" y="116967"/>
                        <a:pt x="164878" y="95059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5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3815537" y="5017004"/>
                  <a:ext cx="182403" cy="10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251" extrusionOk="0">
                      <a:moveTo>
                        <a:pt x="26718" y="89749"/>
                      </a:moveTo>
                      <a:cubicBezTo>
                        <a:pt x="62341" y="110419"/>
                        <a:pt x="120158" y="110419"/>
                        <a:pt x="155686" y="89749"/>
                      </a:cubicBezTo>
                      <a:cubicBezTo>
                        <a:pt x="191310" y="69271"/>
                        <a:pt x="191310" y="35838"/>
                        <a:pt x="155686" y="15359"/>
                      </a:cubicBezTo>
                      <a:cubicBezTo>
                        <a:pt x="120158" y="-5120"/>
                        <a:pt x="62341" y="-5120"/>
                        <a:pt x="26718" y="15359"/>
                      </a:cubicBezTo>
                      <a:cubicBezTo>
                        <a:pt x="-8906" y="35933"/>
                        <a:pt x="-8906" y="69271"/>
                        <a:pt x="26718" y="8974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3820824" y="5019862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3825681" y="5022743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2004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6"/>
                <p:cNvSpPr/>
                <p:nvPr/>
              </p:nvSpPr>
              <p:spPr>
                <a:xfrm>
                  <a:off x="3830539" y="5025505"/>
                  <a:ext cx="152304" cy="8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4" h="87892" extrusionOk="0">
                      <a:moveTo>
                        <a:pt x="22288" y="74962"/>
                      </a:moveTo>
                      <a:cubicBezTo>
                        <a:pt x="52102" y="92202"/>
                        <a:pt x="100298" y="92202"/>
                        <a:pt x="130016" y="74962"/>
                      </a:cubicBezTo>
                      <a:cubicBezTo>
                        <a:pt x="159734" y="57817"/>
                        <a:pt x="159734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6"/>
                <p:cNvSpPr/>
                <p:nvPr/>
              </p:nvSpPr>
              <p:spPr>
                <a:xfrm>
                  <a:off x="3834801" y="5028125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>
                  <a:off x="3841921" y="5032387"/>
                  <a:ext cx="129635" cy="74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794" extrusionOk="0">
                      <a:moveTo>
                        <a:pt x="19002" y="63794"/>
                      </a:moveTo>
                      <a:cubicBezTo>
                        <a:pt x="44339" y="78462"/>
                        <a:pt x="85392" y="78462"/>
                        <a:pt x="110633" y="63794"/>
                      </a:cubicBezTo>
                      <a:cubicBezTo>
                        <a:pt x="135969" y="49220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" name="Google Shape;101;p6"/>
              <p:cNvGrpSpPr/>
              <p:nvPr/>
            </p:nvGrpSpPr>
            <p:grpSpPr>
              <a:xfrm>
                <a:off x="3703857" y="4939685"/>
                <a:ext cx="405669" cy="247649"/>
                <a:chOff x="3703857" y="4939685"/>
                <a:chExt cx="405669" cy="247649"/>
              </a:xfrm>
            </p:grpSpPr>
            <p:sp>
              <p:nvSpPr>
                <p:cNvPr id="102" name="Google Shape;102;p6"/>
                <p:cNvSpPr/>
                <p:nvPr/>
              </p:nvSpPr>
              <p:spPr>
                <a:xfrm>
                  <a:off x="3703857" y="4953115"/>
                  <a:ext cx="405574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219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341" y="199930"/>
                      </a:cubicBezTo>
                      <a:cubicBezTo>
                        <a:pt x="138589" y="245650"/>
                        <a:pt x="266986" y="245650"/>
                        <a:pt x="346138" y="199930"/>
                      </a:cubicBezTo>
                      <a:cubicBezTo>
                        <a:pt x="385763" y="177070"/>
                        <a:pt x="405574" y="147066"/>
                        <a:pt x="405574" y="117157"/>
                      </a:cubicBezTo>
                      <a:lnTo>
                        <a:pt x="405574" y="103823"/>
                      </a:lnTo>
                      <a:lnTo>
                        <a:pt x="404241" y="103823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910"/>
                      </a:cubicBezTo>
                      <a:close/>
                      <a:moveTo>
                        <a:pt x="40957" y="126873"/>
                      </a:moveTo>
                      <a:cubicBezTo>
                        <a:pt x="31432" y="126873"/>
                        <a:pt x="23717" y="122396"/>
                        <a:pt x="23717" y="116967"/>
                      </a:cubicBezTo>
                      <a:cubicBezTo>
                        <a:pt x="23717" y="111538"/>
                        <a:pt x="31432" y="107061"/>
                        <a:pt x="40957" y="107061"/>
                      </a:cubicBezTo>
                      <a:lnTo>
                        <a:pt x="111062" y="107061"/>
                      </a:lnTo>
                      <a:cubicBezTo>
                        <a:pt x="120587" y="107061"/>
                        <a:pt x="128302" y="111538"/>
                        <a:pt x="128302" y="116967"/>
                      </a:cubicBezTo>
                      <a:cubicBezTo>
                        <a:pt x="128302" y="122396"/>
                        <a:pt x="120587" y="126873"/>
                        <a:pt x="111062" y="126873"/>
                      </a:cubicBezTo>
                      <a:lnTo>
                        <a:pt x="40957" y="126873"/>
                      </a:lnTo>
                      <a:close/>
                      <a:moveTo>
                        <a:pt x="150114" y="161354"/>
                      </a:moveTo>
                      <a:lnTo>
                        <a:pt x="100489" y="190024"/>
                      </a:lnTo>
                      <a:cubicBezTo>
                        <a:pt x="93726" y="193929"/>
                        <a:pt x="82867" y="193929"/>
                        <a:pt x="76105" y="190024"/>
                      </a:cubicBezTo>
                      <a:cubicBezTo>
                        <a:pt x="69342" y="186119"/>
                        <a:pt x="69342" y="179832"/>
                        <a:pt x="76105" y="176022"/>
                      </a:cubicBezTo>
                      <a:lnTo>
                        <a:pt x="125730" y="147352"/>
                      </a:lnTo>
                      <a:cubicBezTo>
                        <a:pt x="132493" y="143447"/>
                        <a:pt x="143351" y="143447"/>
                        <a:pt x="150019" y="147352"/>
                      </a:cubicBezTo>
                      <a:cubicBezTo>
                        <a:pt x="156781" y="151257"/>
                        <a:pt x="156781" y="157544"/>
                        <a:pt x="150019" y="161354"/>
                      </a:cubicBezTo>
                      <a:close/>
                      <a:moveTo>
                        <a:pt x="185547" y="23431"/>
                      </a:moveTo>
                      <a:cubicBezTo>
                        <a:pt x="185547" y="17907"/>
                        <a:pt x="193262" y="13525"/>
                        <a:pt x="202787" y="13525"/>
                      </a:cubicBezTo>
                      <a:cubicBezTo>
                        <a:pt x="212312" y="13525"/>
                        <a:pt x="220027" y="18002"/>
                        <a:pt x="220027" y="23431"/>
                      </a:cubicBezTo>
                      <a:lnTo>
                        <a:pt x="220027" y="63913"/>
                      </a:lnTo>
                      <a:cubicBezTo>
                        <a:pt x="220027" y="69437"/>
                        <a:pt x="212312" y="73819"/>
                        <a:pt x="202787" y="73819"/>
                      </a:cubicBezTo>
                      <a:cubicBezTo>
                        <a:pt x="193262" y="73819"/>
                        <a:pt x="185547" y="69342"/>
                        <a:pt x="185547" y="63913"/>
                      </a:cubicBezTo>
                      <a:lnTo>
                        <a:pt x="185547" y="23431"/>
                      </a:lnTo>
                      <a:close/>
                      <a:moveTo>
                        <a:pt x="202787" y="220218"/>
                      </a:moveTo>
                      <a:cubicBezTo>
                        <a:pt x="193262" y="220218"/>
                        <a:pt x="185547" y="215741"/>
                        <a:pt x="185547" y="210312"/>
                      </a:cubicBezTo>
                      <a:lnTo>
                        <a:pt x="185547" y="169831"/>
                      </a:lnTo>
                      <a:cubicBezTo>
                        <a:pt x="185547" y="164306"/>
                        <a:pt x="193262" y="159925"/>
                        <a:pt x="202787" y="159925"/>
                      </a:cubicBezTo>
                      <a:cubicBezTo>
                        <a:pt x="212312" y="159925"/>
                        <a:pt x="220027" y="164402"/>
                        <a:pt x="220027" y="169831"/>
                      </a:cubicBezTo>
                      <a:lnTo>
                        <a:pt x="220027" y="210312"/>
                      </a:lnTo>
                      <a:cubicBezTo>
                        <a:pt x="220027" y="215837"/>
                        <a:pt x="212312" y="220218"/>
                        <a:pt x="202787" y="220218"/>
                      </a:cubicBezTo>
                      <a:close/>
                      <a:moveTo>
                        <a:pt x="255460" y="72390"/>
                      </a:moveTo>
                      <a:lnTo>
                        <a:pt x="305086" y="43720"/>
                      </a:lnTo>
                      <a:cubicBezTo>
                        <a:pt x="311848" y="39815"/>
                        <a:pt x="322707" y="39815"/>
                        <a:pt x="329374" y="43720"/>
                      </a:cubicBezTo>
                      <a:cubicBezTo>
                        <a:pt x="336137" y="47625"/>
                        <a:pt x="336137" y="53912"/>
                        <a:pt x="329374" y="57722"/>
                      </a:cubicBezTo>
                      <a:lnTo>
                        <a:pt x="279749" y="86392"/>
                      </a:lnTo>
                      <a:cubicBezTo>
                        <a:pt x="272987" y="90297"/>
                        <a:pt x="262128" y="90297"/>
                        <a:pt x="255460" y="86392"/>
                      </a:cubicBezTo>
                      <a:cubicBezTo>
                        <a:pt x="248698" y="82487"/>
                        <a:pt x="248698" y="76200"/>
                        <a:pt x="255460" y="72390"/>
                      </a:cubicBezTo>
                      <a:close/>
                      <a:moveTo>
                        <a:pt x="329374" y="189929"/>
                      </a:moveTo>
                      <a:cubicBezTo>
                        <a:pt x="322612" y="193834"/>
                        <a:pt x="311753" y="193834"/>
                        <a:pt x="305086" y="189929"/>
                      </a:cubicBezTo>
                      <a:lnTo>
                        <a:pt x="255460" y="161258"/>
                      </a:lnTo>
                      <a:cubicBezTo>
                        <a:pt x="248698" y="157353"/>
                        <a:pt x="248698" y="151066"/>
                        <a:pt x="255460" y="147256"/>
                      </a:cubicBezTo>
                      <a:cubicBezTo>
                        <a:pt x="262223" y="143351"/>
                        <a:pt x="273082" y="143351"/>
                        <a:pt x="279749" y="147256"/>
                      </a:cubicBezTo>
                      <a:lnTo>
                        <a:pt x="329374" y="175927"/>
                      </a:lnTo>
                      <a:cubicBezTo>
                        <a:pt x="336137" y="179832"/>
                        <a:pt x="336137" y="186119"/>
                        <a:pt x="329374" y="189929"/>
                      </a:cubicBezTo>
                      <a:close/>
                      <a:moveTo>
                        <a:pt x="364617" y="126778"/>
                      </a:moveTo>
                      <a:lnTo>
                        <a:pt x="294418" y="126778"/>
                      </a:lnTo>
                      <a:cubicBezTo>
                        <a:pt x="284893" y="126778"/>
                        <a:pt x="277177" y="122301"/>
                        <a:pt x="277177" y="116872"/>
                      </a:cubicBezTo>
                      <a:cubicBezTo>
                        <a:pt x="277177" y="111442"/>
                        <a:pt x="284893" y="106966"/>
                        <a:pt x="294418" y="106966"/>
                      </a:cubicBezTo>
                      <a:lnTo>
                        <a:pt x="364617" y="106966"/>
                      </a:lnTo>
                      <a:cubicBezTo>
                        <a:pt x="374142" y="106966"/>
                        <a:pt x="381857" y="111442"/>
                        <a:pt x="381857" y="116872"/>
                      </a:cubicBezTo>
                      <a:cubicBezTo>
                        <a:pt x="381857" y="122301"/>
                        <a:pt x="374142" y="126778"/>
                        <a:pt x="364617" y="1267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6"/>
                <p:cNvSpPr/>
                <p:nvPr/>
              </p:nvSpPr>
              <p:spPr>
                <a:xfrm>
                  <a:off x="3703928" y="4939685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105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8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117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544"/>
                      </a:cubicBezTo>
                      <a:lnTo>
                        <a:pt x="100322" y="190214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9"/>
                      </a:moveTo>
                      <a:cubicBezTo>
                        <a:pt x="193096" y="220409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9"/>
                        <a:pt x="202621" y="220409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352"/>
                      </a:cubicBezTo>
                      <a:cubicBezTo>
                        <a:pt x="262057" y="143447"/>
                        <a:pt x="272915" y="143447"/>
                        <a:pt x="279583" y="147352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024"/>
                      </a:cubicBezTo>
                      <a:cubicBezTo>
                        <a:pt x="322445" y="193929"/>
                        <a:pt x="311587" y="193929"/>
                        <a:pt x="304919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3849512" y="5023791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2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3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3854351" y="5050461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" name="Google Shape;106;p6"/>
            <p:cNvGrpSpPr/>
            <p:nvPr/>
          </p:nvGrpSpPr>
          <p:grpSpPr>
            <a:xfrm>
              <a:off x="7890509" y="4486218"/>
              <a:ext cx="639842" cy="559831"/>
              <a:chOff x="4037470" y="4779094"/>
              <a:chExt cx="422171" cy="369379"/>
            </a:xfrm>
          </p:grpSpPr>
          <p:sp>
            <p:nvSpPr>
              <p:cNvPr id="107" name="Google Shape;107;p6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" name="Google Shape;108;p6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109" name="Google Shape;109;p6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6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6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6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" name="Google Shape;113;p6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114" name="Google Shape;114;p6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6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6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6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6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6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6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6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6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6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6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6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6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6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6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6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6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6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6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6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6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6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" name="Google Shape;138;p6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139" name="Google Shape;139;p6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6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6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6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713225" y="1723300"/>
            <a:ext cx="3858900" cy="16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9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713225" y="1074375"/>
            <a:ext cx="37215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1"/>
          </p:nvPr>
        </p:nvSpPr>
        <p:spPr>
          <a:xfrm>
            <a:off x="713225" y="2665750"/>
            <a:ext cx="37215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>
            <a:spLocks noGrp="1"/>
          </p:cNvSpPr>
          <p:nvPr>
            <p:ph type="pic" idx="2"/>
          </p:nvPr>
        </p:nvSpPr>
        <p:spPr>
          <a:xfrm>
            <a:off x="5030650" y="0"/>
            <a:ext cx="4113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47925"/>
            <a:ext cx="5397600" cy="12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>
            <a:spLocks noGrp="1"/>
          </p:cNvSpPr>
          <p:nvPr>
            <p:ph type="subTitle" idx="1"/>
          </p:nvPr>
        </p:nvSpPr>
        <p:spPr>
          <a:xfrm>
            <a:off x="713225" y="2879775"/>
            <a:ext cx="31752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15924" y="0"/>
            <a:ext cx="9175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1628117" y="2013893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2"/>
          </p:nvPr>
        </p:nvSpPr>
        <p:spPr>
          <a:xfrm>
            <a:off x="5520771" y="2013893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3"/>
          </p:nvPr>
        </p:nvSpPr>
        <p:spPr>
          <a:xfrm>
            <a:off x="1628117" y="3329068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4"/>
          </p:nvPr>
        </p:nvSpPr>
        <p:spPr>
          <a:xfrm>
            <a:off x="5520771" y="3329068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 hasCustomPrompt="1"/>
          </p:nvPr>
        </p:nvSpPr>
        <p:spPr>
          <a:xfrm>
            <a:off x="762567" y="1794753"/>
            <a:ext cx="720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6" hasCustomPrompt="1"/>
          </p:nvPr>
        </p:nvSpPr>
        <p:spPr>
          <a:xfrm>
            <a:off x="762567" y="3122233"/>
            <a:ext cx="720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7" hasCustomPrompt="1"/>
          </p:nvPr>
        </p:nvSpPr>
        <p:spPr>
          <a:xfrm>
            <a:off x="4655223" y="1794753"/>
            <a:ext cx="720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8" hasCustomPrompt="1"/>
          </p:nvPr>
        </p:nvSpPr>
        <p:spPr>
          <a:xfrm>
            <a:off x="4655223" y="3122233"/>
            <a:ext cx="7209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9"/>
          </p:nvPr>
        </p:nvSpPr>
        <p:spPr>
          <a:xfrm>
            <a:off x="1628125" y="1694726"/>
            <a:ext cx="2919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13"/>
          </p:nvPr>
        </p:nvSpPr>
        <p:spPr>
          <a:xfrm>
            <a:off x="5520779" y="1694726"/>
            <a:ext cx="2919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14"/>
          </p:nvPr>
        </p:nvSpPr>
        <p:spPr>
          <a:xfrm>
            <a:off x="1628125" y="3009877"/>
            <a:ext cx="2919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5"/>
          </p:nvPr>
        </p:nvSpPr>
        <p:spPr>
          <a:xfrm>
            <a:off x="5520779" y="3009877"/>
            <a:ext cx="2919300" cy="4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5" r:id="rId12"/>
    <p:sldLayoutId id="2147483666" r:id="rId13"/>
    <p:sldLayoutId id="2147483667" r:id="rId14"/>
    <p:sldLayoutId id="2147483668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world.com/en/@JGr37" TargetMode="External"/><Relationship Id="rId2" Type="http://schemas.openxmlformats.org/officeDocument/2006/relationships/hyperlink" Target="https://makerworld.com/en/@max_zgz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ctrTitle"/>
          </p:nvPr>
        </p:nvSpPr>
        <p:spPr>
          <a:xfrm>
            <a:off x="713225" y="722997"/>
            <a:ext cx="4250661" cy="18487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Taller de impresión 3D</a:t>
            </a:r>
            <a:endParaRPr dirty="0"/>
          </a:p>
        </p:txBody>
      </p:sp>
      <p:grpSp>
        <p:nvGrpSpPr>
          <p:cNvPr id="887" name="Google Shape;887;p33"/>
          <p:cNvGrpSpPr/>
          <p:nvPr/>
        </p:nvGrpSpPr>
        <p:grpSpPr>
          <a:xfrm>
            <a:off x="5043790" y="1971458"/>
            <a:ext cx="1733068" cy="1932795"/>
            <a:chOff x="4967590" y="1971458"/>
            <a:chExt cx="1733068" cy="1932795"/>
          </a:xfrm>
        </p:grpSpPr>
        <p:grpSp>
          <p:nvGrpSpPr>
            <p:cNvPr id="888" name="Google Shape;888;p33"/>
            <p:cNvGrpSpPr/>
            <p:nvPr/>
          </p:nvGrpSpPr>
          <p:grpSpPr>
            <a:xfrm>
              <a:off x="4978367" y="1971458"/>
              <a:ext cx="716276" cy="447109"/>
              <a:chOff x="2663155" y="1422579"/>
              <a:chExt cx="272224" cy="169926"/>
            </a:xfrm>
          </p:grpSpPr>
          <p:sp>
            <p:nvSpPr>
              <p:cNvPr id="889" name="Google Shape;889;p33"/>
              <p:cNvSpPr/>
              <p:nvPr/>
            </p:nvSpPr>
            <p:spPr>
              <a:xfrm>
                <a:off x="2674109" y="1428961"/>
                <a:ext cx="261270" cy="163544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163544" extrusionOk="0">
                    <a:moveTo>
                      <a:pt x="261271" y="0"/>
                    </a:moveTo>
                    <a:lnTo>
                      <a:pt x="261271" y="12668"/>
                    </a:lnTo>
                    <a:lnTo>
                      <a:pt x="0" y="163544"/>
                    </a:lnTo>
                    <a:lnTo>
                      <a:pt x="0" y="150876"/>
                    </a:lnTo>
                    <a:lnTo>
                      <a:pt x="2612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2663155" y="1422579"/>
                <a:ext cx="272224" cy="157257"/>
              </a:xfrm>
              <a:custGeom>
                <a:avLst/>
                <a:gdLst/>
                <a:ahLst/>
                <a:cxnLst/>
                <a:rect l="l" t="t" r="r" b="b"/>
                <a:pathLst>
                  <a:path w="272224" h="157257" extrusionOk="0">
                    <a:moveTo>
                      <a:pt x="272224" y="6382"/>
                    </a:moveTo>
                    <a:lnTo>
                      <a:pt x="261271" y="0"/>
                    </a:lnTo>
                    <a:lnTo>
                      <a:pt x="0" y="150876"/>
                    </a:lnTo>
                    <a:lnTo>
                      <a:pt x="10954" y="157258"/>
                    </a:lnTo>
                    <a:lnTo>
                      <a:pt x="272224" y="6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2663155" y="1573455"/>
                <a:ext cx="1095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9050" extrusionOk="0">
                    <a:moveTo>
                      <a:pt x="10954" y="6382"/>
                    </a:moveTo>
                    <a:lnTo>
                      <a:pt x="0" y="0"/>
                    </a:lnTo>
                    <a:lnTo>
                      <a:pt x="0" y="12668"/>
                    </a:lnTo>
                    <a:lnTo>
                      <a:pt x="10954" y="19050"/>
                    </a:lnTo>
                    <a:lnTo>
                      <a:pt x="10954" y="6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2" name="Google Shape;892;p33"/>
            <p:cNvGrpSpPr/>
            <p:nvPr/>
          </p:nvGrpSpPr>
          <p:grpSpPr>
            <a:xfrm>
              <a:off x="4967590" y="2004790"/>
              <a:ext cx="1733068" cy="1899463"/>
              <a:chOff x="4967590" y="2004790"/>
              <a:chExt cx="1733068" cy="1899463"/>
            </a:xfrm>
          </p:grpSpPr>
          <p:sp>
            <p:nvSpPr>
              <p:cNvPr id="893" name="Google Shape;893;p33"/>
              <p:cNvSpPr/>
              <p:nvPr/>
            </p:nvSpPr>
            <p:spPr>
              <a:xfrm>
                <a:off x="6291655" y="2688702"/>
                <a:ext cx="304373" cy="39363"/>
              </a:xfrm>
              <a:custGeom>
                <a:avLst/>
                <a:gdLst/>
                <a:ahLst/>
                <a:cxnLst/>
                <a:rect l="l" t="t" r="r" b="b"/>
                <a:pathLst>
                  <a:path w="115731" h="14967" extrusionOk="0">
                    <a:moveTo>
                      <a:pt x="58758" y="14968"/>
                    </a:moveTo>
                    <a:cubicBezTo>
                      <a:pt x="41613" y="14968"/>
                      <a:pt x="22849" y="12777"/>
                      <a:pt x="2180" y="8396"/>
                    </a:cubicBezTo>
                    <a:cubicBezTo>
                      <a:pt x="656" y="8110"/>
                      <a:pt x="-297" y="6586"/>
                      <a:pt x="84" y="5062"/>
                    </a:cubicBezTo>
                    <a:cubicBezTo>
                      <a:pt x="370" y="3538"/>
                      <a:pt x="1894" y="2585"/>
                      <a:pt x="3418" y="2966"/>
                    </a:cubicBezTo>
                    <a:cubicBezTo>
                      <a:pt x="47804" y="12396"/>
                      <a:pt x="83332" y="11539"/>
                      <a:pt x="111907" y="204"/>
                    </a:cubicBezTo>
                    <a:cubicBezTo>
                      <a:pt x="113336" y="-367"/>
                      <a:pt x="114956" y="299"/>
                      <a:pt x="115527" y="1728"/>
                    </a:cubicBezTo>
                    <a:cubicBezTo>
                      <a:pt x="116098" y="3157"/>
                      <a:pt x="115432" y="4776"/>
                      <a:pt x="114003" y="5348"/>
                    </a:cubicBezTo>
                    <a:cubicBezTo>
                      <a:pt x="97811" y="11729"/>
                      <a:pt x="79523" y="14968"/>
                      <a:pt x="58853" y="149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6601589" y="2665876"/>
                <a:ext cx="99069" cy="634590"/>
              </a:xfrm>
              <a:custGeom>
                <a:avLst/>
                <a:gdLst/>
                <a:ahLst/>
                <a:cxnLst/>
                <a:rect l="l" t="t" r="r" b="b"/>
                <a:pathLst>
                  <a:path w="37669" h="241289" extrusionOk="0">
                    <a:moveTo>
                      <a:pt x="6212" y="241289"/>
                    </a:moveTo>
                    <a:cubicBezTo>
                      <a:pt x="6212" y="241289"/>
                      <a:pt x="5736" y="241289"/>
                      <a:pt x="5450" y="241194"/>
                    </a:cubicBezTo>
                    <a:cubicBezTo>
                      <a:pt x="3926" y="240718"/>
                      <a:pt x="3164" y="239194"/>
                      <a:pt x="3545" y="237765"/>
                    </a:cubicBezTo>
                    <a:cubicBezTo>
                      <a:pt x="4021" y="236050"/>
                      <a:pt x="53456" y="65077"/>
                      <a:pt x="21262" y="17261"/>
                    </a:cubicBezTo>
                    <a:cubicBezTo>
                      <a:pt x="16499" y="10213"/>
                      <a:pt x="10403" y="6403"/>
                      <a:pt x="2497" y="5545"/>
                    </a:cubicBezTo>
                    <a:cubicBezTo>
                      <a:pt x="973" y="5355"/>
                      <a:pt x="-170" y="4021"/>
                      <a:pt x="21" y="2497"/>
                    </a:cubicBezTo>
                    <a:cubicBezTo>
                      <a:pt x="211" y="973"/>
                      <a:pt x="1545" y="-170"/>
                      <a:pt x="3069" y="21"/>
                    </a:cubicBezTo>
                    <a:cubicBezTo>
                      <a:pt x="12594" y="973"/>
                      <a:pt x="20214" y="5736"/>
                      <a:pt x="25834" y="14118"/>
                    </a:cubicBezTo>
                    <a:cubicBezTo>
                      <a:pt x="40026" y="35263"/>
                      <a:pt x="41455" y="79650"/>
                      <a:pt x="30120" y="146134"/>
                    </a:cubicBezTo>
                    <a:cubicBezTo>
                      <a:pt x="21643" y="195283"/>
                      <a:pt x="8974" y="238908"/>
                      <a:pt x="8879" y="239289"/>
                    </a:cubicBezTo>
                    <a:cubicBezTo>
                      <a:pt x="8498" y="240527"/>
                      <a:pt x="7450" y="241289"/>
                      <a:pt x="6212" y="2412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6574230" y="2703537"/>
                <a:ext cx="99659" cy="558367"/>
              </a:xfrm>
              <a:custGeom>
                <a:avLst/>
                <a:gdLst/>
                <a:ahLst/>
                <a:cxnLst/>
                <a:rect l="l" t="t" r="r" b="b"/>
                <a:pathLst>
                  <a:path w="37893" h="212307" extrusionOk="0">
                    <a:moveTo>
                      <a:pt x="2799" y="212307"/>
                    </a:moveTo>
                    <a:cubicBezTo>
                      <a:pt x="2799" y="212307"/>
                      <a:pt x="2228" y="212307"/>
                      <a:pt x="1942" y="212212"/>
                    </a:cubicBezTo>
                    <a:cubicBezTo>
                      <a:pt x="513" y="211736"/>
                      <a:pt x="-344" y="210116"/>
                      <a:pt x="132" y="208688"/>
                    </a:cubicBezTo>
                    <a:cubicBezTo>
                      <a:pt x="608" y="207164"/>
                      <a:pt x="49376" y="57621"/>
                      <a:pt x="26136" y="15235"/>
                    </a:cubicBezTo>
                    <a:cubicBezTo>
                      <a:pt x="23278" y="9996"/>
                      <a:pt x="19468" y="6758"/>
                      <a:pt x="14515" y="5519"/>
                    </a:cubicBezTo>
                    <a:cubicBezTo>
                      <a:pt x="12991" y="5138"/>
                      <a:pt x="12134" y="3614"/>
                      <a:pt x="12515" y="2090"/>
                    </a:cubicBezTo>
                    <a:cubicBezTo>
                      <a:pt x="12896" y="566"/>
                      <a:pt x="14420" y="-291"/>
                      <a:pt x="15944" y="90"/>
                    </a:cubicBezTo>
                    <a:cubicBezTo>
                      <a:pt x="22325" y="1709"/>
                      <a:pt x="27374" y="5900"/>
                      <a:pt x="30993" y="12568"/>
                    </a:cubicBezTo>
                    <a:cubicBezTo>
                      <a:pt x="55377" y="57050"/>
                      <a:pt x="7466" y="204211"/>
                      <a:pt x="5371" y="210402"/>
                    </a:cubicBezTo>
                    <a:cubicBezTo>
                      <a:pt x="4990" y="211545"/>
                      <a:pt x="3847" y="212307"/>
                      <a:pt x="2704" y="2123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6" name="Google Shape;896;p33"/>
              <p:cNvGrpSpPr/>
              <p:nvPr/>
            </p:nvGrpSpPr>
            <p:grpSpPr>
              <a:xfrm>
                <a:off x="6291876" y="3133843"/>
                <a:ext cx="382450" cy="373425"/>
                <a:chOff x="3162360" y="1864349"/>
                <a:chExt cx="145352" cy="141922"/>
              </a:xfrm>
            </p:grpSpPr>
            <p:sp>
              <p:nvSpPr>
                <p:cNvPr id="897" name="Google Shape;897;p33"/>
                <p:cNvSpPr/>
                <p:nvPr/>
              </p:nvSpPr>
              <p:spPr>
                <a:xfrm>
                  <a:off x="3255801" y="1918260"/>
                  <a:ext cx="51911" cy="88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11" h="88010" extrusionOk="0">
                      <a:moveTo>
                        <a:pt x="0" y="88011"/>
                      </a:moveTo>
                      <a:lnTo>
                        <a:pt x="51911" y="58102"/>
                      </a:lnTo>
                      <a:lnTo>
                        <a:pt x="51911" y="0"/>
                      </a:lnTo>
                      <a:lnTo>
                        <a:pt x="0" y="30004"/>
                      </a:lnTo>
                      <a:lnTo>
                        <a:pt x="0" y="880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33"/>
                <p:cNvSpPr/>
                <p:nvPr/>
              </p:nvSpPr>
              <p:spPr>
                <a:xfrm>
                  <a:off x="3162360" y="1894257"/>
                  <a:ext cx="93440" cy="11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40" h="112014" extrusionOk="0">
                      <a:moveTo>
                        <a:pt x="93440" y="112014"/>
                      </a:moveTo>
                      <a:lnTo>
                        <a:pt x="0" y="58007"/>
                      </a:lnTo>
                      <a:lnTo>
                        <a:pt x="0" y="0"/>
                      </a:lnTo>
                      <a:lnTo>
                        <a:pt x="93440" y="54007"/>
                      </a:lnTo>
                      <a:lnTo>
                        <a:pt x="93440" y="112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33"/>
                <p:cNvSpPr/>
                <p:nvPr/>
              </p:nvSpPr>
              <p:spPr>
                <a:xfrm>
                  <a:off x="3162360" y="1864349"/>
                  <a:ext cx="145351" cy="8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51" h="83915" extrusionOk="0">
                      <a:moveTo>
                        <a:pt x="93440" y="83915"/>
                      </a:moveTo>
                      <a:lnTo>
                        <a:pt x="0" y="29908"/>
                      </a:lnTo>
                      <a:lnTo>
                        <a:pt x="51816" y="0"/>
                      </a:lnTo>
                      <a:lnTo>
                        <a:pt x="145352" y="53912"/>
                      </a:lnTo>
                      <a:lnTo>
                        <a:pt x="93440" y="8391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00" name="Google Shape;900;p33"/>
              <p:cNvGrpSpPr/>
              <p:nvPr/>
            </p:nvGrpSpPr>
            <p:grpSpPr>
              <a:xfrm>
                <a:off x="4978367" y="2884474"/>
                <a:ext cx="1559368" cy="1019779"/>
                <a:chOff x="2663155" y="1769575"/>
                <a:chExt cx="592645" cy="387572"/>
              </a:xfrm>
            </p:grpSpPr>
            <p:grpSp>
              <p:nvGrpSpPr>
                <p:cNvPr id="901" name="Google Shape;901;p33"/>
                <p:cNvGrpSpPr/>
                <p:nvPr/>
              </p:nvGrpSpPr>
              <p:grpSpPr>
                <a:xfrm>
                  <a:off x="2663155" y="1769575"/>
                  <a:ext cx="592645" cy="387572"/>
                  <a:chOff x="2663155" y="1769575"/>
                  <a:chExt cx="592645" cy="387572"/>
                </a:xfrm>
              </p:grpSpPr>
              <p:sp>
                <p:nvSpPr>
                  <p:cNvPr id="902" name="Google Shape;902;p33"/>
                  <p:cNvSpPr/>
                  <p:nvPr/>
                </p:nvSpPr>
                <p:spPr>
                  <a:xfrm>
                    <a:off x="2663155" y="1920451"/>
                    <a:ext cx="331374" cy="2366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374" h="236696" extrusionOk="0">
                        <a:moveTo>
                          <a:pt x="331375" y="236696"/>
                        </a:moveTo>
                        <a:lnTo>
                          <a:pt x="0" y="45339"/>
                        </a:lnTo>
                        <a:lnTo>
                          <a:pt x="0" y="0"/>
                        </a:lnTo>
                        <a:lnTo>
                          <a:pt x="331375" y="191357"/>
                        </a:lnTo>
                        <a:lnTo>
                          <a:pt x="331375" y="23669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33"/>
                  <p:cNvSpPr/>
                  <p:nvPr/>
                </p:nvSpPr>
                <p:spPr>
                  <a:xfrm>
                    <a:off x="2994530" y="1960932"/>
                    <a:ext cx="261270" cy="196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270" h="196215" extrusionOk="0">
                        <a:moveTo>
                          <a:pt x="0" y="196215"/>
                        </a:moveTo>
                        <a:lnTo>
                          <a:pt x="0" y="150876"/>
                        </a:lnTo>
                        <a:lnTo>
                          <a:pt x="261271" y="0"/>
                        </a:lnTo>
                        <a:lnTo>
                          <a:pt x="261271" y="45339"/>
                        </a:lnTo>
                        <a:lnTo>
                          <a:pt x="0" y="1962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33"/>
                  <p:cNvSpPr/>
                  <p:nvPr/>
                </p:nvSpPr>
                <p:spPr>
                  <a:xfrm>
                    <a:off x="2663155" y="1769575"/>
                    <a:ext cx="592645" cy="342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645" h="342233" extrusionOk="0">
                        <a:moveTo>
                          <a:pt x="331375" y="342233"/>
                        </a:moveTo>
                        <a:lnTo>
                          <a:pt x="0" y="150876"/>
                        </a:lnTo>
                        <a:lnTo>
                          <a:pt x="261271" y="0"/>
                        </a:lnTo>
                        <a:lnTo>
                          <a:pt x="592646" y="191357"/>
                        </a:lnTo>
                        <a:lnTo>
                          <a:pt x="331375" y="34223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5" name="Google Shape;905;p33"/>
                <p:cNvGrpSpPr/>
                <p:nvPr/>
              </p:nvGrpSpPr>
              <p:grpSpPr>
                <a:xfrm>
                  <a:off x="2693540" y="1785577"/>
                  <a:ext cx="531875" cy="305752"/>
                  <a:chOff x="2693540" y="1785577"/>
                  <a:chExt cx="531875" cy="305752"/>
                </a:xfrm>
              </p:grpSpPr>
              <p:sp>
                <p:nvSpPr>
                  <p:cNvPr id="906" name="Google Shape;906;p33"/>
                  <p:cNvSpPr/>
                  <p:nvPr/>
                </p:nvSpPr>
                <p:spPr>
                  <a:xfrm>
                    <a:off x="2693540" y="1791768"/>
                    <a:ext cx="531875" cy="299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1875" h="299561" extrusionOk="0">
                        <a:moveTo>
                          <a:pt x="531876" y="161068"/>
                        </a:moveTo>
                        <a:lnTo>
                          <a:pt x="252889" y="0"/>
                        </a:lnTo>
                        <a:lnTo>
                          <a:pt x="208883" y="0"/>
                        </a:lnTo>
                        <a:lnTo>
                          <a:pt x="0" y="120587"/>
                        </a:lnTo>
                        <a:lnTo>
                          <a:pt x="0" y="136779"/>
                        </a:lnTo>
                        <a:lnTo>
                          <a:pt x="282035" y="299561"/>
                        </a:lnTo>
                        <a:lnTo>
                          <a:pt x="319945" y="299561"/>
                        </a:lnTo>
                        <a:lnTo>
                          <a:pt x="531876" y="177165"/>
                        </a:lnTo>
                        <a:lnTo>
                          <a:pt x="531876" y="16106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7" name="Google Shape;907;p33"/>
                  <p:cNvSpPr/>
                  <p:nvPr/>
                </p:nvSpPr>
                <p:spPr>
                  <a:xfrm>
                    <a:off x="2693540" y="1785577"/>
                    <a:ext cx="531875" cy="299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1875" h="299561" extrusionOk="0">
                        <a:moveTo>
                          <a:pt x="531876" y="161068"/>
                        </a:moveTo>
                        <a:lnTo>
                          <a:pt x="252889" y="0"/>
                        </a:lnTo>
                        <a:lnTo>
                          <a:pt x="208883" y="0"/>
                        </a:lnTo>
                        <a:lnTo>
                          <a:pt x="0" y="120586"/>
                        </a:lnTo>
                        <a:lnTo>
                          <a:pt x="0" y="136779"/>
                        </a:lnTo>
                        <a:lnTo>
                          <a:pt x="282035" y="299561"/>
                        </a:lnTo>
                        <a:lnTo>
                          <a:pt x="319945" y="299561"/>
                        </a:lnTo>
                        <a:lnTo>
                          <a:pt x="531876" y="177260"/>
                        </a:lnTo>
                        <a:lnTo>
                          <a:pt x="531876" y="16106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8" name="Google Shape;908;p33"/>
                  <p:cNvSpPr/>
                  <p:nvPr/>
                </p:nvSpPr>
                <p:spPr>
                  <a:xfrm>
                    <a:off x="2702589" y="1794626"/>
                    <a:ext cx="513778" cy="28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778" h="281463" extrusionOk="0">
                        <a:moveTo>
                          <a:pt x="513778" y="157258"/>
                        </a:moveTo>
                        <a:lnTo>
                          <a:pt x="241459" y="0"/>
                        </a:lnTo>
                        <a:lnTo>
                          <a:pt x="202311" y="0"/>
                        </a:lnTo>
                        <a:lnTo>
                          <a:pt x="0" y="116776"/>
                        </a:lnTo>
                        <a:lnTo>
                          <a:pt x="0" y="122491"/>
                        </a:lnTo>
                        <a:lnTo>
                          <a:pt x="275368" y="281464"/>
                        </a:lnTo>
                        <a:lnTo>
                          <a:pt x="308515" y="281464"/>
                        </a:lnTo>
                        <a:lnTo>
                          <a:pt x="513778" y="162973"/>
                        </a:lnTo>
                        <a:lnTo>
                          <a:pt x="513778" y="157258"/>
                        </a:lnTo>
                        <a:close/>
                      </a:path>
                    </a:pathLst>
                  </a:custGeom>
                  <a:solidFill>
                    <a:srgbClr val="121214">
                      <a:alpha val="2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5282874" y="2004790"/>
                <a:ext cx="422547" cy="909256"/>
                <a:chOff x="2778884" y="1435247"/>
                <a:chExt cx="160591" cy="345567"/>
              </a:xfrm>
            </p:grpSpPr>
            <p:grpSp>
              <p:nvGrpSpPr>
                <p:cNvPr id="910" name="Google Shape;910;p33"/>
                <p:cNvGrpSpPr/>
                <p:nvPr/>
              </p:nvGrpSpPr>
              <p:grpSpPr>
                <a:xfrm>
                  <a:off x="2915949" y="1540880"/>
                  <a:ext cx="19430" cy="239934"/>
                  <a:chOff x="2915949" y="1540880"/>
                  <a:chExt cx="19430" cy="239934"/>
                </a:xfrm>
              </p:grpSpPr>
              <p:sp>
                <p:nvSpPr>
                  <p:cNvPr id="911" name="Google Shape;911;p33"/>
                  <p:cNvSpPr/>
                  <p:nvPr/>
                </p:nvSpPr>
                <p:spPr>
                  <a:xfrm>
                    <a:off x="2915949" y="1545737"/>
                    <a:ext cx="10953" cy="235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235077" extrusionOk="0">
                        <a:moveTo>
                          <a:pt x="10954" y="235077"/>
                        </a:moveTo>
                        <a:lnTo>
                          <a:pt x="0" y="228695"/>
                        </a:lnTo>
                        <a:lnTo>
                          <a:pt x="0" y="0"/>
                        </a:lnTo>
                        <a:lnTo>
                          <a:pt x="10954" y="6382"/>
                        </a:lnTo>
                        <a:lnTo>
                          <a:pt x="10954" y="23507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33"/>
                  <p:cNvSpPr/>
                  <p:nvPr/>
                </p:nvSpPr>
                <p:spPr>
                  <a:xfrm>
                    <a:off x="2926902" y="1547166"/>
                    <a:ext cx="8477" cy="233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233648" extrusionOk="0">
                        <a:moveTo>
                          <a:pt x="0" y="233648"/>
                        </a:moveTo>
                        <a:lnTo>
                          <a:pt x="8477" y="228695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2336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33"/>
                  <p:cNvSpPr/>
                  <p:nvPr/>
                </p:nvSpPr>
                <p:spPr>
                  <a:xfrm>
                    <a:off x="2915949" y="1540880"/>
                    <a:ext cx="19430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0" h="11239" extrusionOk="0">
                        <a:moveTo>
                          <a:pt x="10954" y="11240"/>
                        </a:moveTo>
                        <a:lnTo>
                          <a:pt x="19431" y="6286"/>
                        </a:lnTo>
                        <a:lnTo>
                          <a:pt x="8477" y="0"/>
                        </a:lnTo>
                        <a:lnTo>
                          <a:pt x="0" y="4858"/>
                        </a:lnTo>
                        <a:lnTo>
                          <a:pt x="10954" y="11240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33"/>
                <p:cNvGrpSpPr/>
                <p:nvPr/>
              </p:nvGrpSpPr>
              <p:grpSpPr>
                <a:xfrm>
                  <a:off x="2911853" y="1497826"/>
                  <a:ext cx="27622" cy="56769"/>
                  <a:chOff x="2911853" y="1497826"/>
                  <a:chExt cx="27622" cy="56769"/>
                </a:xfrm>
              </p:grpSpPr>
              <p:sp>
                <p:nvSpPr>
                  <p:cNvPr id="915" name="Google Shape;915;p33"/>
                  <p:cNvSpPr/>
                  <p:nvPr/>
                </p:nvSpPr>
                <p:spPr>
                  <a:xfrm>
                    <a:off x="2911853" y="1504780"/>
                    <a:ext cx="15525" cy="49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25" h="49815" extrusionOk="0">
                        <a:moveTo>
                          <a:pt x="15526" y="49816"/>
                        </a:moveTo>
                        <a:lnTo>
                          <a:pt x="0" y="40862"/>
                        </a:lnTo>
                        <a:lnTo>
                          <a:pt x="0" y="0"/>
                        </a:lnTo>
                        <a:lnTo>
                          <a:pt x="15526" y="8954"/>
                        </a:lnTo>
                        <a:lnTo>
                          <a:pt x="15526" y="4981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33"/>
                  <p:cNvSpPr/>
                  <p:nvPr/>
                </p:nvSpPr>
                <p:spPr>
                  <a:xfrm>
                    <a:off x="2927378" y="1506780"/>
                    <a:ext cx="12096" cy="47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6" h="47815" extrusionOk="0">
                        <a:moveTo>
                          <a:pt x="0" y="47816"/>
                        </a:moveTo>
                        <a:lnTo>
                          <a:pt x="12097" y="40862"/>
                        </a:lnTo>
                        <a:lnTo>
                          <a:pt x="12097" y="0"/>
                        </a:lnTo>
                        <a:lnTo>
                          <a:pt x="0" y="6953"/>
                        </a:lnTo>
                        <a:lnTo>
                          <a:pt x="0" y="4781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33"/>
                  <p:cNvSpPr/>
                  <p:nvPr/>
                </p:nvSpPr>
                <p:spPr>
                  <a:xfrm>
                    <a:off x="2911853" y="1497826"/>
                    <a:ext cx="27622" cy="15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2" h="15906" extrusionOk="0">
                        <a:moveTo>
                          <a:pt x="15526" y="15907"/>
                        </a:moveTo>
                        <a:lnTo>
                          <a:pt x="27623" y="8954"/>
                        </a:lnTo>
                        <a:lnTo>
                          <a:pt x="12097" y="0"/>
                        </a:lnTo>
                        <a:lnTo>
                          <a:pt x="0" y="6953"/>
                        </a:lnTo>
                        <a:lnTo>
                          <a:pt x="15526" y="1590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8" name="Google Shape;918;p33"/>
                <p:cNvGrpSpPr/>
                <p:nvPr/>
              </p:nvGrpSpPr>
              <p:grpSpPr>
                <a:xfrm>
                  <a:off x="2898042" y="1517258"/>
                  <a:ext cx="27622" cy="33908"/>
                  <a:chOff x="2898042" y="1517258"/>
                  <a:chExt cx="27622" cy="33908"/>
                </a:xfrm>
              </p:grpSpPr>
              <p:sp>
                <p:nvSpPr>
                  <p:cNvPr id="919" name="Google Shape;919;p33"/>
                  <p:cNvSpPr/>
                  <p:nvPr/>
                </p:nvSpPr>
                <p:spPr>
                  <a:xfrm>
                    <a:off x="2910138" y="1524211"/>
                    <a:ext cx="15525" cy="26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25" h="26955" extrusionOk="0">
                        <a:moveTo>
                          <a:pt x="15526" y="0"/>
                        </a:moveTo>
                        <a:lnTo>
                          <a:pt x="15526" y="17907"/>
                        </a:lnTo>
                        <a:lnTo>
                          <a:pt x="0" y="26956"/>
                        </a:lnTo>
                        <a:lnTo>
                          <a:pt x="0" y="9049"/>
                        </a:lnTo>
                        <a:lnTo>
                          <a:pt x="1552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33"/>
                  <p:cNvSpPr/>
                  <p:nvPr/>
                </p:nvSpPr>
                <p:spPr>
                  <a:xfrm>
                    <a:off x="2898042" y="1517258"/>
                    <a:ext cx="27622" cy="16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2" h="16002" extrusionOk="0">
                        <a:moveTo>
                          <a:pt x="27622" y="6953"/>
                        </a:moveTo>
                        <a:lnTo>
                          <a:pt x="15621" y="0"/>
                        </a:lnTo>
                        <a:lnTo>
                          <a:pt x="0" y="9049"/>
                        </a:lnTo>
                        <a:lnTo>
                          <a:pt x="12097" y="16002"/>
                        </a:lnTo>
                        <a:lnTo>
                          <a:pt x="27622" y="695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1" name="Google Shape;921;p33"/>
                  <p:cNvSpPr/>
                  <p:nvPr/>
                </p:nvSpPr>
                <p:spPr>
                  <a:xfrm>
                    <a:off x="2898042" y="1526306"/>
                    <a:ext cx="12096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6" h="24860" extrusionOk="0">
                        <a:moveTo>
                          <a:pt x="12097" y="6953"/>
                        </a:moveTo>
                        <a:lnTo>
                          <a:pt x="0" y="0"/>
                        </a:lnTo>
                        <a:lnTo>
                          <a:pt x="0" y="17812"/>
                        </a:lnTo>
                        <a:lnTo>
                          <a:pt x="12097" y="24860"/>
                        </a:lnTo>
                        <a:lnTo>
                          <a:pt x="12097" y="69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2" name="Google Shape;922;p33"/>
                <p:cNvGrpSpPr/>
                <p:nvPr/>
              </p:nvGrpSpPr>
              <p:grpSpPr>
                <a:xfrm>
                  <a:off x="2778884" y="1528402"/>
                  <a:ext cx="130206" cy="90201"/>
                  <a:chOff x="2778884" y="1528402"/>
                  <a:chExt cx="130206" cy="90201"/>
                </a:xfrm>
              </p:grpSpPr>
              <p:sp>
                <p:nvSpPr>
                  <p:cNvPr id="923" name="Google Shape;923;p33"/>
                  <p:cNvSpPr/>
                  <p:nvPr/>
                </p:nvSpPr>
                <p:spPr>
                  <a:xfrm>
                    <a:off x="2788980" y="1534212"/>
                    <a:ext cx="120110" cy="843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10" h="84391" extrusionOk="0">
                        <a:moveTo>
                          <a:pt x="120110" y="0"/>
                        </a:moveTo>
                        <a:lnTo>
                          <a:pt x="120110" y="15049"/>
                        </a:lnTo>
                        <a:lnTo>
                          <a:pt x="0" y="84392"/>
                        </a:lnTo>
                        <a:lnTo>
                          <a:pt x="0" y="69342"/>
                        </a:lnTo>
                        <a:lnTo>
                          <a:pt x="12011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4" name="Google Shape;924;p33"/>
                  <p:cNvSpPr/>
                  <p:nvPr/>
                </p:nvSpPr>
                <p:spPr>
                  <a:xfrm>
                    <a:off x="2778884" y="1528402"/>
                    <a:ext cx="130206" cy="75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06" h="75152" extrusionOk="0">
                        <a:moveTo>
                          <a:pt x="130207" y="5810"/>
                        </a:moveTo>
                        <a:lnTo>
                          <a:pt x="120110" y="0"/>
                        </a:lnTo>
                        <a:lnTo>
                          <a:pt x="0" y="69342"/>
                        </a:lnTo>
                        <a:lnTo>
                          <a:pt x="10096" y="75152"/>
                        </a:lnTo>
                        <a:lnTo>
                          <a:pt x="130207" y="581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5" name="Google Shape;925;p33"/>
                  <p:cNvSpPr/>
                  <p:nvPr/>
                </p:nvSpPr>
                <p:spPr>
                  <a:xfrm>
                    <a:off x="2778884" y="1597744"/>
                    <a:ext cx="10096" cy="20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6" h="20859" extrusionOk="0">
                        <a:moveTo>
                          <a:pt x="10096" y="5810"/>
                        </a:moveTo>
                        <a:lnTo>
                          <a:pt x="0" y="0"/>
                        </a:lnTo>
                        <a:lnTo>
                          <a:pt x="0" y="15050"/>
                        </a:lnTo>
                        <a:lnTo>
                          <a:pt x="10096" y="20860"/>
                        </a:lnTo>
                        <a:lnTo>
                          <a:pt x="10096" y="5810"/>
                        </a:lnTo>
                        <a:close/>
                      </a:path>
                    </a:pathLst>
                  </a:custGeom>
                  <a:solidFill>
                    <a:srgbClr val="A7A9A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6" name="Google Shape;926;p33"/>
                <p:cNvGrpSpPr/>
                <p:nvPr/>
              </p:nvGrpSpPr>
              <p:grpSpPr>
                <a:xfrm>
                  <a:off x="2915949" y="1435247"/>
                  <a:ext cx="19430" cy="76200"/>
                  <a:chOff x="2915949" y="1435247"/>
                  <a:chExt cx="19430" cy="76200"/>
                </a:xfrm>
              </p:grpSpPr>
              <p:sp>
                <p:nvSpPr>
                  <p:cNvPr id="927" name="Google Shape;927;p33"/>
                  <p:cNvSpPr/>
                  <p:nvPr/>
                </p:nvSpPr>
                <p:spPr>
                  <a:xfrm>
                    <a:off x="2915949" y="1440200"/>
                    <a:ext cx="10953" cy="71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71246" extrusionOk="0">
                        <a:moveTo>
                          <a:pt x="10954" y="71247"/>
                        </a:moveTo>
                        <a:lnTo>
                          <a:pt x="0" y="64865"/>
                        </a:lnTo>
                        <a:lnTo>
                          <a:pt x="0" y="0"/>
                        </a:lnTo>
                        <a:lnTo>
                          <a:pt x="10954" y="6286"/>
                        </a:lnTo>
                        <a:lnTo>
                          <a:pt x="10954" y="7124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8" name="Google Shape;928;p33"/>
                  <p:cNvSpPr/>
                  <p:nvPr/>
                </p:nvSpPr>
                <p:spPr>
                  <a:xfrm>
                    <a:off x="2926902" y="1441629"/>
                    <a:ext cx="8477" cy="69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69818" extrusionOk="0">
                        <a:moveTo>
                          <a:pt x="0" y="69818"/>
                        </a:moveTo>
                        <a:lnTo>
                          <a:pt x="8477" y="64865"/>
                        </a:lnTo>
                        <a:lnTo>
                          <a:pt x="8477" y="0"/>
                        </a:lnTo>
                        <a:lnTo>
                          <a:pt x="0" y="4858"/>
                        </a:lnTo>
                        <a:lnTo>
                          <a:pt x="0" y="698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9" name="Google Shape;929;p33"/>
                  <p:cNvSpPr/>
                  <p:nvPr/>
                </p:nvSpPr>
                <p:spPr>
                  <a:xfrm>
                    <a:off x="2915949" y="1435247"/>
                    <a:ext cx="19430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0" h="11239" extrusionOk="0">
                        <a:moveTo>
                          <a:pt x="10954" y="11240"/>
                        </a:moveTo>
                        <a:lnTo>
                          <a:pt x="19431" y="6382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24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30" name="Google Shape;930;p33"/>
              <p:cNvGrpSpPr/>
              <p:nvPr/>
            </p:nvGrpSpPr>
            <p:grpSpPr>
              <a:xfrm>
                <a:off x="5321907" y="2825151"/>
                <a:ext cx="843718" cy="728921"/>
                <a:chOff x="2793719" y="1747029"/>
                <a:chExt cx="320659" cy="277030"/>
              </a:xfrm>
            </p:grpSpPr>
            <p:sp>
              <p:nvSpPr>
                <p:cNvPr id="931" name="Google Shape;931;p33"/>
                <p:cNvSpPr/>
                <p:nvPr/>
              </p:nvSpPr>
              <p:spPr>
                <a:xfrm>
                  <a:off x="2793719" y="1838941"/>
                  <a:ext cx="320659" cy="185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59" h="185118" extrusionOk="0">
                      <a:moveTo>
                        <a:pt x="25360" y="14645"/>
                      </a:moveTo>
                      <a:cubicBezTo>
                        <a:pt x="-8453" y="34171"/>
                        <a:pt x="-8453" y="65794"/>
                        <a:pt x="25360" y="85320"/>
                      </a:cubicBezTo>
                      <a:lnTo>
                        <a:pt x="172902" y="170474"/>
                      </a:lnTo>
                      <a:cubicBezTo>
                        <a:pt x="206716" y="190000"/>
                        <a:pt x="261485" y="190000"/>
                        <a:pt x="295299" y="170474"/>
                      </a:cubicBezTo>
                      <a:cubicBezTo>
                        <a:pt x="329113" y="150947"/>
                        <a:pt x="329113" y="119324"/>
                        <a:pt x="295299" y="99798"/>
                      </a:cubicBezTo>
                      <a:lnTo>
                        <a:pt x="147757" y="14645"/>
                      </a:lnTo>
                      <a:cubicBezTo>
                        <a:pt x="113943" y="-4882"/>
                        <a:pt x="59174" y="-4882"/>
                        <a:pt x="25360" y="14645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33"/>
                <p:cNvSpPr/>
                <p:nvPr/>
              </p:nvSpPr>
              <p:spPr>
                <a:xfrm>
                  <a:off x="2798489" y="1844060"/>
                  <a:ext cx="313773" cy="1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73" h="169200" extrusionOk="0">
                      <a:moveTo>
                        <a:pt x="67358" y="38386"/>
                      </a:moveTo>
                      <a:lnTo>
                        <a:pt x="3541" y="0"/>
                      </a:lnTo>
                      <a:cubicBezTo>
                        <a:pt x="3541" y="0"/>
                        <a:pt x="-11223" y="49054"/>
                        <a:pt x="19543" y="66770"/>
                      </a:cubicBezTo>
                      <a:cubicBezTo>
                        <a:pt x="44689" y="81344"/>
                        <a:pt x="68882" y="79343"/>
                        <a:pt x="99172" y="102298"/>
                      </a:cubicBezTo>
                      <a:cubicBezTo>
                        <a:pt x="114317" y="113824"/>
                        <a:pt x="109078" y="120872"/>
                        <a:pt x="151464" y="146113"/>
                      </a:cubicBezTo>
                      <a:cubicBezTo>
                        <a:pt x="166704" y="155162"/>
                        <a:pt x="178134" y="159544"/>
                        <a:pt x="200042" y="164687"/>
                      </a:cubicBezTo>
                      <a:cubicBezTo>
                        <a:pt x="270432" y="181356"/>
                        <a:pt x="314247" y="148304"/>
                        <a:pt x="313770" y="123349"/>
                      </a:cubicBezTo>
                      <a:lnTo>
                        <a:pt x="313484" y="110300"/>
                      </a:lnTo>
                      <a:cubicBezTo>
                        <a:pt x="312627" y="110109"/>
                        <a:pt x="67358" y="38386"/>
                        <a:pt x="67358" y="383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33" name="Google Shape;933;p33"/>
                <p:cNvGrpSpPr/>
                <p:nvPr/>
              </p:nvGrpSpPr>
              <p:grpSpPr>
                <a:xfrm>
                  <a:off x="2814126" y="1885685"/>
                  <a:ext cx="30194" cy="24627"/>
                  <a:chOff x="2814126" y="1885685"/>
                  <a:chExt cx="30194" cy="24627"/>
                </a:xfrm>
              </p:grpSpPr>
              <p:sp>
                <p:nvSpPr>
                  <p:cNvPr id="934" name="Google Shape;934;p33"/>
                  <p:cNvSpPr/>
                  <p:nvPr/>
                </p:nvSpPr>
                <p:spPr>
                  <a:xfrm>
                    <a:off x="2814126" y="1885685"/>
                    <a:ext cx="29527" cy="2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27" h="24627" extrusionOk="0">
                        <a:moveTo>
                          <a:pt x="29528" y="23527"/>
                        </a:moveTo>
                        <a:cubicBezTo>
                          <a:pt x="28670" y="24765"/>
                          <a:pt x="27051" y="25051"/>
                          <a:pt x="25146" y="23908"/>
                        </a:cubicBezTo>
                        <a:lnTo>
                          <a:pt x="5048" y="12287"/>
                        </a:lnTo>
                        <a:cubicBezTo>
                          <a:pt x="2286" y="10668"/>
                          <a:pt x="0" y="6763"/>
                          <a:pt x="0" y="3619"/>
                        </a:cubicBezTo>
                        <a:cubicBezTo>
                          <a:pt x="0" y="1429"/>
                          <a:pt x="1048" y="190"/>
                          <a:pt x="2476" y="0"/>
                        </a:cubicBezTo>
                        <a:cubicBezTo>
                          <a:pt x="2096" y="571"/>
                          <a:pt x="1810" y="1429"/>
                          <a:pt x="1810" y="2476"/>
                        </a:cubicBezTo>
                        <a:cubicBezTo>
                          <a:pt x="1810" y="5715"/>
                          <a:pt x="4096" y="9620"/>
                          <a:pt x="6858" y="11144"/>
                        </a:cubicBezTo>
                        <a:lnTo>
                          <a:pt x="26956" y="22765"/>
                        </a:lnTo>
                        <a:cubicBezTo>
                          <a:pt x="27813" y="23336"/>
                          <a:pt x="28670" y="23527"/>
                          <a:pt x="29432" y="234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5" name="Google Shape;935;p33"/>
                  <p:cNvSpPr/>
                  <p:nvPr/>
                </p:nvSpPr>
                <p:spPr>
                  <a:xfrm>
                    <a:off x="2816031" y="1885780"/>
                    <a:ext cx="28289" cy="23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89" h="23454" extrusionOk="0">
                        <a:moveTo>
                          <a:pt x="28289" y="20955"/>
                        </a:moveTo>
                        <a:cubicBezTo>
                          <a:pt x="28289" y="22003"/>
                          <a:pt x="28099" y="22860"/>
                          <a:pt x="27623" y="23431"/>
                        </a:cubicBezTo>
                        <a:cubicBezTo>
                          <a:pt x="26861" y="23527"/>
                          <a:pt x="26003" y="23336"/>
                          <a:pt x="25146" y="22765"/>
                        </a:cubicBezTo>
                        <a:lnTo>
                          <a:pt x="5048" y="11144"/>
                        </a:lnTo>
                        <a:cubicBezTo>
                          <a:pt x="2286" y="9525"/>
                          <a:pt x="0" y="5620"/>
                          <a:pt x="0" y="2477"/>
                        </a:cubicBezTo>
                        <a:cubicBezTo>
                          <a:pt x="0" y="1429"/>
                          <a:pt x="286" y="572"/>
                          <a:pt x="667" y="0"/>
                        </a:cubicBezTo>
                        <a:cubicBezTo>
                          <a:pt x="1429" y="0"/>
                          <a:pt x="2286" y="95"/>
                          <a:pt x="3143" y="667"/>
                        </a:cubicBezTo>
                        <a:lnTo>
                          <a:pt x="23241" y="12287"/>
                        </a:lnTo>
                        <a:cubicBezTo>
                          <a:pt x="26003" y="13906"/>
                          <a:pt x="28289" y="17812"/>
                          <a:pt x="28289" y="2095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6" name="Google Shape;936;p33"/>
                <p:cNvSpPr/>
                <p:nvPr/>
              </p:nvSpPr>
              <p:spPr>
                <a:xfrm>
                  <a:off x="2816377" y="1750058"/>
                  <a:ext cx="137683" cy="84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83" h="84541" extrusionOk="0">
                      <a:moveTo>
                        <a:pt x="118526" y="63713"/>
                      </a:moveTo>
                      <a:cubicBezTo>
                        <a:pt x="100238" y="74381"/>
                        <a:pt x="84427" y="107718"/>
                        <a:pt x="29182" y="57903"/>
                      </a:cubicBezTo>
                      <a:cubicBezTo>
                        <a:pt x="4226" y="35424"/>
                        <a:pt x="-11490" y="16564"/>
                        <a:pt x="10417" y="4467"/>
                      </a:cubicBezTo>
                      <a:cubicBezTo>
                        <a:pt x="28706" y="-6105"/>
                        <a:pt x="64900" y="3896"/>
                        <a:pt x="96333" y="15707"/>
                      </a:cubicBezTo>
                      <a:cubicBezTo>
                        <a:pt x="158626" y="39138"/>
                        <a:pt x="136909" y="53045"/>
                        <a:pt x="118526" y="6371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33"/>
                <p:cNvSpPr/>
                <p:nvPr/>
              </p:nvSpPr>
              <p:spPr>
                <a:xfrm>
                  <a:off x="2845273" y="1751858"/>
                  <a:ext cx="6667" cy="81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7" h="81534" extrusionOk="0">
                      <a:moveTo>
                        <a:pt x="1334" y="0"/>
                      </a:moveTo>
                      <a:cubicBezTo>
                        <a:pt x="1334" y="6858"/>
                        <a:pt x="1429" y="13621"/>
                        <a:pt x="1619" y="20479"/>
                      </a:cubicBezTo>
                      <a:cubicBezTo>
                        <a:pt x="1810" y="27242"/>
                        <a:pt x="2096" y="34100"/>
                        <a:pt x="2572" y="40862"/>
                      </a:cubicBezTo>
                      <a:cubicBezTo>
                        <a:pt x="2953" y="47625"/>
                        <a:pt x="3524" y="54388"/>
                        <a:pt x="4191" y="61246"/>
                      </a:cubicBezTo>
                      <a:cubicBezTo>
                        <a:pt x="4858" y="68008"/>
                        <a:pt x="5715" y="74771"/>
                        <a:pt x="6668" y="81534"/>
                      </a:cubicBezTo>
                      <a:lnTo>
                        <a:pt x="6287" y="81534"/>
                      </a:lnTo>
                      <a:cubicBezTo>
                        <a:pt x="4667" y="74962"/>
                        <a:pt x="3524" y="68199"/>
                        <a:pt x="2572" y="61436"/>
                      </a:cubicBezTo>
                      <a:cubicBezTo>
                        <a:pt x="1619" y="54674"/>
                        <a:pt x="1048" y="47816"/>
                        <a:pt x="571" y="40957"/>
                      </a:cubicBezTo>
                      <a:cubicBezTo>
                        <a:pt x="190" y="34100"/>
                        <a:pt x="0" y="27337"/>
                        <a:pt x="0" y="20479"/>
                      </a:cubicBezTo>
                      <a:cubicBezTo>
                        <a:pt x="0" y="13621"/>
                        <a:pt x="286" y="6763"/>
                        <a:pt x="1048" y="0"/>
                      </a:cubicBezTo>
                      <a:lnTo>
                        <a:pt x="12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33"/>
                <p:cNvSpPr/>
                <p:nvPr/>
              </p:nvSpPr>
              <p:spPr>
                <a:xfrm>
                  <a:off x="2801611" y="1747029"/>
                  <a:ext cx="310171" cy="250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171" h="250192" extrusionOk="0">
                      <a:moveTo>
                        <a:pt x="310171" y="204854"/>
                      </a:moveTo>
                      <a:cubicBezTo>
                        <a:pt x="310171" y="191709"/>
                        <a:pt x="305694" y="176660"/>
                        <a:pt x="284835" y="163611"/>
                      </a:cubicBezTo>
                      <a:cubicBezTo>
                        <a:pt x="211397" y="117795"/>
                        <a:pt x="173202" y="62741"/>
                        <a:pt x="156628" y="42834"/>
                      </a:cubicBezTo>
                      <a:cubicBezTo>
                        <a:pt x="143007" y="26355"/>
                        <a:pt x="93573" y="9020"/>
                        <a:pt x="65950" y="2448"/>
                      </a:cubicBezTo>
                      <a:cubicBezTo>
                        <a:pt x="31660" y="-5649"/>
                        <a:pt x="13753" y="7782"/>
                        <a:pt x="6609" y="21688"/>
                      </a:cubicBezTo>
                      <a:cubicBezTo>
                        <a:pt x="-2154" y="38738"/>
                        <a:pt x="323" y="98079"/>
                        <a:pt x="323" y="103222"/>
                      </a:cubicBezTo>
                      <a:cubicBezTo>
                        <a:pt x="323" y="138750"/>
                        <a:pt x="60807" y="143799"/>
                        <a:pt x="87762" y="169421"/>
                      </a:cubicBezTo>
                      <a:cubicBezTo>
                        <a:pt x="152818" y="231048"/>
                        <a:pt x="189489" y="250193"/>
                        <a:pt x="240829" y="250193"/>
                      </a:cubicBezTo>
                      <a:cubicBezTo>
                        <a:pt x="288264" y="250193"/>
                        <a:pt x="311790" y="222951"/>
                        <a:pt x="310076" y="204854"/>
                      </a:cubicBezTo>
                      <a:close/>
                      <a:moveTo>
                        <a:pt x="125386" y="64074"/>
                      </a:moveTo>
                      <a:cubicBezTo>
                        <a:pt x="108813" y="73695"/>
                        <a:pt x="95001" y="100460"/>
                        <a:pt x="45090" y="55311"/>
                      </a:cubicBezTo>
                      <a:cubicBezTo>
                        <a:pt x="22516" y="34928"/>
                        <a:pt x="10896" y="19974"/>
                        <a:pt x="27469" y="10353"/>
                      </a:cubicBezTo>
                      <a:cubicBezTo>
                        <a:pt x="44043" y="828"/>
                        <a:pt x="76809" y="9782"/>
                        <a:pt x="105288" y="20545"/>
                      </a:cubicBezTo>
                      <a:cubicBezTo>
                        <a:pt x="161676" y="41786"/>
                        <a:pt x="141960" y="54359"/>
                        <a:pt x="125386" y="6397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33"/>
                <p:cNvSpPr/>
                <p:nvPr/>
              </p:nvSpPr>
              <p:spPr>
                <a:xfrm>
                  <a:off x="3072254" y="1949731"/>
                  <a:ext cx="39719" cy="4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9" h="46104" extrusionOk="0">
                      <a:moveTo>
                        <a:pt x="0" y="43396"/>
                      </a:moveTo>
                      <a:cubicBezTo>
                        <a:pt x="20002" y="33680"/>
                        <a:pt x="10668" y="13773"/>
                        <a:pt x="22003" y="3867"/>
                      </a:cubicBezTo>
                      <a:cubicBezTo>
                        <a:pt x="33242" y="-6039"/>
                        <a:pt x="33242" y="6248"/>
                        <a:pt x="39719" y="5962"/>
                      </a:cubicBezTo>
                      <a:lnTo>
                        <a:pt x="38290" y="23107"/>
                      </a:lnTo>
                      <a:lnTo>
                        <a:pt x="19812" y="43396"/>
                      </a:lnTo>
                      <a:cubicBezTo>
                        <a:pt x="19812" y="43396"/>
                        <a:pt x="1048" y="49492"/>
                        <a:pt x="0" y="4339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33"/>
                <p:cNvSpPr/>
                <p:nvPr/>
              </p:nvSpPr>
              <p:spPr>
                <a:xfrm>
                  <a:off x="2815365" y="1830232"/>
                  <a:ext cx="27812" cy="35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2" h="35942" extrusionOk="0">
                      <a:moveTo>
                        <a:pt x="27813" y="26020"/>
                      </a:moveTo>
                      <a:cubicBezTo>
                        <a:pt x="27813" y="34878"/>
                        <a:pt x="21622" y="38498"/>
                        <a:pt x="13906" y="34021"/>
                      </a:cubicBezTo>
                      <a:cubicBezTo>
                        <a:pt x="6191" y="29640"/>
                        <a:pt x="0" y="18781"/>
                        <a:pt x="0" y="9923"/>
                      </a:cubicBezTo>
                      <a:cubicBezTo>
                        <a:pt x="0" y="1065"/>
                        <a:pt x="6191" y="-2555"/>
                        <a:pt x="13906" y="1922"/>
                      </a:cubicBezTo>
                      <a:cubicBezTo>
                        <a:pt x="21622" y="6303"/>
                        <a:pt x="27813" y="17162"/>
                        <a:pt x="27813" y="2602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33"/>
                <p:cNvSpPr/>
                <p:nvPr/>
              </p:nvSpPr>
              <p:spPr>
                <a:xfrm>
                  <a:off x="2817460" y="1836298"/>
                  <a:ext cx="20192" cy="2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2" h="26002" extrusionOk="0">
                      <a:moveTo>
                        <a:pt x="20193" y="18812"/>
                      </a:moveTo>
                      <a:cubicBezTo>
                        <a:pt x="20193" y="25193"/>
                        <a:pt x="15716" y="27860"/>
                        <a:pt x="10096" y="24622"/>
                      </a:cubicBezTo>
                      <a:cubicBezTo>
                        <a:pt x="4572" y="21383"/>
                        <a:pt x="0" y="13573"/>
                        <a:pt x="0" y="7191"/>
                      </a:cubicBezTo>
                      <a:cubicBezTo>
                        <a:pt x="0" y="809"/>
                        <a:pt x="4477" y="-1858"/>
                        <a:pt x="10096" y="1381"/>
                      </a:cubicBezTo>
                      <a:cubicBezTo>
                        <a:pt x="15621" y="4619"/>
                        <a:pt x="20193" y="12430"/>
                        <a:pt x="20193" y="188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33"/>
                <p:cNvSpPr/>
                <p:nvPr/>
              </p:nvSpPr>
              <p:spPr>
                <a:xfrm>
                  <a:off x="2905102" y="1757215"/>
                  <a:ext cx="153128" cy="16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8" h="165004" extrusionOk="0">
                      <a:moveTo>
                        <a:pt x="31706" y="12741"/>
                      </a:moveTo>
                      <a:cubicBezTo>
                        <a:pt x="17990" y="26075"/>
                        <a:pt x="-15824" y="18646"/>
                        <a:pt x="8655" y="79225"/>
                      </a:cubicBezTo>
                      <a:cubicBezTo>
                        <a:pt x="17133" y="97894"/>
                        <a:pt x="68853" y="151996"/>
                        <a:pt x="105620" y="163807"/>
                      </a:cubicBezTo>
                      <a:cubicBezTo>
                        <a:pt x="127337" y="170760"/>
                        <a:pt x="161532" y="145519"/>
                        <a:pt x="151245" y="137518"/>
                      </a:cubicBezTo>
                      <a:cubicBezTo>
                        <a:pt x="117907" y="111610"/>
                        <a:pt x="66187" y="60270"/>
                        <a:pt x="66187" y="46078"/>
                      </a:cubicBezTo>
                      <a:cubicBezTo>
                        <a:pt x="65901" y="-14120"/>
                        <a:pt x="48756" y="-3738"/>
                        <a:pt x="31706" y="128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33"/>
                <p:cNvSpPr/>
                <p:nvPr/>
              </p:nvSpPr>
              <p:spPr>
                <a:xfrm>
                  <a:off x="2898676" y="1812247"/>
                  <a:ext cx="150431" cy="121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31" h="121847" extrusionOk="0">
                      <a:moveTo>
                        <a:pt x="76232" y="0"/>
                      </a:moveTo>
                      <a:cubicBezTo>
                        <a:pt x="28226" y="0"/>
                        <a:pt x="-1111" y="84296"/>
                        <a:pt x="32" y="96393"/>
                      </a:cubicBezTo>
                      <a:cubicBezTo>
                        <a:pt x="985" y="105823"/>
                        <a:pt x="15463" y="120396"/>
                        <a:pt x="21844" y="121634"/>
                      </a:cubicBezTo>
                      <a:cubicBezTo>
                        <a:pt x="44800" y="126111"/>
                        <a:pt x="102331" y="58483"/>
                        <a:pt x="150432" y="72390"/>
                      </a:cubicBezTo>
                      <a:cubicBezTo>
                        <a:pt x="150432" y="72390"/>
                        <a:pt x="131287" y="58102"/>
                        <a:pt x="110046" y="36195"/>
                      </a:cubicBezTo>
                      <a:cubicBezTo>
                        <a:pt x="88519" y="13906"/>
                        <a:pt x="85567" y="95"/>
                        <a:pt x="76137" y="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33"/>
                <p:cNvSpPr/>
                <p:nvPr/>
              </p:nvSpPr>
              <p:spPr>
                <a:xfrm>
                  <a:off x="2897629" y="1807960"/>
                  <a:ext cx="152522" cy="123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22" h="123556" extrusionOk="0">
                      <a:moveTo>
                        <a:pt x="77279" y="0"/>
                      </a:moveTo>
                      <a:cubicBezTo>
                        <a:pt x="29273" y="0"/>
                        <a:pt x="-1112" y="84392"/>
                        <a:pt x="31" y="96488"/>
                      </a:cubicBezTo>
                      <a:cubicBezTo>
                        <a:pt x="984" y="105918"/>
                        <a:pt x="16128" y="122111"/>
                        <a:pt x="22510" y="123349"/>
                      </a:cubicBezTo>
                      <a:cubicBezTo>
                        <a:pt x="45465" y="127825"/>
                        <a:pt x="105568" y="58388"/>
                        <a:pt x="151574" y="76581"/>
                      </a:cubicBezTo>
                      <a:cubicBezTo>
                        <a:pt x="157765" y="73247"/>
                        <a:pt x="132429" y="58007"/>
                        <a:pt x="111188" y="36100"/>
                      </a:cubicBezTo>
                      <a:cubicBezTo>
                        <a:pt x="89661" y="13906"/>
                        <a:pt x="86709" y="0"/>
                        <a:pt x="772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33"/>
                <p:cNvSpPr/>
                <p:nvPr/>
              </p:nvSpPr>
              <p:spPr>
                <a:xfrm>
                  <a:off x="2903987" y="1899400"/>
                  <a:ext cx="19350" cy="26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0" h="26540" extrusionOk="0">
                      <a:moveTo>
                        <a:pt x="17390" y="16193"/>
                      </a:moveTo>
                      <a:lnTo>
                        <a:pt x="5103" y="1334"/>
                      </a:lnTo>
                      <a:cubicBezTo>
                        <a:pt x="4532" y="668"/>
                        <a:pt x="3960" y="287"/>
                        <a:pt x="3389" y="96"/>
                      </a:cubicBezTo>
                      <a:cubicBezTo>
                        <a:pt x="2151" y="-285"/>
                        <a:pt x="1007" y="477"/>
                        <a:pt x="436" y="2192"/>
                      </a:cubicBezTo>
                      <a:cubicBezTo>
                        <a:pt x="-516" y="4668"/>
                        <a:pt x="150" y="8383"/>
                        <a:pt x="1865" y="10383"/>
                      </a:cubicBezTo>
                      <a:lnTo>
                        <a:pt x="14152" y="25242"/>
                      </a:lnTo>
                      <a:cubicBezTo>
                        <a:pt x="15295" y="26576"/>
                        <a:pt x="16629" y="26861"/>
                        <a:pt x="17676" y="26195"/>
                      </a:cubicBezTo>
                      <a:cubicBezTo>
                        <a:pt x="18153" y="25814"/>
                        <a:pt x="18629" y="25242"/>
                        <a:pt x="18914" y="24480"/>
                      </a:cubicBezTo>
                      <a:cubicBezTo>
                        <a:pt x="19867" y="22004"/>
                        <a:pt x="19200" y="18289"/>
                        <a:pt x="17486" y="161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6" name="Google Shape;946;p33"/>
              <p:cNvGrpSpPr/>
              <p:nvPr/>
            </p:nvGrpSpPr>
            <p:grpSpPr>
              <a:xfrm>
                <a:off x="6125965" y="2491499"/>
                <a:ext cx="499239" cy="909256"/>
                <a:chOff x="3099305" y="1620223"/>
                <a:chExt cx="189738" cy="345567"/>
              </a:xfrm>
            </p:grpSpPr>
            <p:grpSp>
              <p:nvGrpSpPr>
                <p:cNvPr id="947" name="Google Shape;947;p33"/>
                <p:cNvGrpSpPr/>
                <p:nvPr/>
              </p:nvGrpSpPr>
              <p:grpSpPr>
                <a:xfrm>
                  <a:off x="3236369" y="1725855"/>
                  <a:ext cx="19431" cy="239935"/>
                  <a:chOff x="3236369" y="1725855"/>
                  <a:chExt cx="19431" cy="239935"/>
                </a:xfrm>
              </p:grpSpPr>
              <p:sp>
                <p:nvSpPr>
                  <p:cNvPr id="948" name="Google Shape;948;p33"/>
                  <p:cNvSpPr/>
                  <p:nvPr/>
                </p:nvSpPr>
                <p:spPr>
                  <a:xfrm>
                    <a:off x="3236369" y="1730808"/>
                    <a:ext cx="10953" cy="234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234981" extrusionOk="0">
                        <a:moveTo>
                          <a:pt x="10954" y="234982"/>
                        </a:moveTo>
                        <a:lnTo>
                          <a:pt x="0" y="228695"/>
                        </a:lnTo>
                        <a:lnTo>
                          <a:pt x="0" y="0"/>
                        </a:lnTo>
                        <a:lnTo>
                          <a:pt x="10954" y="6286"/>
                        </a:lnTo>
                        <a:lnTo>
                          <a:pt x="10954" y="23498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9" name="Google Shape;949;p33"/>
                  <p:cNvSpPr/>
                  <p:nvPr/>
                </p:nvSpPr>
                <p:spPr>
                  <a:xfrm>
                    <a:off x="3247323" y="1732142"/>
                    <a:ext cx="8477" cy="233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233648" extrusionOk="0">
                        <a:moveTo>
                          <a:pt x="0" y="233648"/>
                        </a:moveTo>
                        <a:lnTo>
                          <a:pt x="8477" y="228790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2336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0" name="Google Shape;950;p33"/>
                  <p:cNvSpPr/>
                  <p:nvPr/>
                </p:nvSpPr>
                <p:spPr>
                  <a:xfrm>
                    <a:off x="3236369" y="1725855"/>
                    <a:ext cx="19431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1" h="11239" extrusionOk="0">
                        <a:moveTo>
                          <a:pt x="10954" y="11240"/>
                        </a:moveTo>
                        <a:lnTo>
                          <a:pt x="19431" y="6286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240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1" name="Google Shape;951;p33"/>
                <p:cNvGrpSpPr/>
                <p:nvPr/>
              </p:nvGrpSpPr>
              <p:grpSpPr>
                <a:xfrm>
                  <a:off x="3232369" y="1665943"/>
                  <a:ext cx="56674" cy="73723"/>
                  <a:chOff x="3232369" y="1665943"/>
                  <a:chExt cx="56674" cy="73723"/>
                </a:xfrm>
              </p:grpSpPr>
              <p:sp>
                <p:nvSpPr>
                  <p:cNvPr id="952" name="Google Shape;952;p33"/>
                  <p:cNvSpPr/>
                  <p:nvPr/>
                </p:nvSpPr>
                <p:spPr>
                  <a:xfrm>
                    <a:off x="3232369" y="1689755"/>
                    <a:ext cx="15430" cy="49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0" h="49911" extrusionOk="0">
                        <a:moveTo>
                          <a:pt x="15430" y="49911"/>
                        </a:moveTo>
                        <a:lnTo>
                          <a:pt x="0" y="40957"/>
                        </a:lnTo>
                        <a:lnTo>
                          <a:pt x="0" y="0"/>
                        </a:lnTo>
                        <a:lnTo>
                          <a:pt x="15430" y="8954"/>
                        </a:lnTo>
                        <a:lnTo>
                          <a:pt x="15430" y="4991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33"/>
                  <p:cNvSpPr/>
                  <p:nvPr/>
                </p:nvSpPr>
                <p:spPr>
                  <a:xfrm>
                    <a:off x="3247800" y="1674896"/>
                    <a:ext cx="41243" cy="64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43" h="64769" extrusionOk="0">
                        <a:moveTo>
                          <a:pt x="0" y="64770"/>
                        </a:moveTo>
                        <a:lnTo>
                          <a:pt x="41243" y="40957"/>
                        </a:lnTo>
                        <a:lnTo>
                          <a:pt x="41243" y="0"/>
                        </a:lnTo>
                        <a:lnTo>
                          <a:pt x="0" y="23813"/>
                        </a:lnTo>
                        <a:lnTo>
                          <a:pt x="0" y="647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33"/>
                  <p:cNvSpPr/>
                  <p:nvPr/>
                </p:nvSpPr>
                <p:spPr>
                  <a:xfrm>
                    <a:off x="3232369" y="1665943"/>
                    <a:ext cx="56673" cy="327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673" h="32766" extrusionOk="0">
                        <a:moveTo>
                          <a:pt x="15430" y="32766"/>
                        </a:moveTo>
                        <a:lnTo>
                          <a:pt x="56674" y="9049"/>
                        </a:lnTo>
                        <a:lnTo>
                          <a:pt x="41148" y="0"/>
                        </a:lnTo>
                        <a:lnTo>
                          <a:pt x="0" y="23813"/>
                        </a:lnTo>
                        <a:lnTo>
                          <a:pt x="15430" y="3276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5" name="Google Shape;955;p33"/>
                <p:cNvGrpSpPr/>
                <p:nvPr/>
              </p:nvGrpSpPr>
              <p:grpSpPr>
                <a:xfrm>
                  <a:off x="3218558" y="1702233"/>
                  <a:ext cx="27527" cy="33909"/>
                  <a:chOff x="3218558" y="1702233"/>
                  <a:chExt cx="27527" cy="33909"/>
                </a:xfrm>
              </p:grpSpPr>
              <p:sp>
                <p:nvSpPr>
                  <p:cNvPr id="956" name="Google Shape;956;p33"/>
                  <p:cNvSpPr/>
                  <p:nvPr/>
                </p:nvSpPr>
                <p:spPr>
                  <a:xfrm>
                    <a:off x="3230559" y="1709186"/>
                    <a:ext cx="15525" cy="26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25" h="26955" extrusionOk="0">
                        <a:moveTo>
                          <a:pt x="15526" y="0"/>
                        </a:moveTo>
                        <a:lnTo>
                          <a:pt x="15526" y="17907"/>
                        </a:lnTo>
                        <a:lnTo>
                          <a:pt x="0" y="26956"/>
                        </a:lnTo>
                        <a:lnTo>
                          <a:pt x="0" y="9049"/>
                        </a:lnTo>
                        <a:lnTo>
                          <a:pt x="1552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7" name="Google Shape;957;p33"/>
                  <p:cNvSpPr/>
                  <p:nvPr/>
                </p:nvSpPr>
                <p:spPr>
                  <a:xfrm>
                    <a:off x="3218558" y="1702233"/>
                    <a:ext cx="27527" cy="16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27" h="16002" extrusionOk="0">
                        <a:moveTo>
                          <a:pt x="27527" y="6953"/>
                        </a:moveTo>
                        <a:lnTo>
                          <a:pt x="15526" y="0"/>
                        </a:lnTo>
                        <a:lnTo>
                          <a:pt x="0" y="9049"/>
                        </a:lnTo>
                        <a:lnTo>
                          <a:pt x="12002" y="16002"/>
                        </a:lnTo>
                        <a:lnTo>
                          <a:pt x="27527" y="695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33"/>
                  <p:cNvSpPr/>
                  <p:nvPr/>
                </p:nvSpPr>
                <p:spPr>
                  <a:xfrm>
                    <a:off x="3218558" y="1711282"/>
                    <a:ext cx="12001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1" h="24860" extrusionOk="0">
                        <a:moveTo>
                          <a:pt x="12002" y="6953"/>
                        </a:moveTo>
                        <a:lnTo>
                          <a:pt x="0" y="0"/>
                        </a:lnTo>
                        <a:lnTo>
                          <a:pt x="0" y="17907"/>
                        </a:lnTo>
                        <a:lnTo>
                          <a:pt x="12002" y="24860"/>
                        </a:lnTo>
                        <a:lnTo>
                          <a:pt x="12002" y="69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9" name="Google Shape;959;p33"/>
                <p:cNvGrpSpPr/>
                <p:nvPr/>
              </p:nvGrpSpPr>
              <p:grpSpPr>
                <a:xfrm>
                  <a:off x="3099305" y="1713473"/>
                  <a:ext cx="130206" cy="90106"/>
                  <a:chOff x="3099305" y="1713473"/>
                  <a:chExt cx="130206" cy="90106"/>
                </a:xfrm>
              </p:grpSpPr>
              <p:sp>
                <p:nvSpPr>
                  <p:cNvPr id="960" name="Google Shape;960;p33"/>
                  <p:cNvSpPr/>
                  <p:nvPr/>
                </p:nvSpPr>
                <p:spPr>
                  <a:xfrm>
                    <a:off x="3109401" y="1719283"/>
                    <a:ext cx="120110" cy="84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10" h="84296" extrusionOk="0">
                        <a:moveTo>
                          <a:pt x="120110" y="0"/>
                        </a:moveTo>
                        <a:lnTo>
                          <a:pt x="120110" y="15049"/>
                        </a:lnTo>
                        <a:lnTo>
                          <a:pt x="0" y="84296"/>
                        </a:lnTo>
                        <a:lnTo>
                          <a:pt x="0" y="69342"/>
                        </a:lnTo>
                        <a:lnTo>
                          <a:pt x="12011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33"/>
                  <p:cNvSpPr/>
                  <p:nvPr/>
                </p:nvSpPr>
                <p:spPr>
                  <a:xfrm>
                    <a:off x="3099305" y="1713473"/>
                    <a:ext cx="130206" cy="75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06" h="75152" extrusionOk="0">
                        <a:moveTo>
                          <a:pt x="130207" y="5810"/>
                        </a:moveTo>
                        <a:lnTo>
                          <a:pt x="120110" y="0"/>
                        </a:lnTo>
                        <a:lnTo>
                          <a:pt x="0" y="69342"/>
                        </a:lnTo>
                        <a:lnTo>
                          <a:pt x="10096" y="75152"/>
                        </a:lnTo>
                        <a:lnTo>
                          <a:pt x="130207" y="581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33"/>
                  <p:cNvSpPr/>
                  <p:nvPr/>
                </p:nvSpPr>
                <p:spPr>
                  <a:xfrm>
                    <a:off x="3099305" y="1782814"/>
                    <a:ext cx="10096" cy="20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6" h="20764" extrusionOk="0">
                        <a:moveTo>
                          <a:pt x="10096" y="5810"/>
                        </a:moveTo>
                        <a:lnTo>
                          <a:pt x="0" y="0"/>
                        </a:lnTo>
                        <a:lnTo>
                          <a:pt x="0" y="14954"/>
                        </a:lnTo>
                        <a:lnTo>
                          <a:pt x="10096" y="20765"/>
                        </a:lnTo>
                        <a:lnTo>
                          <a:pt x="10096" y="5810"/>
                        </a:lnTo>
                        <a:close/>
                      </a:path>
                    </a:pathLst>
                  </a:custGeom>
                  <a:solidFill>
                    <a:srgbClr val="A7A9A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33"/>
                <p:cNvGrpSpPr/>
                <p:nvPr/>
              </p:nvGrpSpPr>
              <p:grpSpPr>
                <a:xfrm>
                  <a:off x="3236369" y="1620223"/>
                  <a:ext cx="19431" cy="76199"/>
                  <a:chOff x="3236369" y="1620223"/>
                  <a:chExt cx="19431" cy="76199"/>
                </a:xfrm>
              </p:grpSpPr>
              <p:sp>
                <p:nvSpPr>
                  <p:cNvPr id="964" name="Google Shape;964;p33"/>
                  <p:cNvSpPr/>
                  <p:nvPr/>
                </p:nvSpPr>
                <p:spPr>
                  <a:xfrm>
                    <a:off x="3236369" y="1625176"/>
                    <a:ext cx="10953" cy="71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71246" extrusionOk="0">
                        <a:moveTo>
                          <a:pt x="10954" y="71247"/>
                        </a:moveTo>
                        <a:lnTo>
                          <a:pt x="0" y="64960"/>
                        </a:lnTo>
                        <a:lnTo>
                          <a:pt x="0" y="0"/>
                        </a:lnTo>
                        <a:lnTo>
                          <a:pt x="10954" y="6382"/>
                        </a:lnTo>
                        <a:lnTo>
                          <a:pt x="10954" y="7124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33"/>
                  <p:cNvSpPr/>
                  <p:nvPr/>
                </p:nvSpPr>
                <p:spPr>
                  <a:xfrm>
                    <a:off x="3247323" y="1626604"/>
                    <a:ext cx="8477" cy="69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69818" extrusionOk="0">
                        <a:moveTo>
                          <a:pt x="0" y="69818"/>
                        </a:moveTo>
                        <a:lnTo>
                          <a:pt x="8477" y="64961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698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33"/>
                  <p:cNvSpPr/>
                  <p:nvPr/>
                </p:nvSpPr>
                <p:spPr>
                  <a:xfrm>
                    <a:off x="3236369" y="1620223"/>
                    <a:ext cx="19431" cy="11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1" h="11334" extrusionOk="0">
                        <a:moveTo>
                          <a:pt x="10954" y="11335"/>
                        </a:moveTo>
                        <a:lnTo>
                          <a:pt x="19431" y="6382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335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67" name="Google Shape;967;p33"/>
              <p:cNvGrpSpPr/>
              <p:nvPr/>
            </p:nvGrpSpPr>
            <p:grpSpPr>
              <a:xfrm>
                <a:off x="5166083" y="2422577"/>
                <a:ext cx="991207" cy="625802"/>
                <a:chOff x="2734497" y="1594029"/>
                <a:chExt cx="376713" cy="237839"/>
              </a:xfrm>
            </p:grpSpPr>
            <p:grpSp>
              <p:nvGrpSpPr>
                <p:cNvPr id="968" name="Google Shape;968;p33"/>
                <p:cNvGrpSpPr/>
                <p:nvPr/>
              </p:nvGrpSpPr>
              <p:grpSpPr>
                <a:xfrm>
                  <a:off x="2734497" y="1594029"/>
                  <a:ext cx="56292" cy="52864"/>
                  <a:chOff x="2734497" y="1594029"/>
                  <a:chExt cx="56292" cy="52864"/>
                </a:xfrm>
              </p:grpSpPr>
              <p:sp>
                <p:nvSpPr>
                  <p:cNvPr id="969" name="Google Shape;969;p33"/>
                  <p:cNvSpPr/>
                  <p:nvPr/>
                </p:nvSpPr>
                <p:spPr>
                  <a:xfrm>
                    <a:off x="2748213" y="1601935"/>
                    <a:ext cx="42576" cy="44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76" h="44957" extrusionOk="0">
                        <a:moveTo>
                          <a:pt x="42577" y="0"/>
                        </a:moveTo>
                        <a:lnTo>
                          <a:pt x="42577" y="20383"/>
                        </a:lnTo>
                        <a:lnTo>
                          <a:pt x="0" y="44958"/>
                        </a:lnTo>
                        <a:lnTo>
                          <a:pt x="0" y="24574"/>
                        </a:lnTo>
                        <a:lnTo>
                          <a:pt x="4257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0" name="Google Shape;970;p33"/>
                  <p:cNvSpPr/>
                  <p:nvPr/>
                </p:nvSpPr>
                <p:spPr>
                  <a:xfrm>
                    <a:off x="2734497" y="1594029"/>
                    <a:ext cx="56292" cy="32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292" h="32480" extrusionOk="0">
                        <a:moveTo>
                          <a:pt x="56293" y="7906"/>
                        </a:moveTo>
                        <a:lnTo>
                          <a:pt x="42577" y="0"/>
                        </a:lnTo>
                        <a:lnTo>
                          <a:pt x="0" y="24575"/>
                        </a:lnTo>
                        <a:lnTo>
                          <a:pt x="13716" y="32480"/>
                        </a:lnTo>
                        <a:lnTo>
                          <a:pt x="56293" y="790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1" name="Google Shape;971;p33"/>
                  <p:cNvSpPr/>
                  <p:nvPr/>
                </p:nvSpPr>
                <p:spPr>
                  <a:xfrm>
                    <a:off x="2734497" y="1618604"/>
                    <a:ext cx="13715" cy="28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5" h="28289" extrusionOk="0">
                        <a:moveTo>
                          <a:pt x="13716" y="7906"/>
                        </a:moveTo>
                        <a:lnTo>
                          <a:pt x="0" y="0"/>
                        </a:lnTo>
                        <a:lnTo>
                          <a:pt x="0" y="20383"/>
                        </a:lnTo>
                        <a:lnTo>
                          <a:pt x="13716" y="28289"/>
                        </a:lnTo>
                        <a:lnTo>
                          <a:pt x="13716" y="790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2" name="Google Shape;972;p33"/>
                <p:cNvGrpSpPr/>
                <p:nvPr/>
              </p:nvGrpSpPr>
              <p:grpSpPr>
                <a:xfrm>
                  <a:off x="2773264" y="1610412"/>
                  <a:ext cx="103917" cy="70390"/>
                  <a:chOff x="2773264" y="1610412"/>
                  <a:chExt cx="103917" cy="70390"/>
                </a:xfrm>
              </p:grpSpPr>
              <p:sp>
                <p:nvSpPr>
                  <p:cNvPr id="973" name="Google Shape;973;p33"/>
                  <p:cNvSpPr/>
                  <p:nvPr/>
                </p:nvSpPr>
                <p:spPr>
                  <a:xfrm>
                    <a:off x="2773264" y="1610412"/>
                    <a:ext cx="103917" cy="60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917" h="60007" extrusionOk="0">
                        <a:moveTo>
                          <a:pt x="0" y="6763"/>
                        </a:moveTo>
                        <a:lnTo>
                          <a:pt x="11716" y="0"/>
                        </a:lnTo>
                        <a:lnTo>
                          <a:pt x="103918" y="53245"/>
                        </a:lnTo>
                        <a:lnTo>
                          <a:pt x="92202" y="60007"/>
                        </a:lnTo>
                        <a:lnTo>
                          <a:pt x="0" y="676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33"/>
                  <p:cNvSpPr/>
                  <p:nvPr/>
                </p:nvSpPr>
                <p:spPr>
                  <a:xfrm>
                    <a:off x="2773264" y="1617175"/>
                    <a:ext cx="92201" cy="63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01" h="63627" extrusionOk="0">
                        <a:moveTo>
                          <a:pt x="0" y="0"/>
                        </a:moveTo>
                        <a:lnTo>
                          <a:pt x="0" y="10382"/>
                        </a:lnTo>
                        <a:lnTo>
                          <a:pt x="92202" y="63627"/>
                        </a:lnTo>
                        <a:lnTo>
                          <a:pt x="92202" y="532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33"/>
                  <p:cNvSpPr/>
                  <p:nvPr/>
                </p:nvSpPr>
                <p:spPr>
                  <a:xfrm>
                    <a:off x="2865466" y="1663657"/>
                    <a:ext cx="11715" cy="1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5" h="17144" extrusionOk="0">
                        <a:moveTo>
                          <a:pt x="0" y="6763"/>
                        </a:moveTo>
                        <a:lnTo>
                          <a:pt x="0" y="17145"/>
                        </a:lnTo>
                        <a:lnTo>
                          <a:pt x="11716" y="10477"/>
                        </a:lnTo>
                        <a:lnTo>
                          <a:pt x="11716" y="0"/>
                        </a:lnTo>
                        <a:lnTo>
                          <a:pt x="0" y="6763"/>
                        </a:ln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6" name="Google Shape;976;p33"/>
                <p:cNvGrpSpPr/>
                <p:nvPr/>
              </p:nvGrpSpPr>
              <p:grpSpPr>
                <a:xfrm>
                  <a:off x="2754023" y="1621461"/>
                  <a:ext cx="103918" cy="70485"/>
                  <a:chOff x="2754023" y="1621461"/>
                  <a:chExt cx="103918" cy="70485"/>
                </a:xfrm>
              </p:grpSpPr>
              <p:sp>
                <p:nvSpPr>
                  <p:cNvPr id="977" name="Google Shape;977;p33"/>
                  <p:cNvSpPr/>
                  <p:nvPr/>
                </p:nvSpPr>
                <p:spPr>
                  <a:xfrm>
                    <a:off x="2754023" y="1621461"/>
                    <a:ext cx="103917" cy="60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917" h="60007" extrusionOk="0">
                        <a:moveTo>
                          <a:pt x="0" y="6763"/>
                        </a:moveTo>
                        <a:lnTo>
                          <a:pt x="11716" y="0"/>
                        </a:lnTo>
                        <a:lnTo>
                          <a:pt x="103918" y="53340"/>
                        </a:lnTo>
                        <a:lnTo>
                          <a:pt x="92297" y="60007"/>
                        </a:lnTo>
                        <a:lnTo>
                          <a:pt x="0" y="676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8" name="Google Shape;978;p33"/>
                  <p:cNvSpPr/>
                  <p:nvPr/>
                </p:nvSpPr>
                <p:spPr>
                  <a:xfrm>
                    <a:off x="2754023" y="1628224"/>
                    <a:ext cx="92297" cy="63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97" h="63722" extrusionOk="0">
                        <a:moveTo>
                          <a:pt x="0" y="0"/>
                        </a:moveTo>
                        <a:lnTo>
                          <a:pt x="0" y="10477"/>
                        </a:lnTo>
                        <a:lnTo>
                          <a:pt x="92297" y="63722"/>
                        </a:lnTo>
                        <a:lnTo>
                          <a:pt x="92297" y="532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33"/>
                  <p:cNvSpPr/>
                  <p:nvPr/>
                </p:nvSpPr>
                <p:spPr>
                  <a:xfrm>
                    <a:off x="2846321" y="1674801"/>
                    <a:ext cx="11620" cy="17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0" h="17144" extrusionOk="0">
                        <a:moveTo>
                          <a:pt x="0" y="6668"/>
                        </a:moveTo>
                        <a:lnTo>
                          <a:pt x="0" y="17145"/>
                        </a:lnTo>
                        <a:lnTo>
                          <a:pt x="11621" y="10382"/>
                        </a:lnTo>
                        <a:lnTo>
                          <a:pt x="11621" y="0"/>
                        </a:lnTo>
                        <a:lnTo>
                          <a:pt x="0" y="6668"/>
                        </a:ln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80" name="Google Shape;980;p33"/>
                <p:cNvGrpSpPr/>
                <p:nvPr/>
              </p:nvGrpSpPr>
              <p:grpSpPr>
                <a:xfrm>
                  <a:off x="2872586" y="1683326"/>
                  <a:ext cx="38695" cy="80723"/>
                  <a:chOff x="2872586" y="1683326"/>
                  <a:chExt cx="38695" cy="80723"/>
                </a:xfrm>
              </p:grpSpPr>
              <p:grpSp>
                <p:nvGrpSpPr>
                  <p:cNvPr id="981" name="Google Shape;981;p33"/>
                  <p:cNvGrpSpPr/>
                  <p:nvPr/>
                </p:nvGrpSpPr>
                <p:grpSpPr>
                  <a:xfrm>
                    <a:off x="2888564" y="1747286"/>
                    <a:ext cx="6810" cy="16763"/>
                    <a:chOff x="2888564" y="1747286"/>
                    <a:chExt cx="6810" cy="16763"/>
                  </a:xfrm>
                </p:grpSpPr>
                <p:sp>
                  <p:nvSpPr>
                    <p:cNvPr id="982" name="Google Shape;982;p33"/>
                    <p:cNvSpPr/>
                    <p:nvPr/>
                  </p:nvSpPr>
                  <p:spPr>
                    <a:xfrm>
                      <a:off x="2889945" y="1760050"/>
                      <a:ext cx="3810" cy="20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0" h="2095" extrusionOk="0">
                          <a:moveTo>
                            <a:pt x="571" y="1810"/>
                          </a:moveTo>
                          <a:cubicBezTo>
                            <a:pt x="1334" y="2191"/>
                            <a:pt x="2477" y="2191"/>
                            <a:pt x="3238" y="1810"/>
                          </a:cubicBezTo>
                          <a:cubicBezTo>
                            <a:pt x="4001" y="1429"/>
                            <a:pt x="4001" y="667"/>
                            <a:pt x="3238" y="286"/>
                          </a:cubicBezTo>
                          <a:cubicBezTo>
                            <a:pt x="2477" y="-95"/>
                            <a:pt x="1334" y="-95"/>
                            <a:pt x="571" y="286"/>
                          </a:cubicBezTo>
                          <a:cubicBezTo>
                            <a:pt x="-190" y="667"/>
                            <a:pt x="-190" y="1429"/>
                            <a:pt x="571" y="1810"/>
                          </a:cubicBezTo>
                          <a:close/>
                        </a:path>
                      </a:pathLst>
                    </a:custGeom>
                    <a:solidFill>
                      <a:srgbClr val="9C251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83" name="Google Shape;983;p33"/>
                    <p:cNvSpPr/>
                    <p:nvPr/>
                  </p:nvSpPr>
                  <p:spPr>
                    <a:xfrm>
                      <a:off x="2888612" y="1749286"/>
                      <a:ext cx="6762" cy="14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62" h="14763" extrusionOk="0">
                          <a:moveTo>
                            <a:pt x="6667" y="0"/>
                          </a:moveTo>
                          <a:lnTo>
                            <a:pt x="6667" y="12764"/>
                          </a:lnTo>
                          <a:lnTo>
                            <a:pt x="6667" y="12764"/>
                          </a:lnTo>
                          <a:cubicBezTo>
                            <a:pt x="6667" y="13240"/>
                            <a:pt x="6382" y="13716"/>
                            <a:pt x="5715" y="14192"/>
                          </a:cubicBezTo>
                          <a:cubicBezTo>
                            <a:pt x="4381" y="14954"/>
                            <a:pt x="2286" y="14954"/>
                            <a:pt x="952" y="14192"/>
                          </a:cubicBezTo>
                          <a:cubicBezTo>
                            <a:pt x="286" y="13811"/>
                            <a:pt x="0" y="13240"/>
                            <a:pt x="0" y="12764"/>
                          </a:cubicBezTo>
                          <a:lnTo>
                            <a:pt x="0" y="0"/>
                          </a:lnTo>
                          <a:lnTo>
                            <a:pt x="6763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84" name="Google Shape;984;p33"/>
                    <p:cNvSpPr/>
                    <p:nvPr/>
                  </p:nvSpPr>
                  <p:spPr>
                    <a:xfrm>
                      <a:off x="2888564" y="1747286"/>
                      <a:ext cx="6762" cy="39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62" h="3905" extrusionOk="0">
                          <a:moveTo>
                            <a:pt x="1000" y="3334"/>
                          </a:moveTo>
                          <a:cubicBezTo>
                            <a:pt x="2334" y="4096"/>
                            <a:pt x="4429" y="4096"/>
                            <a:pt x="5763" y="3334"/>
                          </a:cubicBezTo>
                          <a:cubicBezTo>
                            <a:pt x="7096" y="2572"/>
                            <a:pt x="7096" y="1333"/>
                            <a:pt x="5763" y="572"/>
                          </a:cubicBezTo>
                          <a:cubicBezTo>
                            <a:pt x="4429" y="-191"/>
                            <a:pt x="2334" y="-191"/>
                            <a:pt x="1000" y="572"/>
                          </a:cubicBezTo>
                          <a:cubicBezTo>
                            <a:pt x="-333" y="1333"/>
                            <a:pt x="-333" y="2572"/>
                            <a:pt x="1000" y="3334"/>
                          </a:cubicBezTo>
                          <a:close/>
                        </a:path>
                      </a:pathLst>
                    </a:custGeom>
                    <a:solidFill>
                      <a:srgbClr val="5C5C5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85" name="Google Shape;985;p33"/>
                  <p:cNvGrpSpPr/>
                  <p:nvPr/>
                </p:nvGrpSpPr>
                <p:grpSpPr>
                  <a:xfrm>
                    <a:off x="2881968" y="1740214"/>
                    <a:ext cx="19979" cy="14240"/>
                    <a:chOff x="2881968" y="1740214"/>
                    <a:chExt cx="19979" cy="14240"/>
                  </a:xfrm>
                </p:grpSpPr>
                <p:sp>
                  <p:nvSpPr>
                    <p:cNvPr id="986" name="Google Shape;986;p33"/>
                    <p:cNvSpPr/>
                    <p:nvPr/>
                  </p:nvSpPr>
                  <p:spPr>
                    <a:xfrm>
                      <a:off x="2882135" y="1745953"/>
                      <a:ext cx="19812" cy="85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812" h="8501" extrusionOk="0">
                          <a:moveTo>
                            <a:pt x="19717" y="0"/>
                          </a:moveTo>
                          <a:lnTo>
                            <a:pt x="19717" y="2857"/>
                          </a:lnTo>
                          <a:lnTo>
                            <a:pt x="19717" y="2857"/>
                          </a:lnTo>
                          <a:cubicBezTo>
                            <a:pt x="19717" y="4381"/>
                            <a:pt x="18764" y="5715"/>
                            <a:pt x="16859" y="6858"/>
                          </a:cubicBezTo>
                          <a:cubicBezTo>
                            <a:pt x="12954" y="9049"/>
                            <a:pt x="6763" y="9049"/>
                            <a:pt x="2858" y="6858"/>
                          </a:cubicBezTo>
                          <a:cubicBezTo>
                            <a:pt x="953" y="5715"/>
                            <a:pt x="0" y="4286"/>
                            <a:pt x="0" y="2857"/>
                          </a:cubicBezTo>
                          <a:lnTo>
                            <a:pt x="0" y="0"/>
                          </a:lnTo>
                          <a:lnTo>
                            <a:pt x="19812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87" name="Google Shape;987;p33"/>
                    <p:cNvSpPr/>
                    <p:nvPr/>
                  </p:nvSpPr>
                  <p:spPr>
                    <a:xfrm>
                      <a:off x="2881968" y="1740214"/>
                      <a:ext cx="19788" cy="113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88" h="11382" extrusionOk="0">
                          <a:moveTo>
                            <a:pt x="2929" y="9739"/>
                          </a:moveTo>
                          <a:cubicBezTo>
                            <a:pt x="6834" y="11930"/>
                            <a:pt x="13025" y="11930"/>
                            <a:pt x="16931" y="9739"/>
                          </a:cubicBezTo>
                          <a:cubicBezTo>
                            <a:pt x="20741" y="7549"/>
                            <a:pt x="20741" y="3929"/>
                            <a:pt x="16931" y="1643"/>
                          </a:cubicBezTo>
                          <a:cubicBezTo>
                            <a:pt x="13025" y="-548"/>
                            <a:pt x="6834" y="-548"/>
                            <a:pt x="2929" y="1643"/>
                          </a:cubicBezTo>
                          <a:cubicBezTo>
                            <a:pt x="-976" y="3834"/>
                            <a:pt x="-976" y="7453"/>
                            <a:pt x="2929" y="973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88" name="Google Shape;988;p33"/>
                  <p:cNvGrpSpPr/>
                  <p:nvPr/>
                </p:nvGrpSpPr>
                <p:grpSpPr>
                  <a:xfrm>
                    <a:off x="2884730" y="1725498"/>
                    <a:ext cx="14454" cy="23955"/>
                    <a:chOff x="2884730" y="1725498"/>
                    <a:chExt cx="14454" cy="23955"/>
                  </a:xfrm>
                </p:grpSpPr>
                <p:sp>
                  <p:nvSpPr>
                    <p:cNvPr id="989" name="Google Shape;989;p33"/>
                    <p:cNvSpPr/>
                    <p:nvPr/>
                  </p:nvSpPr>
                  <p:spPr>
                    <a:xfrm>
                      <a:off x="2884802" y="1729570"/>
                      <a:ext cx="14382" cy="198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82" h="19883" extrusionOk="0">
                          <a:moveTo>
                            <a:pt x="14288" y="0"/>
                          </a:moveTo>
                          <a:lnTo>
                            <a:pt x="14288" y="15716"/>
                          </a:lnTo>
                          <a:lnTo>
                            <a:pt x="14288" y="15716"/>
                          </a:lnTo>
                          <a:cubicBezTo>
                            <a:pt x="14288" y="16764"/>
                            <a:pt x="13621" y="17812"/>
                            <a:pt x="12192" y="18669"/>
                          </a:cubicBezTo>
                          <a:cubicBezTo>
                            <a:pt x="9430" y="20288"/>
                            <a:pt x="4858" y="20288"/>
                            <a:pt x="2096" y="18669"/>
                          </a:cubicBezTo>
                          <a:cubicBezTo>
                            <a:pt x="667" y="17812"/>
                            <a:pt x="0" y="16764"/>
                            <a:pt x="0" y="15716"/>
                          </a:cubicBezTo>
                          <a:lnTo>
                            <a:pt x="0" y="0"/>
                          </a:lnTo>
                          <a:lnTo>
                            <a:pt x="14383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0" name="Google Shape;990;p33"/>
                    <p:cNvSpPr/>
                    <p:nvPr/>
                  </p:nvSpPr>
                  <p:spPr>
                    <a:xfrm>
                      <a:off x="2884730" y="1725498"/>
                      <a:ext cx="14239" cy="8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39" h="8239" extrusionOk="0">
                          <a:moveTo>
                            <a:pt x="2072" y="7025"/>
                          </a:moveTo>
                          <a:cubicBezTo>
                            <a:pt x="4834" y="8644"/>
                            <a:pt x="9406" y="8644"/>
                            <a:pt x="12168" y="7025"/>
                          </a:cubicBezTo>
                          <a:cubicBezTo>
                            <a:pt x="14930" y="5405"/>
                            <a:pt x="14930" y="2834"/>
                            <a:pt x="12168" y="1214"/>
                          </a:cubicBezTo>
                          <a:cubicBezTo>
                            <a:pt x="9406" y="-405"/>
                            <a:pt x="4834" y="-405"/>
                            <a:pt x="2072" y="1214"/>
                          </a:cubicBezTo>
                          <a:cubicBezTo>
                            <a:pt x="-691" y="2834"/>
                            <a:pt x="-691" y="5405"/>
                            <a:pt x="2072" y="7025"/>
                          </a:cubicBezTo>
                          <a:close/>
                        </a:path>
                      </a:pathLst>
                    </a:custGeom>
                    <a:solidFill>
                      <a:srgbClr val="5C5C5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91" name="Google Shape;991;p33"/>
                  <p:cNvGrpSpPr/>
                  <p:nvPr/>
                </p:nvGrpSpPr>
                <p:grpSpPr>
                  <a:xfrm>
                    <a:off x="2876586" y="1719759"/>
                    <a:ext cx="30695" cy="22097"/>
                    <a:chOff x="2876586" y="1719759"/>
                    <a:chExt cx="30695" cy="22097"/>
                  </a:xfrm>
                </p:grpSpPr>
                <p:sp>
                  <p:nvSpPr>
                    <p:cNvPr id="992" name="Google Shape;992;p33"/>
                    <p:cNvSpPr/>
                    <p:nvPr/>
                  </p:nvSpPr>
                  <p:spPr>
                    <a:xfrm>
                      <a:off x="2876706" y="1728617"/>
                      <a:ext cx="30575" cy="132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575" h="13239" extrusionOk="0">
                          <a:moveTo>
                            <a:pt x="30480" y="0"/>
                          </a:moveTo>
                          <a:lnTo>
                            <a:pt x="30480" y="4381"/>
                          </a:lnTo>
                          <a:lnTo>
                            <a:pt x="30480" y="4381"/>
                          </a:lnTo>
                          <a:cubicBezTo>
                            <a:pt x="30480" y="6668"/>
                            <a:pt x="28956" y="8858"/>
                            <a:pt x="26003" y="10668"/>
                          </a:cubicBezTo>
                          <a:cubicBezTo>
                            <a:pt x="20098" y="14097"/>
                            <a:pt x="10382" y="14097"/>
                            <a:pt x="4476" y="10668"/>
                          </a:cubicBezTo>
                          <a:cubicBezTo>
                            <a:pt x="1524" y="8953"/>
                            <a:pt x="0" y="6668"/>
                            <a:pt x="0" y="4381"/>
                          </a:cubicBezTo>
                          <a:lnTo>
                            <a:pt x="0" y="0"/>
                          </a:lnTo>
                          <a:lnTo>
                            <a:pt x="3057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3" name="Google Shape;993;p33"/>
                    <p:cNvSpPr/>
                    <p:nvPr/>
                  </p:nvSpPr>
                  <p:spPr>
                    <a:xfrm>
                      <a:off x="2876586" y="1719759"/>
                      <a:ext cx="30456" cy="176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456" h="17621" extrusionOk="0">
                          <a:moveTo>
                            <a:pt x="4501" y="15049"/>
                          </a:moveTo>
                          <a:cubicBezTo>
                            <a:pt x="10406" y="18478"/>
                            <a:pt x="20121" y="18478"/>
                            <a:pt x="26027" y="15049"/>
                          </a:cubicBezTo>
                          <a:cubicBezTo>
                            <a:pt x="31933" y="11620"/>
                            <a:pt x="31933" y="6096"/>
                            <a:pt x="26027" y="2572"/>
                          </a:cubicBezTo>
                          <a:cubicBezTo>
                            <a:pt x="20026" y="-857"/>
                            <a:pt x="10406" y="-857"/>
                            <a:pt x="4501" y="2572"/>
                          </a:cubicBezTo>
                          <a:cubicBezTo>
                            <a:pt x="-1500" y="6001"/>
                            <a:pt x="-1500" y="11525"/>
                            <a:pt x="4501" y="1504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94" name="Google Shape;994;p33"/>
                  <p:cNvGrpSpPr/>
                  <p:nvPr/>
                </p:nvGrpSpPr>
                <p:grpSpPr>
                  <a:xfrm>
                    <a:off x="2880396" y="1708115"/>
                    <a:ext cx="23075" cy="25955"/>
                    <a:chOff x="2880396" y="1708115"/>
                    <a:chExt cx="23075" cy="25955"/>
                  </a:xfrm>
                </p:grpSpPr>
                <p:sp>
                  <p:nvSpPr>
                    <p:cNvPr id="995" name="Google Shape;995;p33"/>
                    <p:cNvSpPr/>
                    <p:nvPr/>
                  </p:nvSpPr>
                  <p:spPr>
                    <a:xfrm>
                      <a:off x="2880516" y="1714806"/>
                      <a:ext cx="22955" cy="192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55" h="19264" extrusionOk="0">
                          <a:moveTo>
                            <a:pt x="22860" y="0"/>
                          </a:moveTo>
                          <a:lnTo>
                            <a:pt x="22860" y="12668"/>
                          </a:lnTo>
                          <a:lnTo>
                            <a:pt x="22860" y="12668"/>
                          </a:lnTo>
                          <a:cubicBezTo>
                            <a:pt x="22860" y="14383"/>
                            <a:pt x="21717" y="16002"/>
                            <a:pt x="19526" y="17335"/>
                          </a:cubicBezTo>
                          <a:cubicBezTo>
                            <a:pt x="15049" y="19907"/>
                            <a:pt x="7810" y="19907"/>
                            <a:pt x="3334" y="17335"/>
                          </a:cubicBezTo>
                          <a:cubicBezTo>
                            <a:pt x="1143" y="16002"/>
                            <a:pt x="0" y="14383"/>
                            <a:pt x="0" y="12668"/>
                          </a:cubicBezTo>
                          <a:lnTo>
                            <a:pt x="0" y="0"/>
                          </a:lnTo>
                          <a:lnTo>
                            <a:pt x="2295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6" name="Google Shape;996;p33"/>
                    <p:cNvSpPr/>
                    <p:nvPr/>
                  </p:nvSpPr>
                  <p:spPr>
                    <a:xfrm>
                      <a:off x="2880396" y="1708115"/>
                      <a:ext cx="22907" cy="132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07" h="13287" extrusionOk="0">
                          <a:moveTo>
                            <a:pt x="3358" y="11359"/>
                          </a:moveTo>
                          <a:cubicBezTo>
                            <a:pt x="7834" y="13930"/>
                            <a:pt x="15073" y="13930"/>
                            <a:pt x="19550" y="11359"/>
                          </a:cubicBezTo>
                          <a:cubicBezTo>
                            <a:pt x="24027" y="8692"/>
                            <a:pt x="24027" y="4596"/>
                            <a:pt x="19550" y="1929"/>
                          </a:cubicBezTo>
                          <a:cubicBezTo>
                            <a:pt x="15073" y="-643"/>
                            <a:pt x="7834" y="-643"/>
                            <a:pt x="3358" y="1929"/>
                          </a:cubicBezTo>
                          <a:cubicBezTo>
                            <a:pt x="-1119" y="4501"/>
                            <a:pt x="-1119" y="8692"/>
                            <a:pt x="3358" y="11359"/>
                          </a:cubicBezTo>
                          <a:close/>
                        </a:path>
                      </a:pathLst>
                    </a:custGeom>
                    <a:solidFill>
                      <a:srgbClr val="5C5C5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97" name="Google Shape;997;p33"/>
                  <p:cNvGrpSpPr/>
                  <p:nvPr/>
                </p:nvGrpSpPr>
                <p:grpSpPr>
                  <a:xfrm>
                    <a:off x="2872586" y="1695899"/>
                    <a:ext cx="38695" cy="27813"/>
                    <a:chOff x="2872586" y="1695899"/>
                    <a:chExt cx="38695" cy="27813"/>
                  </a:xfrm>
                </p:grpSpPr>
                <p:sp>
                  <p:nvSpPr>
                    <p:cNvPr id="998" name="Google Shape;998;p33"/>
                    <p:cNvSpPr/>
                    <p:nvPr/>
                  </p:nvSpPr>
                  <p:spPr>
                    <a:xfrm>
                      <a:off x="2872610" y="1706996"/>
                      <a:ext cx="38671" cy="167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71" h="16716" extrusionOk="0">
                          <a:moveTo>
                            <a:pt x="38671" y="0"/>
                          </a:moveTo>
                          <a:lnTo>
                            <a:pt x="38671" y="5620"/>
                          </a:lnTo>
                          <a:lnTo>
                            <a:pt x="38576" y="5620"/>
                          </a:lnTo>
                          <a:cubicBezTo>
                            <a:pt x="38576" y="8477"/>
                            <a:pt x="36671" y="11335"/>
                            <a:pt x="32957" y="13430"/>
                          </a:cubicBezTo>
                          <a:cubicBezTo>
                            <a:pt x="25432" y="17812"/>
                            <a:pt x="13240" y="17812"/>
                            <a:pt x="5715" y="13430"/>
                          </a:cubicBezTo>
                          <a:cubicBezTo>
                            <a:pt x="2000" y="11240"/>
                            <a:pt x="0" y="8382"/>
                            <a:pt x="0" y="5620"/>
                          </a:cubicBezTo>
                          <a:lnTo>
                            <a:pt x="0" y="0"/>
                          </a:lnTo>
                          <a:lnTo>
                            <a:pt x="38671" y="0"/>
                          </a:lnTo>
                          <a:close/>
                        </a:path>
                      </a:pathLst>
                    </a:custGeom>
                    <a:solidFill>
                      <a:srgbClr val="BA6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99" name="Google Shape;999;p33"/>
                    <p:cNvSpPr/>
                    <p:nvPr/>
                  </p:nvSpPr>
                  <p:spPr>
                    <a:xfrm>
                      <a:off x="2872586" y="1695899"/>
                      <a:ext cx="38528" cy="222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528" h="22288" extrusionOk="0">
                          <a:moveTo>
                            <a:pt x="5643" y="19002"/>
                          </a:moveTo>
                          <a:cubicBezTo>
                            <a:pt x="13168" y="23384"/>
                            <a:pt x="25360" y="23384"/>
                            <a:pt x="32885" y="19002"/>
                          </a:cubicBezTo>
                          <a:cubicBezTo>
                            <a:pt x="40410" y="14621"/>
                            <a:pt x="40410" y="7572"/>
                            <a:pt x="32885" y="3286"/>
                          </a:cubicBezTo>
                          <a:cubicBezTo>
                            <a:pt x="25360" y="-1095"/>
                            <a:pt x="13168" y="-1095"/>
                            <a:pt x="5643" y="3286"/>
                          </a:cubicBezTo>
                          <a:cubicBezTo>
                            <a:pt x="-1881" y="7668"/>
                            <a:pt x="-1881" y="14716"/>
                            <a:pt x="5643" y="19002"/>
                          </a:cubicBezTo>
                          <a:close/>
                        </a:path>
                      </a:pathLst>
                    </a:custGeom>
                    <a:solidFill>
                      <a:srgbClr val="FF9D2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00" name="Google Shape;1000;p33"/>
                  <p:cNvGrpSpPr/>
                  <p:nvPr/>
                </p:nvGrpSpPr>
                <p:grpSpPr>
                  <a:xfrm>
                    <a:off x="2876896" y="1686493"/>
                    <a:ext cx="30003" cy="27574"/>
                    <a:chOff x="2876896" y="1686493"/>
                    <a:chExt cx="30003" cy="27574"/>
                  </a:xfrm>
                </p:grpSpPr>
                <p:sp>
                  <p:nvSpPr>
                    <p:cNvPr id="1001" name="Google Shape;1001;p33"/>
                    <p:cNvSpPr/>
                    <p:nvPr/>
                  </p:nvSpPr>
                  <p:spPr>
                    <a:xfrm>
                      <a:off x="2876896" y="1694994"/>
                      <a:ext cx="30003" cy="190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03" h="19073" extrusionOk="0">
                          <a:moveTo>
                            <a:pt x="30004" y="0"/>
                          </a:moveTo>
                          <a:lnTo>
                            <a:pt x="30004" y="10478"/>
                          </a:lnTo>
                          <a:lnTo>
                            <a:pt x="30004" y="10478"/>
                          </a:lnTo>
                          <a:cubicBezTo>
                            <a:pt x="30004" y="12668"/>
                            <a:pt x="28575" y="14859"/>
                            <a:pt x="25622" y="16574"/>
                          </a:cubicBezTo>
                          <a:cubicBezTo>
                            <a:pt x="19717" y="19907"/>
                            <a:pt x="10287" y="19907"/>
                            <a:pt x="4381" y="16574"/>
                          </a:cubicBezTo>
                          <a:cubicBezTo>
                            <a:pt x="1429" y="14859"/>
                            <a:pt x="0" y="12668"/>
                            <a:pt x="0" y="10478"/>
                          </a:cubicBezTo>
                          <a:lnTo>
                            <a:pt x="0" y="0"/>
                          </a:lnTo>
                          <a:lnTo>
                            <a:pt x="30004" y="0"/>
                          </a:lnTo>
                          <a:close/>
                        </a:path>
                      </a:pathLst>
                    </a:custGeom>
                    <a:solidFill>
                      <a:srgbClr val="BA6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2" name="Google Shape;1002;p33"/>
                    <p:cNvSpPr/>
                    <p:nvPr/>
                  </p:nvSpPr>
                  <p:spPr>
                    <a:xfrm>
                      <a:off x="2876920" y="1686493"/>
                      <a:ext cx="29956" cy="171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956" h="17192" extrusionOk="0">
                          <a:moveTo>
                            <a:pt x="4358" y="14692"/>
                          </a:moveTo>
                          <a:cubicBezTo>
                            <a:pt x="10263" y="18026"/>
                            <a:pt x="19693" y="18026"/>
                            <a:pt x="25598" y="14692"/>
                          </a:cubicBezTo>
                          <a:cubicBezTo>
                            <a:pt x="31409" y="11359"/>
                            <a:pt x="31409" y="5834"/>
                            <a:pt x="25598" y="2500"/>
                          </a:cubicBezTo>
                          <a:cubicBezTo>
                            <a:pt x="19693" y="-833"/>
                            <a:pt x="10263" y="-833"/>
                            <a:pt x="4358" y="2500"/>
                          </a:cubicBezTo>
                          <a:cubicBezTo>
                            <a:pt x="-1453" y="5834"/>
                            <a:pt x="-1453" y="11359"/>
                            <a:pt x="4358" y="14692"/>
                          </a:cubicBezTo>
                          <a:close/>
                        </a:path>
                      </a:pathLst>
                    </a:custGeom>
                    <a:solidFill>
                      <a:srgbClr val="FF9D2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03" name="Google Shape;1003;p33"/>
                  <p:cNvGrpSpPr/>
                  <p:nvPr/>
                </p:nvGrpSpPr>
                <p:grpSpPr>
                  <a:xfrm>
                    <a:off x="2879277" y="1683326"/>
                    <a:ext cx="25336" cy="18192"/>
                    <a:chOff x="2879277" y="1683326"/>
                    <a:chExt cx="25336" cy="18192"/>
                  </a:xfrm>
                </p:grpSpPr>
                <p:sp>
                  <p:nvSpPr>
                    <p:cNvPr id="1004" name="Google Shape;1004;p33"/>
                    <p:cNvSpPr/>
                    <p:nvPr/>
                  </p:nvSpPr>
                  <p:spPr>
                    <a:xfrm>
                      <a:off x="2879277" y="1690612"/>
                      <a:ext cx="25336" cy="109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336" h="10906" extrusionOk="0">
                          <a:moveTo>
                            <a:pt x="25337" y="0"/>
                          </a:moveTo>
                          <a:lnTo>
                            <a:pt x="25337" y="3620"/>
                          </a:lnTo>
                          <a:lnTo>
                            <a:pt x="25337" y="3620"/>
                          </a:lnTo>
                          <a:cubicBezTo>
                            <a:pt x="25337" y="5525"/>
                            <a:pt x="24098" y="7334"/>
                            <a:pt x="21622" y="8763"/>
                          </a:cubicBezTo>
                          <a:cubicBezTo>
                            <a:pt x="16669" y="11621"/>
                            <a:pt x="8668" y="11621"/>
                            <a:pt x="3715" y="8763"/>
                          </a:cubicBezTo>
                          <a:cubicBezTo>
                            <a:pt x="1238" y="7334"/>
                            <a:pt x="0" y="5525"/>
                            <a:pt x="0" y="3620"/>
                          </a:cubicBezTo>
                          <a:lnTo>
                            <a:pt x="0" y="0"/>
                          </a:lnTo>
                          <a:lnTo>
                            <a:pt x="25337" y="0"/>
                          </a:lnTo>
                          <a:close/>
                        </a:path>
                      </a:pathLst>
                    </a:custGeom>
                    <a:solidFill>
                      <a:srgbClr val="BA6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05" name="Google Shape;1005;p33"/>
                    <p:cNvSpPr/>
                    <p:nvPr/>
                  </p:nvSpPr>
                  <p:spPr>
                    <a:xfrm>
                      <a:off x="2879277" y="1683326"/>
                      <a:ext cx="25336" cy="145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336" h="14573" extrusionOk="0">
                          <a:moveTo>
                            <a:pt x="3715" y="12430"/>
                          </a:moveTo>
                          <a:cubicBezTo>
                            <a:pt x="8668" y="15288"/>
                            <a:pt x="16669" y="15288"/>
                            <a:pt x="21622" y="12430"/>
                          </a:cubicBezTo>
                          <a:cubicBezTo>
                            <a:pt x="26575" y="9573"/>
                            <a:pt x="26575" y="5001"/>
                            <a:pt x="21622" y="2143"/>
                          </a:cubicBezTo>
                          <a:cubicBezTo>
                            <a:pt x="16669" y="-714"/>
                            <a:pt x="8668" y="-714"/>
                            <a:pt x="3715" y="2143"/>
                          </a:cubicBezTo>
                          <a:cubicBezTo>
                            <a:pt x="-1238" y="5001"/>
                            <a:pt x="-1238" y="9668"/>
                            <a:pt x="3715" y="12430"/>
                          </a:cubicBezTo>
                          <a:close/>
                        </a:path>
                      </a:pathLst>
                    </a:custGeom>
                    <a:solidFill>
                      <a:srgbClr val="FF9D26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006" name="Google Shape;1006;p33"/>
                <p:cNvGrpSpPr/>
                <p:nvPr/>
              </p:nvGrpSpPr>
              <p:grpSpPr>
                <a:xfrm>
                  <a:off x="2839653" y="1654703"/>
                  <a:ext cx="104393" cy="80582"/>
                  <a:chOff x="2839653" y="1654703"/>
                  <a:chExt cx="104393" cy="80582"/>
                </a:xfrm>
              </p:grpSpPr>
              <p:sp>
                <p:nvSpPr>
                  <p:cNvPr id="1007" name="Google Shape;1007;p33"/>
                  <p:cNvSpPr/>
                  <p:nvPr/>
                </p:nvSpPr>
                <p:spPr>
                  <a:xfrm>
                    <a:off x="2901470" y="1690422"/>
                    <a:ext cx="42576" cy="44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76" h="44862" extrusionOk="0">
                        <a:moveTo>
                          <a:pt x="42577" y="0"/>
                        </a:moveTo>
                        <a:lnTo>
                          <a:pt x="42577" y="20383"/>
                        </a:lnTo>
                        <a:lnTo>
                          <a:pt x="0" y="44863"/>
                        </a:lnTo>
                        <a:lnTo>
                          <a:pt x="0" y="24575"/>
                        </a:lnTo>
                        <a:lnTo>
                          <a:pt x="4257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33"/>
                  <p:cNvSpPr/>
                  <p:nvPr/>
                </p:nvSpPr>
                <p:spPr>
                  <a:xfrm>
                    <a:off x="2839653" y="1654703"/>
                    <a:ext cx="104393" cy="602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3" h="60293" extrusionOk="0">
                        <a:moveTo>
                          <a:pt x="104394" y="35719"/>
                        </a:moveTo>
                        <a:lnTo>
                          <a:pt x="42481" y="0"/>
                        </a:lnTo>
                        <a:lnTo>
                          <a:pt x="0" y="24575"/>
                        </a:lnTo>
                        <a:lnTo>
                          <a:pt x="61817" y="60293"/>
                        </a:lnTo>
                        <a:lnTo>
                          <a:pt x="104394" y="35719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33"/>
                  <p:cNvSpPr/>
                  <p:nvPr/>
                </p:nvSpPr>
                <p:spPr>
                  <a:xfrm>
                    <a:off x="2839653" y="1679278"/>
                    <a:ext cx="6181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17" h="56007" extrusionOk="0">
                        <a:moveTo>
                          <a:pt x="61817" y="35719"/>
                        </a:moveTo>
                        <a:lnTo>
                          <a:pt x="0" y="0"/>
                        </a:lnTo>
                        <a:lnTo>
                          <a:pt x="0" y="20383"/>
                        </a:lnTo>
                        <a:lnTo>
                          <a:pt x="61817" y="56007"/>
                        </a:lnTo>
                        <a:lnTo>
                          <a:pt x="61817" y="35719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0" name="Google Shape;1010;p33"/>
                <p:cNvGrpSpPr/>
                <p:nvPr/>
              </p:nvGrpSpPr>
              <p:grpSpPr>
                <a:xfrm>
                  <a:off x="2926521" y="1698899"/>
                  <a:ext cx="173926" cy="110871"/>
                  <a:chOff x="2926521" y="1698899"/>
                  <a:chExt cx="173926" cy="110871"/>
                </a:xfrm>
              </p:grpSpPr>
              <p:sp>
                <p:nvSpPr>
                  <p:cNvPr id="1011" name="Google Shape;1011;p33"/>
                  <p:cNvSpPr/>
                  <p:nvPr/>
                </p:nvSpPr>
                <p:spPr>
                  <a:xfrm>
                    <a:off x="2926521" y="1698899"/>
                    <a:ext cx="173926" cy="100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926" h="100393" extrusionOk="0">
                        <a:moveTo>
                          <a:pt x="0" y="6668"/>
                        </a:moveTo>
                        <a:lnTo>
                          <a:pt x="11621" y="0"/>
                        </a:lnTo>
                        <a:lnTo>
                          <a:pt x="173927" y="93726"/>
                        </a:lnTo>
                        <a:lnTo>
                          <a:pt x="162306" y="100394"/>
                        </a:lnTo>
                        <a:lnTo>
                          <a:pt x="0" y="666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33"/>
                  <p:cNvSpPr/>
                  <p:nvPr/>
                </p:nvSpPr>
                <p:spPr>
                  <a:xfrm>
                    <a:off x="2926521" y="1705567"/>
                    <a:ext cx="162306" cy="104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306" h="104203" extrusionOk="0">
                        <a:moveTo>
                          <a:pt x="0" y="0"/>
                        </a:moveTo>
                        <a:lnTo>
                          <a:pt x="0" y="10478"/>
                        </a:lnTo>
                        <a:lnTo>
                          <a:pt x="162306" y="104204"/>
                        </a:lnTo>
                        <a:lnTo>
                          <a:pt x="162306" y="9372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3" name="Google Shape;1013;p33"/>
                  <p:cNvSpPr/>
                  <p:nvPr/>
                </p:nvSpPr>
                <p:spPr>
                  <a:xfrm>
                    <a:off x="3088827" y="1792625"/>
                    <a:ext cx="11620" cy="17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0" h="17145" extrusionOk="0">
                        <a:moveTo>
                          <a:pt x="0" y="6668"/>
                        </a:moveTo>
                        <a:lnTo>
                          <a:pt x="0" y="17145"/>
                        </a:lnTo>
                        <a:lnTo>
                          <a:pt x="11621" y="10382"/>
                        </a:lnTo>
                        <a:lnTo>
                          <a:pt x="11621" y="0"/>
                        </a:lnTo>
                        <a:lnTo>
                          <a:pt x="0" y="6668"/>
                        </a:ln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4" name="Google Shape;1014;p33"/>
                <p:cNvGrpSpPr/>
                <p:nvPr/>
              </p:nvGrpSpPr>
              <p:grpSpPr>
                <a:xfrm>
                  <a:off x="2907281" y="1709948"/>
                  <a:ext cx="174021" cy="110966"/>
                  <a:chOff x="2907281" y="1709948"/>
                  <a:chExt cx="174021" cy="110966"/>
                </a:xfrm>
              </p:grpSpPr>
              <p:sp>
                <p:nvSpPr>
                  <p:cNvPr id="1015" name="Google Shape;1015;p33"/>
                  <p:cNvSpPr/>
                  <p:nvPr/>
                </p:nvSpPr>
                <p:spPr>
                  <a:xfrm>
                    <a:off x="2907281" y="1709948"/>
                    <a:ext cx="174021" cy="100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021" h="100488" extrusionOk="0">
                        <a:moveTo>
                          <a:pt x="0" y="6763"/>
                        </a:moveTo>
                        <a:lnTo>
                          <a:pt x="11716" y="0"/>
                        </a:lnTo>
                        <a:lnTo>
                          <a:pt x="174022" y="93726"/>
                        </a:lnTo>
                        <a:lnTo>
                          <a:pt x="162306" y="100489"/>
                        </a:lnTo>
                        <a:lnTo>
                          <a:pt x="0" y="676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33"/>
                  <p:cNvSpPr/>
                  <p:nvPr/>
                </p:nvSpPr>
                <p:spPr>
                  <a:xfrm>
                    <a:off x="2907281" y="1716711"/>
                    <a:ext cx="162306" cy="104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306" h="104203" extrusionOk="0">
                        <a:moveTo>
                          <a:pt x="0" y="0"/>
                        </a:moveTo>
                        <a:lnTo>
                          <a:pt x="0" y="10477"/>
                        </a:lnTo>
                        <a:lnTo>
                          <a:pt x="162306" y="104203"/>
                        </a:lnTo>
                        <a:lnTo>
                          <a:pt x="162306" y="9372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33"/>
                  <p:cNvSpPr/>
                  <p:nvPr/>
                </p:nvSpPr>
                <p:spPr>
                  <a:xfrm>
                    <a:off x="3069587" y="1803674"/>
                    <a:ext cx="11715" cy="17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5" h="17240" extrusionOk="0">
                        <a:moveTo>
                          <a:pt x="0" y="6763"/>
                        </a:moveTo>
                        <a:lnTo>
                          <a:pt x="0" y="17240"/>
                        </a:lnTo>
                        <a:lnTo>
                          <a:pt x="11716" y="10478"/>
                        </a:lnTo>
                        <a:lnTo>
                          <a:pt x="11716" y="0"/>
                        </a:lnTo>
                        <a:lnTo>
                          <a:pt x="0" y="6763"/>
                        </a:ln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8" name="Google Shape;1018;p33"/>
                <p:cNvGrpSpPr/>
                <p:nvPr/>
              </p:nvGrpSpPr>
              <p:grpSpPr>
                <a:xfrm>
                  <a:off x="3055013" y="1779004"/>
                  <a:ext cx="56197" cy="52864"/>
                  <a:chOff x="3055013" y="1779004"/>
                  <a:chExt cx="56197" cy="52864"/>
                </a:xfrm>
              </p:grpSpPr>
              <p:sp>
                <p:nvSpPr>
                  <p:cNvPr id="1019" name="Google Shape;1019;p33"/>
                  <p:cNvSpPr/>
                  <p:nvPr/>
                </p:nvSpPr>
                <p:spPr>
                  <a:xfrm>
                    <a:off x="3068729" y="1786910"/>
                    <a:ext cx="42481" cy="44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1" h="44958" extrusionOk="0">
                        <a:moveTo>
                          <a:pt x="42482" y="0"/>
                        </a:moveTo>
                        <a:lnTo>
                          <a:pt x="42482" y="20383"/>
                        </a:lnTo>
                        <a:lnTo>
                          <a:pt x="0" y="44958"/>
                        </a:lnTo>
                        <a:lnTo>
                          <a:pt x="0" y="24575"/>
                        </a:lnTo>
                        <a:lnTo>
                          <a:pt x="4248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0" name="Google Shape;1020;p33"/>
                  <p:cNvSpPr/>
                  <p:nvPr/>
                </p:nvSpPr>
                <p:spPr>
                  <a:xfrm>
                    <a:off x="3055013" y="1779004"/>
                    <a:ext cx="56197" cy="32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97" h="32480" extrusionOk="0">
                        <a:moveTo>
                          <a:pt x="56198" y="7906"/>
                        </a:moveTo>
                        <a:lnTo>
                          <a:pt x="42482" y="0"/>
                        </a:lnTo>
                        <a:lnTo>
                          <a:pt x="0" y="24575"/>
                        </a:lnTo>
                        <a:lnTo>
                          <a:pt x="13716" y="32480"/>
                        </a:lnTo>
                        <a:lnTo>
                          <a:pt x="56198" y="790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1" name="Google Shape;1021;p33"/>
                  <p:cNvSpPr/>
                  <p:nvPr/>
                </p:nvSpPr>
                <p:spPr>
                  <a:xfrm>
                    <a:off x="3055013" y="1803579"/>
                    <a:ext cx="13716" cy="28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6" h="28289" extrusionOk="0">
                        <a:moveTo>
                          <a:pt x="13716" y="7906"/>
                        </a:moveTo>
                        <a:lnTo>
                          <a:pt x="0" y="0"/>
                        </a:lnTo>
                        <a:lnTo>
                          <a:pt x="0" y="20383"/>
                        </a:lnTo>
                        <a:lnTo>
                          <a:pt x="13716" y="28289"/>
                        </a:lnTo>
                        <a:lnTo>
                          <a:pt x="13716" y="790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2" name="Google Shape;1022;p33"/>
                <p:cNvGrpSpPr/>
                <p:nvPr/>
              </p:nvGrpSpPr>
              <p:grpSpPr>
                <a:xfrm>
                  <a:off x="2872324" y="1644821"/>
                  <a:ext cx="39147" cy="51364"/>
                  <a:chOff x="2872324" y="1644821"/>
                  <a:chExt cx="39147" cy="51364"/>
                </a:xfrm>
              </p:grpSpPr>
              <p:grpSp>
                <p:nvGrpSpPr>
                  <p:cNvPr id="1023" name="Google Shape;1023;p33"/>
                  <p:cNvGrpSpPr/>
                  <p:nvPr/>
                </p:nvGrpSpPr>
                <p:grpSpPr>
                  <a:xfrm>
                    <a:off x="2872324" y="1662276"/>
                    <a:ext cx="39147" cy="33909"/>
                    <a:chOff x="2872324" y="1662276"/>
                    <a:chExt cx="39147" cy="33909"/>
                  </a:xfrm>
                </p:grpSpPr>
                <p:sp>
                  <p:nvSpPr>
                    <p:cNvPr id="1024" name="Google Shape;1024;p33"/>
                    <p:cNvSpPr/>
                    <p:nvPr/>
                  </p:nvSpPr>
                  <p:spPr>
                    <a:xfrm>
                      <a:off x="2872324" y="1673468"/>
                      <a:ext cx="39052" cy="227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52" h="22717" extrusionOk="0">
                          <a:moveTo>
                            <a:pt x="39053" y="0"/>
                          </a:moveTo>
                          <a:lnTo>
                            <a:pt x="39053" y="11430"/>
                          </a:lnTo>
                          <a:cubicBezTo>
                            <a:pt x="39053" y="14288"/>
                            <a:pt x="37147" y="17145"/>
                            <a:pt x="33338" y="19431"/>
                          </a:cubicBezTo>
                          <a:cubicBezTo>
                            <a:pt x="25718" y="23813"/>
                            <a:pt x="13335" y="23813"/>
                            <a:pt x="5715" y="19431"/>
                          </a:cubicBezTo>
                          <a:cubicBezTo>
                            <a:pt x="1905" y="17240"/>
                            <a:pt x="0" y="14383"/>
                            <a:pt x="0" y="11430"/>
                          </a:cubicBezTo>
                          <a:lnTo>
                            <a:pt x="0" y="0"/>
                          </a:lnTo>
                          <a:lnTo>
                            <a:pt x="38957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5" name="Google Shape;1025;p33"/>
                    <p:cNvSpPr/>
                    <p:nvPr/>
                  </p:nvSpPr>
                  <p:spPr>
                    <a:xfrm>
                      <a:off x="2872419" y="1662276"/>
                      <a:ext cx="39052" cy="22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52" h="22479" extrusionOk="0">
                          <a:moveTo>
                            <a:pt x="5715" y="19193"/>
                          </a:moveTo>
                          <a:cubicBezTo>
                            <a:pt x="13335" y="23574"/>
                            <a:pt x="25718" y="23574"/>
                            <a:pt x="33338" y="19193"/>
                          </a:cubicBezTo>
                          <a:cubicBezTo>
                            <a:pt x="40957" y="14811"/>
                            <a:pt x="40957" y="7668"/>
                            <a:pt x="33338" y="3286"/>
                          </a:cubicBezTo>
                          <a:cubicBezTo>
                            <a:pt x="25718" y="-1095"/>
                            <a:pt x="13335" y="-1095"/>
                            <a:pt x="5715" y="3286"/>
                          </a:cubicBezTo>
                          <a:cubicBezTo>
                            <a:pt x="-1905" y="7668"/>
                            <a:pt x="-1905" y="14811"/>
                            <a:pt x="5715" y="19193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26" name="Google Shape;1026;p33"/>
                  <p:cNvGrpSpPr/>
                  <p:nvPr/>
                </p:nvGrpSpPr>
                <p:grpSpPr>
                  <a:xfrm>
                    <a:off x="2874586" y="1644821"/>
                    <a:ext cx="34718" cy="37767"/>
                    <a:chOff x="2874586" y="1644821"/>
                    <a:chExt cx="34718" cy="37767"/>
                  </a:xfrm>
                </p:grpSpPr>
                <p:sp>
                  <p:nvSpPr>
                    <p:cNvPr id="1027" name="Google Shape;1027;p33"/>
                    <p:cNvSpPr/>
                    <p:nvPr/>
                  </p:nvSpPr>
                  <p:spPr>
                    <a:xfrm>
                      <a:off x="2874610" y="1654799"/>
                      <a:ext cx="34670" cy="277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670" h="27789" extrusionOk="0">
                          <a:moveTo>
                            <a:pt x="34671" y="0"/>
                          </a:moveTo>
                          <a:lnTo>
                            <a:pt x="34671" y="17717"/>
                          </a:lnTo>
                          <a:cubicBezTo>
                            <a:pt x="34671" y="20288"/>
                            <a:pt x="32956" y="22860"/>
                            <a:pt x="29623" y="24860"/>
                          </a:cubicBezTo>
                          <a:cubicBezTo>
                            <a:pt x="22860" y="28766"/>
                            <a:pt x="11811" y="28766"/>
                            <a:pt x="5048" y="24860"/>
                          </a:cubicBezTo>
                          <a:cubicBezTo>
                            <a:pt x="1619" y="22955"/>
                            <a:pt x="0" y="20288"/>
                            <a:pt x="0" y="17717"/>
                          </a:cubicBezTo>
                          <a:lnTo>
                            <a:pt x="0" y="0"/>
                          </a:lnTo>
                          <a:lnTo>
                            <a:pt x="34671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8" name="Google Shape;1028;p33"/>
                    <p:cNvSpPr/>
                    <p:nvPr/>
                  </p:nvSpPr>
                  <p:spPr>
                    <a:xfrm>
                      <a:off x="2874586" y="1644821"/>
                      <a:ext cx="34718" cy="199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718" h="19954" extrusionOk="0">
                          <a:moveTo>
                            <a:pt x="5072" y="17026"/>
                          </a:moveTo>
                          <a:cubicBezTo>
                            <a:pt x="11835" y="20931"/>
                            <a:pt x="22884" y="20931"/>
                            <a:pt x="29647" y="17026"/>
                          </a:cubicBezTo>
                          <a:cubicBezTo>
                            <a:pt x="36409" y="13121"/>
                            <a:pt x="36409" y="6739"/>
                            <a:pt x="29647" y="2929"/>
                          </a:cubicBezTo>
                          <a:cubicBezTo>
                            <a:pt x="22884" y="-976"/>
                            <a:pt x="11835" y="-976"/>
                            <a:pt x="5072" y="2929"/>
                          </a:cubicBezTo>
                          <a:cubicBezTo>
                            <a:pt x="-1691" y="6834"/>
                            <a:pt x="-1691" y="13216"/>
                            <a:pt x="5072" y="1702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1029" name="Google Shape;1029;p33"/>
              <p:cNvSpPr/>
              <p:nvPr/>
            </p:nvSpPr>
            <p:spPr>
              <a:xfrm>
                <a:off x="5573092" y="2490709"/>
                <a:ext cx="732955" cy="220483"/>
              </a:xfrm>
              <a:custGeom>
                <a:avLst/>
                <a:gdLst/>
                <a:ahLst/>
                <a:cxnLst/>
                <a:rect l="l" t="t" r="r" b="b"/>
                <a:pathLst>
                  <a:path w="278690" h="83834" extrusionOk="0">
                    <a:moveTo>
                      <a:pt x="275844" y="83644"/>
                    </a:moveTo>
                    <a:cubicBezTo>
                      <a:pt x="275844" y="83644"/>
                      <a:pt x="275463" y="83644"/>
                      <a:pt x="275272" y="83644"/>
                    </a:cubicBezTo>
                    <a:cubicBezTo>
                      <a:pt x="229933" y="73928"/>
                      <a:pt x="182594" y="55164"/>
                      <a:pt x="140875" y="38591"/>
                    </a:cubicBezTo>
                    <a:cubicBezTo>
                      <a:pt x="84106" y="16016"/>
                      <a:pt x="35052" y="-3510"/>
                      <a:pt x="15335" y="9920"/>
                    </a:cubicBezTo>
                    <a:cubicBezTo>
                      <a:pt x="8763" y="14397"/>
                      <a:pt x="5524" y="22589"/>
                      <a:pt x="5524" y="34971"/>
                    </a:cubicBezTo>
                    <a:cubicBezTo>
                      <a:pt x="5524" y="36495"/>
                      <a:pt x="4286" y="37733"/>
                      <a:pt x="2762" y="37733"/>
                    </a:cubicBezTo>
                    <a:cubicBezTo>
                      <a:pt x="1238" y="37733"/>
                      <a:pt x="0" y="36495"/>
                      <a:pt x="0" y="34971"/>
                    </a:cubicBezTo>
                    <a:cubicBezTo>
                      <a:pt x="0" y="20684"/>
                      <a:pt x="4000" y="10968"/>
                      <a:pt x="12287" y="5348"/>
                    </a:cubicBezTo>
                    <a:cubicBezTo>
                      <a:pt x="34480" y="-9701"/>
                      <a:pt x="82391" y="9349"/>
                      <a:pt x="142970" y="33447"/>
                    </a:cubicBezTo>
                    <a:cubicBezTo>
                      <a:pt x="184499" y="50021"/>
                      <a:pt x="231553" y="68690"/>
                      <a:pt x="276511" y="78310"/>
                    </a:cubicBezTo>
                    <a:cubicBezTo>
                      <a:pt x="278035" y="78596"/>
                      <a:pt x="278987" y="80120"/>
                      <a:pt x="278606" y="81644"/>
                    </a:cubicBezTo>
                    <a:cubicBezTo>
                      <a:pt x="278321" y="82977"/>
                      <a:pt x="277177" y="83834"/>
                      <a:pt x="275844" y="838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0" name="Google Shape;1030;p33"/>
              <p:cNvGrpSpPr/>
              <p:nvPr/>
            </p:nvGrpSpPr>
            <p:grpSpPr>
              <a:xfrm>
                <a:off x="4967590" y="2388742"/>
                <a:ext cx="229820" cy="909256"/>
                <a:chOff x="2659059" y="1581170"/>
                <a:chExt cx="87344" cy="345567"/>
              </a:xfrm>
            </p:grpSpPr>
            <p:grpSp>
              <p:nvGrpSpPr>
                <p:cNvPr id="1031" name="Google Shape;1031;p33"/>
                <p:cNvGrpSpPr/>
                <p:nvPr/>
              </p:nvGrpSpPr>
              <p:grpSpPr>
                <a:xfrm>
                  <a:off x="2663155" y="1686803"/>
                  <a:ext cx="19431" cy="239934"/>
                  <a:chOff x="2663155" y="1686803"/>
                  <a:chExt cx="19431" cy="239934"/>
                </a:xfrm>
              </p:grpSpPr>
              <p:sp>
                <p:nvSpPr>
                  <p:cNvPr id="1032" name="Google Shape;1032;p33"/>
                  <p:cNvSpPr/>
                  <p:nvPr/>
                </p:nvSpPr>
                <p:spPr>
                  <a:xfrm>
                    <a:off x="2663155" y="1691755"/>
                    <a:ext cx="10953" cy="234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234981" extrusionOk="0">
                        <a:moveTo>
                          <a:pt x="10954" y="234982"/>
                        </a:moveTo>
                        <a:lnTo>
                          <a:pt x="0" y="228695"/>
                        </a:lnTo>
                        <a:lnTo>
                          <a:pt x="0" y="0"/>
                        </a:lnTo>
                        <a:lnTo>
                          <a:pt x="10954" y="6286"/>
                        </a:lnTo>
                        <a:lnTo>
                          <a:pt x="10954" y="23498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33"/>
                  <p:cNvSpPr/>
                  <p:nvPr/>
                </p:nvSpPr>
                <p:spPr>
                  <a:xfrm>
                    <a:off x="2674109" y="1693089"/>
                    <a:ext cx="8477" cy="233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233648" extrusionOk="0">
                        <a:moveTo>
                          <a:pt x="0" y="233648"/>
                        </a:moveTo>
                        <a:lnTo>
                          <a:pt x="8477" y="228790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2336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4" name="Google Shape;1034;p33"/>
                  <p:cNvSpPr/>
                  <p:nvPr/>
                </p:nvSpPr>
                <p:spPr>
                  <a:xfrm>
                    <a:off x="2663155" y="1686803"/>
                    <a:ext cx="19430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0" h="11239" extrusionOk="0">
                        <a:moveTo>
                          <a:pt x="10954" y="11239"/>
                        </a:moveTo>
                        <a:lnTo>
                          <a:pt x="19431" y="6286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23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5" name="Google Shape;1035;p33"/>
                <p:cNvGrpSpPr/>
                <p:nvPr/>
              </p:nvGrpSpPr>
              <p:grpSpPr>
                <a:xfrm>
                  <a:off x="2689444" y="1622318"/>
                  <a:ext cx="56959" cy="47911"/>
                  <a:chOff x="2689444" y="1622318"/>
                  <a:chExt cx="56959" cy="47911"/>
                </a:xfrm>
              </p:grpSpPr>
              <p:sp>
                <p:nvSpPr>
                  <p:cNvPr id="1036" name="Google Shape;1036;p33"/>
                  <p:cNvSpPr/>
                  <p:nvPr/>
                </p:nvSpPr>
                <p:spPr>
                  <a:xfrm>
                    <a:off x="2699540" y="1628129"/>
                    <a:ext cx="46863" cy="4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63" h="42100" extrusionOk="0">
                        <a:moveTo>
                          <a:pt x="46863" y="0"/>
                        </a:moveTo>
                        <a:lnTo>
                          <a:pt x="46863" y="15049"/>
                        </a:lnTo>
                        <a:lnTo>
                          <a:pt x="0" y="42100"/>
                        </a:lnTo>
                        <a:lnTo>
                          <a:pt x="0" y="27146"/>
                        </a:lnTo>
                        <a:lnTo>
                          <a:pt x="4686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33"/>
                  <p:cNvSpPr/>
                  <p:nvPr/>
                </p:nvSpPr>
                <p:spPr>
                  <a:xfrm>
                    <a:off x="2689444" y="1622318"/>
                    <a:ext cx="56959" cy="32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59" h="32956" extrusionOk="0">
                        <a:moveTo>
                          <a:pt x="56960" y="5810"/>
                        </a:moveTo>
                        <a:lnTo>
                          <a:pt x="46863" y="0"/>
                        </a:lnTo>
                        <a:lnTo>
                          <a:pt x="0" y="27051"/>
                        </a:lnTo>
                        <a:lnTo>
                          <a:pt x="10096" y="32956"/>
                        </a:lnTo>
                        <a:lnTo>
                          <a:pt x="56960" y="581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33"/>
                  <p:cNvSpPr/>
                  <p:nvPr/>
                </p:nvSpPr>
                <p:spPr>
                  <a:xfrm>
                    <a:off x="2689444" y="1649369"/>
                    <a:ext cx="10096" cy="20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6" h="20859" extrusionOk="0">
                        <a:moveTo>
                          <a:pt x="10096" y="5905"/>
                        </a:moveTo>
                        <a:lnTo>
                          <a:pt x="0" y="0"/>
                        </a:lnTo>
                        <a:lnTo>
                          <a:pt x="0" y="15049"/>
                        </a:lnTo>
                        <a:lnTo>
                          <a:pt x="10096" y="20860"/>
                        </a:lnTo>
                        <a:lnTo>
                          <a:pt x="10096" y="5905"/>
                        </a:lnTo>
                        <a:close/>
                      </a:path>
                    </a:pathLst>
                  </a:custGeom>
                  <a:solidFill>
                    <a:srgbClr val="A7A9A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9" name="Google Shape;1039;p33"/>
                <p:cNvGrpSpPr/>
                <p:nvPr/>
              </p:nvGrpSpPr>
              <p:grpSpPr>
                <a:xfrm>
                  <a:off x="2672871" y="1647274"/>
                  <a:ext cx="27622" cy="33909"/>
                  <a:chOff x="2672871" y="1647274"/>
                  <a:chExt cx="27622" cy="33909"/>
                </a:xfrm>
              </p:grpSpPr>
              <p:sp>
                <p:nvSpPr>
                  <p:cNvPr id="1040" name="Google Shape;1040;p33"/>
                  <p:cNvSpPr/>
                  <p:nvPr/>
                </p:nvSpPr>
                <p:spPr>
                  <a:xfrm>
                    <a:off x="2684872" y="1654227"/>
                    <a:ext cx="15620" cy="26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0" h="26955" extrusionOk="0">
                        <a:moveTo>
                          <a:pt x="15621" y="0"/>
                        </a:moveTo>
                        <a:lnTo>
                          <a:pt x="15621" y="17907"/>
                        </a:lnTo>
                        <a:lnTo>
                          <a:pt x="0" y="26956"/>
                        </a:lnTo>
                        <a:lnTo>
                          <a:pt x="0" y="9049"/>
                        </a:lnTo>
                        <a:lnTo>
                          <a:pt x="1562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1" name="Google Shape;1041;p33"/>
                  <p:cNvSpPr/>
                  <p:nvPr/>
                </p:nvSpPr>
                <p:spPr>
                  <a:xfrm>
                    <a:off x="2672871" y="1647274"/>
                    <a:ext cx="27622" cy="16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2" h="16002" extrusionOk="0">
                        <a:moveTo>
                          <a:pt x="27622" y="6953"/>
                        </a:moveTo>
                        <a:lnTo>
                          <a:pt x="15526" y="0"/>
                        </a:lnTo>
                        <a:lnTo>
                          <a:pt x="0" y="9049"/>
                        </a:lnTo>
                        <a:lnTo>
                          <a:pt x="12001" y="16002"/>
                        </a:lnTo>
                        <a:lnTo>
                          <a:pt x="27622" y="695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2" name="Google Shape;1042;p33"/>
                  <p:cNvSpPr/>
                  <p:nvPr/>
                </p:nvSpPr>
                <p:spPr>
                  <a:xfrm>
                    <a:off x="2672871" y="1656323"/>
                    <a:ext cx="12001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1" h="24860" extrusionOk="0">
                        <a:moveTo>
                          <a:pt x="12001" y="6953"/>
                        </a:moveTo>
                        <a:lnTo>
                          <a:pt x="0" y="0"/>
                        </a:lnTo>
                        <a:lnTo>
                          <a:pt x="0" y="17907"/>
                        </a:lnTo>
                        <a:lnTo>
                          <a:pt x="12001" y="24860"/>
                        </a:lnTo>
                        <a:lnTo>
                          <a:pt x="12001" y="6953"/>
                        </a:lnTo>
                        <a:close/>
                      </a:path>
                    </a:pathLst>
                  </a:custGeom>
                  <a:solidFill>
                    <a:srgbClr val="1D374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3" name="Google Shape;1043;p33"/>
                <p:cNvGrpSpPr/>
                <p:nvPr/>
              </p:nvGrpSpPr>
              <p:grpSpPr>
                <a:xfrm>
                  <a:off x="2659059" y="1643750"/>
                  <a:ext cx="27527" cy="56863"/>
                  <a:chOff x="2659059" y="1643750"/>
                  <a:chExt cx="27527" cy="56863"/>
                </a:xfrm>
              </p:grpSpPr>
              <p:sp>
                <p:nvSpPr>
                  <p:cNvPr id="1044" name="Google Shape;1044;p33"/>
                  <p:cNvSpPr/>
                  <p:nvPr/>
                </p:nvSpPr>
                <p:spPr>
                  <a:xfrm>
                    <a:off x="2659059" y="1650703"/>
                    <a:ext cx="15525" cy="49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25" h="49910" extrusionOk="0">
                        <a:moveTo>
                          <a:pt x="15526" y="49911"/>
                        </a:moveTo>
                        <a:lnTo>
                          <a:pt x="0" y="40957"/>
                        </a:lnTo>
                        <a:lnTo>
                          <a:pt x="0" y="0"/>
                        </a:lnTo>
                        <a:lnTo>
                          <a:pt x="15526" y="8953"/>
                        </a:lnTo>
                        <a:lnTo>
                          <a:pt x="15526" y="4991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5" name="Google Shape;1045;p33"/>
                  <p:cNvSpPr/>
                  <p:nvPr/>
                </p:nvSpPr>
                <p:spPr>
                  <a:xfrm>
                    <a:off x="2674585" y="1652703"/>
                    <a:ext cx="12001" cy="47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1" h="47910" extrusionOk="0">
                        <a:moveTo>
                          <a:pt x="0" y="47911"/>
                        </a:moveTo>
                        <a:lnTo>
                          <a:pt x="12001" y="40957"/>
                        </a:lnTo>
                        <a:lnTo>
                          <a:pt x="12001" y="0"/>
                        </a:lnTo>
                        <a:lnTo>
                          <a:pt x="0" y="6953"/>
                        </a:lnTo>
                        <a:lnTo>
                          <a:pt x="0" y="479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6" name="Google Shape;1046;p33"/>
                  <p:cNvSpPr/>
                  <p:nvPr/>
                </p:nvSpPr>
                <p:spPr>
                  <a:xfrm>
                    <a:off x="2659059" y="1643750"/>
                    <a:ext cx="27527" cy="15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27" h="15906" extrusionOk="0">
                        <a:moveTo>
                          <a:pt x="15526" y="15907"/>
                        </a:moveTo>
                        <a:lnTo>
                          <a:pt x="27527" y="8953"/>
                        </a:lnTo>
                        <a:lnTo>
                          <a:pt x="12002" y="0"/>
                        </a:lnTo>
                        <a:lnTo>
                          <a:pt x="0" y="6953"/>
                        </a:lnTo>
                        <a:lnTo>
                          <a:pt x="15526" y="1590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7" name="Google Shape;1047;p33"/>
                <p:cNvGrpSpPr/>
                <p:nvPr/>
              </p:nvGrpSpPr>
              <p:grpSpPr>
                <a:xfrm>
                  <a:off x="2663155" y="1581170"/>
                  <a:ext cx="19431" cy="76200"/>
                  <a:chOff x="2663155" y="1581170"/>
                  <a:chExt cx="19431" cy="76200"/>
                </a:xfrm>
              </p:grpSpPr>
              <p:sp>
                <p:nvSpPr>
                  <p:cNvPr id="1048" name="Google Shape;1048;p33"/>
                  <p:cNvSpPr/>
                  <p:nvPr/>
                </p:nvSpPr>
                <p:spPr>
                  <a:xfrm>
                    <a:off x="2663155" y="1586123"/>
                    <a:ext cx="10953" cy="7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71247" extrusionOk="0">
                        <a:moveTo>
                          <a:pt x="10954" y="71247"/>
                        </a:moveTo>
                        <a:lnTo>
                          <a:pt x="0" y="64961"/>
                        </a:lnTo>
                        <a:lnTo>
                          <a:pt x="0" y="0"/>
                        </a:lnTo>
                        <a:lnTo>
                          <a:pt x="10954" y="6382"/>
                        </a:lnTo>
                        <a:lnTo>
                          <a:pt x="10954" y="7124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9" name="Google Shape;1049;p33"/>
                  <p:cNvSpPr/>
                  <p:nvPr/>
                </p:nvSpPr>
                <p:spPr>
                  <a:xfrm>
                    <a:off x="2674109" y="1587552"/>
                    <a:ext cx="8477" cy="69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69818" extrusionOk="0">
                        <a:moveTo>
                          <a:pt x="0" y="69818"/>
                        </a:moveTo>
                        <a:lnTo>
                          <a:pt x="8477" y="64960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698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0" name="Google Shape;1050;p33"/>
                  <p:cNvSpPr/>
                  <p:nvPr/>
                </p:nvSpPr>
                <p:spPr>
                  <a:xfrm>
                    <a:off x="2663155" y="1581170"/>
                    <a:ext cx="19430" cy="11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0" h="11334" extrusionOk="0">
                        <a:moveTo>
                          <a:pt x="10954" y="11335"/>
                        </a:moveTo>
                        <a:lnTo>
                          <a:pt x="19431" y="6382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33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51" name="Google Shape;1051;p33"/>
              <p:cNvGrpSpPr/>
              <p:nvPr/>
            </p:nvGrpSpPr>
            <p:grpSpPr>
              <a:xfrm>
                <a:off x="5810934" y="2875701"/>
                <a:ext cx="229817" cy="909256"/>
                <a:chOff x="2979576" y="1766241"/>
                <a:chExt cx="87343" cy="345567"/>
              </a:xfrm>
            </p:grpSpPr>
            <p:grpSp>
              <p:nvGrpSpPr>
                <p:cNvPr id="1052" name="Google Shape;1052;p33"/>
                <p:cNvGrpSpPr/>
                <p:nvPr/>
              </p:nvGrpSpPr>
              <p:grpSpPr>
                <a:xfrm>
                  <a:off x="2983576" y="1871778"/>
                  <a:ext cx="19431" cy="240030"/>
                  <a:chOff x="2983576" y="1871778"/>
                  <a:chExt cx="19431" cy="240030"/>
                </a:xfrm>
              </p:grpSpPr>
              <p:sp>
                <p:nvSpPr>
                  <p:cNvPr id="1053" name="Google Shape;1053;p33"/>
                  <p:cNvSpPr/>
                  <p:nvPr/>
                </p:nvSpPr>
                <p:spPr>
                  <a:xfrm>
                    <a:off x="2983576" y="1876731"/>
                    <a:ext cx="10953" cy="235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235077" extrusionOk="0">
                        <a:moveTo>
                          <a:pt x="10954" y="235077"/>
                        </a:moveTo>
                        <a:lnTo>
                          <a:pt x="0" y="228695"/>
                        </a:lnTo>
                        <a:lnTo>
                          <a:pt x="0" y="0"/>
                        </a:lnTo>
                        <a:lnTo>
                          <a:pt x="10954" y="6286"/>
                        </a:lnTo>
                        <a:lnTo>
                          <a:pt x="10954" y="23507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33"/>
                  <p:cNvSpPr/>
                  <p:nvPr/>
                </p:nvSpPr>
                <p:spPr>
                  <a:xfrm>
                    <a:off x="2994530" y="1878160"/>
                    <a:ext cx="8477" cy="233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233648" extrusionOk="0">
                        <a:moveTo>
                          <a:pt x="0" y="233648"/>
                        </a:moveTo>
                        <a:lnTo>
                          <a:pt x="8477" y="228695"/>
                        </a:lnTo>
                        <a:lnTo>
                          <a:pt x="8477" y="0"/>
                        </a:lnTo>
                        <a:lnTo>
                          <a:pt x="0" y="4858"/>
                        </a:lnTo>
                        <a:lnTo>
                          <a:pt x="0" y="2336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33"/>
                  <p:cNvSpPr/>
                  <p:nvPr/>
                </p:nvSpPr>
                <p:spPr>
                  <a:xfrm>
                    <a:off x="2983576" y="1871778"/>
                    <a:ext cx="19431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1" h="11239" extrusionOk="0">
                        <a:moveTo>
                          <a:pt x="10954" y="11240"/>
                        </a:moveTo>
                        <a:lnTo>
                          <a:pt x="19431" y="6382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10954" y="11240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6" name="Google Shape;1056;p33"/>
                <p:cNvGrpSpPr/>
                <p:nvPr/>
              </p:nvGrpSpPr>
              <p:grpSpPr>
                <a:xfrm>
                  <a:off x="3009865" y="1807294"/>
                  <a:ext cx="57054" cy="48005"/>
                  <a:chOff x="3009865" y="1807294"/>
                  <a:chExt cx="57054" cy="48005"/>
                </a:xfrm>
              </p:grpSpPr>
              <p:sp>
                <p:nvSpPr>
                  <p:cNvPr id="1057" name="Google Shape;1057;p33"/>
                  <p:cNvSpPr/>
                  <p:nvPr/>
                </p:nvSpPr>
                <p:spPr>
                  <a:xfrm>
                    <a:off x="3019961" y="1813104"/>
                    <a:ext cx="46958" cy="42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58" h="42195" extrusionOk="0">
                        <a:moveTo>
                          <a:pt x="46958" y="0"/>
                        </a:moveTo>
                        <a:lnTo>
                          <a:pt x="46958" y="15050"/>
                        </a:lnTo>
                        <a:lnTo>
                          <a:pt x="0" y="42196"/>
                        </a:lnTo>
                        <a:lnTo>
                          <a:pt x="0" y="27146"/>
                        </a:lnTo>
                        <a:lnTo>
                          <a:pt x="4695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8" name="Google Shape;1058;p33"/>
                  <p:cNvSpPr/>
                  <p:nvPr/>
                </p:nvSpPr>
                <p:spPr>
                  <a:xfrm>
                    <a:off x="3009865" y="1807294"/>
                    <a:ext cx="57054" cy="32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054" h="32956" extrusionOk="0">
                        <a:moveTo>
                          <a:pt x="57055" y="5810"/>
                        </a:moveTo>
                        <a:lnTo>
                          <a:pt x="46958" y="0"/>
                        </a:lnTo>
                        <a:lnTo>
                          <a:pt x="0" y="27146"/>
                        </a:lnTo>
                        <a:lnTo>
                          <a:pt x="10096" y="32956"/>
                        </a:lnTo>
                        <a:lnTo>
                          <a:pt x="57055" y="581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9" name="Google Shape;1059;p33"/>
                  <p:cNvSpPr/>
                  <p:nvPr/>
                </p:nvSpPr>
                <p:spPr>
                  <a:xfrm>
                    <a:off x="3009865" y="1834440"/>
                    <a:ext cx="10096" cy="20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6" h="20859" extrusionOk="0">
                        <a:moveTo>
                          <a:pt x="10096" y="5810"/>
                        </a:moveTo>
                        <a:lnTo>
                          <a:pt x="0" y="0"/>
                        </a:lnTo>
                        <a:lnTo>
                          <a:pt x="0" y="15049"/>
                        </a:lnTo>
                        <a:lnTo>
                          <a:pt x="10096" y="20860"/>
                        </a:lnTo>
                        <a:lnTo>
                          <a:pt x="10096" y="5810"/>
                        </a:lnTo>
                        <a:close/>
                      </a:path>
                    </a:pathLst>
                  </a:custGeom>
                  <a:solidFill>
                    <a:srgbClr val="A7A9A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0" name="Google Shape;1060;p33"/>
                <p:cNvGrpSpPr/>
                <p:nvPr/>
              </p:nvGrpSpPr>
              <p:grpSpPr>
                <a:xfrm>
                  <a:off x="2993292" y="1832345"/>
                  <a:ext cx="27622" cy="33813"/>
                  <a:chOff x="2993292" y="1832345"/>
                  <a:chExt cx="27622" cy="33813"/>
                </a:xfrm>
              </p:grpSpPr>
              <p:sp>
                <p:nvSpPr>
                  <p:cNvPr id="1061" name="Google Shape;1061;p33"/>
                  <p:cNvSpPr/>
                  <p:nvPr/>
                </p:nvSpPr>
                <p:spPr>
                  <a:xfrm>
                    <a:off x="3005388" y="1839298"/>
                    <a:ext cx="15525" cy="26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25" h="26860" extrusionOk="0">
                        <a:moveTo>
                          <a:pt x="15526" y="0"/>
                        </a:moveTo>
                        <a:lnTo>
                          <a:pt x="15526" y="17907"/>
                        </a:lnTo>
                        <a:lnTo>
                          <a:pt x="0" y="26860"/>
                        </a:lnTo>
                        <a:lnTo>
                          <a:pt x="0" y="8953"/>
                        </a:lnTo>
                        <a:lnTo>
                          <a:pt x="1552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33"/>
                  <p:cNvSpPr/>
                  <p:nvPr/>
                </p:nvSpPr>
                <p:spPr>
                  <a:xfrm>
                    <a:off x="2993292" y="1832345"/>
                    <a:ext cx="27622" cy="15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2" h="15906" extrusionOk="0">
                        <a:moveTo>
                          <a:pt x="27622" y="6953"/>
                        </a:moveTo>
                        <a:lnTo>
                          <a:pt x="15621" y="0"/>
                        </a:lnTo>
                        <a:lnTo>
                          <a:pt x="0" y="8953"/>
                        </a:lnTo>
                        <a:lnTo>
                          <a:pt x="12097" y="15907"/>
                        </a:lnTo>
                        <a:lnTo>
                          <a:pt x="27622" y="695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33"/>
                  <p:cNvSpPr/>
                  <p:nvPr/>
                </p:nvSpPr>
                <p:spPr>
                  <a:xfrm>
                    <a:off x="2993292" y="1841298"/>
                    <a:ext cx="12096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6" h="24860" extrusionOk="0">
                        <a:moveTo>
                          <a:pt x="12097" y="6953"/>
                        </a:moveTo>
                        <a:lnTo>
                          <a:pt x="0" y="0"/>
                        </a:lnTo>
                        <a:lnTo>
                          <a:pt x="0" y="17907"/>
                        </a:lnTo>
                        <a:lnTo>
                          <a:pt x="12097" y="24860"/>
                        </a:lnTo>
                        <a:lnTo>
                          <a:pt x="12097" y="6953"/>
                        </a:lnTo>
                        <a:close/>
                      </a:path>
                    </a:pathLst>
                  </a:custGeom>
                  <a:solidFill>
                    <a:srgbClr val="1D374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4" name="Google Shape;1064;p33"/>
                <p:cNvGrpSpPr/>
                <p:nvPr/>
              </p:nvGrpSpPr>
              <p:grpSpPr>
                <a:xfrm>
                  <a:off x="2979576" y="1828820"/>
                  <a:ext cx="27527" cy="56769"/>
                  <a:chOff x="2979576" y="1828820"/>
                  <a:chExt cx="27527" cy="56769"/>
                </a:xfrm>
              </p:grpSpPr>
              <p:sp>
                <p:nvSpPr>
                  <p:cNvPr id="1065" name="Google Shape;1065;p33"/>
                  <p:cNvSpPr/>
                  <p:nvPr/>
                </p:nvSpPr>
                <p:spPr>
                  <a:xfrm>
                    <a:off x="2979576" y="1835774"/>
                    <a:ext cx="15430" cy="49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30" h="49815" extrusionOk="0">
                        <a:moveTo>
                          <a:pt x="15430" y="49816"/>
                        </a:moveTo>
                        <a:lnTo>
                          <a:pt x="0" y="40862"/>
                        </a:lnTo>
                        <a:lnTo>
                          <a:pt x="0" y="0"/>
                        </a:lnTo>
                        <a:lnTo>
                          <a:pt x="15430" y="8953"/>
                        </a:lnTo>
                        <a:lnTo>
                          <a:pt x="15430" y="4981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6" name="Google Shape;1066;p33"/>
                  <p:cNvSpPr/>
                  <p:nvPr/>
                </p:nvSpPr>
                <p:spPr>
                  <a:xfrm>
                    <a:off x="2995006" y="1837774"/>
                    <a:ext cx="12096" cy="47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6" h="47815" extrusionOk="0">
                        <a:moveTo>
                          <a:pt x="0" y="47816"/>
                        </a:moveTo>
                        <a:lnTo>
                          <a:pt x="12097" y="40862"/>
                        </a:lnTo>
                        <a:lnTo>
                          <a:pt x="12097" y="0"/>
                        </a:lnTo>
                        <a:lnTo>
                          <a:pt x="0" y="6953"/>
                        </a:lnTo>
                        <a:lnTo>
                          <a:pt x="0" y="4781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33"/>
                  <p:cNvSpPr/>
                  <p:nvPr/>
                </p:nvSpPr>
                <p:spPr>
                  <a:xfrm>
                    <a:off x="2979576" y="1828820"/>
                    <a:ext cx="27527" cy="15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27" h="15906" extrusionOk="0">
                        <a:moveTo>
                          <a:pt x="15430" y="15907"/>
                        </a:moveTo>
                        <a:lnTo>
                          <a:pt x="27527" y="8953"/>
                        </a:lnTo>
                        <a:lnTo>
                          <a:pt x="12002" y="0"/>
                        </a:lnTo>
                        <a:lnTo>
                          <a:pt x="0" y="6953"/>
                        </a:lnTo>
                        <a:lnTo>
                          <a:pt x="15430" y="15907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8" name="Google Shape;1068;p33"/>
                <p:cNvGrpSpPr/>
                <p:nvPr/>
              </p:nvGrpSpPr>
              <p:grpSpPr>
                <a:xfrm>
                  <a:off x="2983576" y="1766241"/>
                  <a:ext cx="19431" cy="76200"/>
                  <a:chOff x="2983576" y="1766241"/>
                  <a:chExt cx="19431" cy="76200"/>
                </a:xfrm>
              </p:grpSpPr>
              <p:sp>
                <p:nvSpPr>
                  <p:cNvPr id="1069" name="Google Shape;1069;p33"/>
                  <p:cNvSpPr/>
                  <p:nvPr/>
                </p:nvSpPr>
                <p:spPr>
                  <a:xfrm>
                    <a:off x="2983576" y="1771099"/>
                    <a:ext cx="10953" cy="71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3" h="71342" extrusionOk="0">
                        <a:moveTo>
                          <a:pt x="10954" y="71342"/>
                        </a:moveTo>
                        <a:lnTo>
                          <a:pt x="0" y="64960"/>
                        </a:lnTo>
                        <a:lnTo>
                          <a:pt x="0" y="0"/>
                        </a:lnTo>
                        <a:lnTo>
                          <a:pt x="10954" y="6382"/>
                        </a:lnTo>
                        <a:lnTo>
                          <a:pt x="10954" y="7134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33"/>
                  <p:cNvSpPr/>
                  <p:nvPr/>
                </p:nvSpPr>
                <p:spPr>
                  <a:xfrm>
                    <a:off x="2994530" y="1772528"/>
                    <a:ext cx="8477" cy="69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7" h="69913" extrusionOk="0">
                        <a:moveTo>
                          <a:pt x="0" y="69914"/>
                        </a:moveTo>
                        <a:lnTo>
                          <a:pt x="8477" y="64960"/>
                        </a:lnTo>
                        <a:lnTo>
                          <a:pt x="8477" y="0"/>
                        </a:lnTo>
                        <a:lnTo>
                          <a:pt x="0" y="4953"/>
                        </a:lnTo>
                        <a:lnTo>
                          <a:pt x="0" y="6991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33"/>
                  <p:cNvSpPr/>
                  <p:nvPr/>
                </p:nvSpPr>
                <p:spPr>
                  <a:xfrm>
                    <a:off x="2983576" y="1766241"/>
                    <a:ext cx="19431" cy="11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31" h="11239" extrusionOk="0">
                        <a:moveTo>
                          <a:pt x="10954" y="11239"/>
                        </a:moveTo>
                        <a:lnTo>
                          <a:pt x="19431" y="6286"/>
                        </a:lnTo>
                        <a:lnTo>
                          <a:pt x="8477" y="0"/>
                        </a:lnTo>
                        <a:lnTo>
                          <a:pt x="0" y="4858"/>
                        </a:lnTo>
                        <a:lnTo>
                          <a:pt x="10954" y="1123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72" name="Google Shape;1072;p33"/>
              <p:cNvGrpSpPr/>
              <p:nvPr/>
            </p:nvGrpSpPr>
            <p:grpSpPr>
              <a:xfrm>
                <a:off x="5821459" y="2458417"/>
                <a:ext cx="716276" cy="446857"/>
                <a:chOff x="2983576" y="1607650"/>
                <a:chExt cx="272224" cy="169830"/>
              </a:xfrm>
            </p:grpSpPr>
            <p:sp>
              <p:nvSpPr>
                <p:cNvPr id="1073" name="Google Shape;1073;p33"/>
                <p:cNvSpPr/>
                <p:nvPr/>
              </p:nvSpPr>
              <p:spPr>
                <a:xfrm>
                  <a:off x="2994530" y="1613936"/>
                  <a:ext cx="261270" cy="163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0" h="163544" extrusionOk="0">
                      <a:moveTo>
                        <a:pt x="261271" y="0"/>
                      </a:moveTo>
                      <a:lnTo>
                        <a:pt x="261271" y="12668"/>
                      </a:lnTo>
                      <a:lnTo>
                        <a:pt x="0" y="163544"/>
                      </a:lnTo>
                      <a:lnTo>
                        <a:pt x="0" y="150876"/>
                      </a:lnTo>
                      <a:lnTo>
                        <a:pt x="2612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33"/>
                <p:cNvSpPr/>
                <p:nvPr/>
              </p:nvSpPr>
              <p:spPr>
                <a:xfrm>
                  <a:off x="2983576" y="1607650"/>
                  <a:ext cx="272224" cy="157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24" h="157162" extrusionOk="0">
                      <a:moveTo>
                        <a:pt x="272225" y="6286"/>
                      </a:moveTo>
                      <a:lnTo>
                        <a:pt x="261271" y="0"/>
                      </a:lnTo>
                      <a:lnTo>
                        <a:pt x="0" y="150876"/>
                      </a:lnTo>
                      <a:lnTo>
                        <a:pt x="10954" y="157163"/>
                      </a:lnTo>
                      <a:lnTo>
                        <a:pt x="272225" y="628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33"/>
                <p:cNvSpPr/>
                <p:nvPr/>
              </p:nvSpPr>
              <p:spPr>
                <a:xfrm>
                  <a:off x="2983576" y="1758526"/>
                  <a:ext cx="10953" cy="18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8954" extrusionOk="0">
                      <a:moveTo>
                        <a:pt x="10954" y="6286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lnTo>
                        <a:pt x="10954" y="18955"/>
                      </a:lnTo>
                      <a:lnTo>
                        <a:pt x="10954" y="628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76" name="Google Shape;1076;p33"/>
          <p:cNvGrpSpPr/>
          <p:nvPr/>
        </p:nvGrpSpPr>
        <p:grpSpPr>
          <a:xfrm>
            <a:off x="6502798" y="539499"/>
            <a:ext cx="1927967" cy="2636126"/>
            <a:chOff x="6502798" y="539499"/>
            <a:chExt cx="1927967" cy="2636126"/>
          </a:xfrm>
        </p:grpSpPr>
        <p:sp>
          <p:nvSpPr>
            <p:cNvPr id="1077" name="Google Shape;1077;p33"/>
            <p:cNvSpPr/>
            <p:nvPr/>
          </p:nvSpPr>
          <p:spPr>
            <a:xfrm>
              <a:off x="7107528" y="1607493"/>
              <a:ext cx="586534" cy="502000"/>
            </a:xfrm>
            <a:custGeom>
              <a:avLst/>
              <a:gdLst/>
              <a:ahLst/>
              <a:cxnLst/>
              <a:rect l="l" t="t" r="r" b="b"/>
              <a:pathLst>
                <a:path w="209454" h="179260" extrusionOk="0">
                  <a:moveTo>
                    <a:pt x="1905" y="179261"/>
                  </a:moveTo>
                  <a:lnTo>
                    <a:pt x="0" y="175641"/>
                  </a:lnTo>
                  <a:cubicBezTo>
                    <a:pt x="55912" y="143446"/>
                    <a:pt x="95917" y="100203"/>
                    <a:pt x="127921" y="65437"/>
                  </a:cubicBezTo>
                  <a:cubicBezTo>
                    <a:pt x="158115" y="32766"/>
                    <a:pt x="182023" y="7144"/>
                    <a:pt x="208407" y="0"/>
                  </a:cubicBezTo>
                  <a:lnTo>
                    <a:pt x="209455" y="3905"/>
                  </a:lnTo>
                  <a:cubicBezTo>
                    <a:pt x="184213" y="10573"/>
                    <a:pt x="160687" y="36004"/>
                    <a:pt x="130873" y="68199"/>
                  </a:cubicBezTo>
                  <a:cubicBezTo>
                    <a:pt x="98584" y="103156"/>
                    <a:pt x="58483" y="146495"/>
                    <a:pt x="1905" y="179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7054448" y="2115656"/>
              <a:ext cx="25337" cy="32518"/>
            </a:xfrm>
            <a:custGeom>
              <a:avLst/>
              <a:gdLst/>
              <a:ahLst/>
              <a:cxnLst/>
              <a:rect l="l" t="t" r="r" b="b"/>
              <a:pathLst>
                <a:path w="9048" h="11612" extrusionOk="0">
                  <a:moveTo>
                    <a:pt x="4572" y="11039"/>
                  </a:moveTo>
                  <a:cubicBezTo>
                    <a:pt x="3238" y="10373"/>
                    <a:pt x="2191" y="9039"/>
                    <a:pt x="1429" y="7610"/>
                  </a:cubicBezTo>
                  <a:lnTo>
                    <a:pt x="667" y="6181"/>
                  </a:lnTo>
                  <a:cubicBezTo>
                    <a:pt x="286" y="5229"/>
                    <a:pt x="0" y="4086"/>
                    <a:pt x="0" y="3229"/>
                  </a:cubicBezTo>
                  <a:cubicBezTo>
                    <a:pt x="0" y="371"/>
                    <a:pt x="2096" y="-867"/>
                    <a:pt x="4572" y="657"/>
                  </a:cubicBezTo>
                  <a:cubicBezTo>
                    <a:pt x="7048" y="2086"/>
                    <a:pt x="9049" y="5610"/>
                    <a:pt x="9049" y="8467"/>
                  </a:cubicBezTo>
                  <a:cubicBezTo>
                    <a:pt x="9049" y="11325"/>
                    <a:pt x="7144" y="12373"/>
                    <a:pt x="4572" y="11039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7058450" y="2090038"/>
              <a:ext cx="66146" cy="57064"/>
            </a:xfrm>
            <a:custGeom>
              <a:avLst/>
              <a:gdLst/>
              <a:ahLst/>
              <a:cxnLst/>
              <a:rect l="l" t="t" r="r" b="b"/>
              <a:pathLst>
                <a:path w="23621" h="20377" extrusionOk="0">
                  <a:moveTo>
                    <a:pt x="3143" y="9805"/>
                  </a:moveTo>
                  <a:cubicBezTo>
                    <a:pt x="5620" y="11234"/>
                    <a:pt x="7620" y="14758"/>
                    <a:pt x="7620" y="17615"/>
                  </a:cubicBezTo>
                  <a:cubicBezTo>
                    <a:pt x="7620" y="18949"/>
                    <a:pt x="7239" y="19902"/>
                    <a:pt x="6477" y="20378"/>
                  </a:cubicBezTo>
                  <a:lnTo>
                    <a:pt x="22288" y="11329"/>
                  </a:lnTo>
                  <a:lnTo>
                    <a:pt x="22288" y="11329"/>
                  </a:lnTo>
                  <a:cubicBezTo>
                    <a:pt x="23050" y="10853"/>
                    <a:pt x="23622" y="9805"/>
                    <a:pt x="23622" y="8376"/>
                  </a:cubicBezTo>
                  <a:cubicBezTo>
                    <a:pt x="23622" y="5519"/>
                    <a:pt x="21622" y="1995"/>
                    <a:pt x="19145" y="566"/>
                  </a:cubicBezTo>
                  <a:cubicBezTo>
                    <a:pt x="17812" y="-101"/>
                    <a:pt x="16669" y="-196"/>
                    <a:pt x="15812" y="375"/>
                  </a:cubicBezTo>
                  <a:lnTo>
                    <a:pt x="1905" y="8376"/>
                  </a:lnTo>
                  <a:lnTo>
                    <a:pt x="0" y="9519"/>
                  </a:lnTo>
                  <a:cubicBezTo>
                    <a:pt x="762" y="9138"/>
                    <a:pt x="1905" y="9138"/>
                    <a:pt x="3143" y="9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535396" y="2063281"/>
              <a:ext cx="1543822" cy="891037"/>
            </a:xfrm>
            <a:custGeom>
              <a:avLst/>
              <a:gdLst/>
              <a:ahLst/>
              <a:cxnLst/>
              <a:rect l="l" t="t" r="r" b="b"/>
              <a:pathLst>
                <a:path w="551306" h="318182" extrusionOk="0">
                  <a:moveTo>
                    <a:pt x="536067" y="228243"/>
                  </a:moveTo>
                  <a:lnTo>
                    <a:pt x="144018" y="1929"/>
                  </a:lnTo>
                  <a:cubicBezTo>
                    <a:pt x="139541" y="-643"/>
                    <a:pt x="132207" y="-643"/>
                    <a:pt x="127730" y="1929"/>
                  </a:cubicBezTo>
                  <a:lnTo>
                    <a:pt x="11049" y="69271"/>
                  </a:lnTo>
                  <a:lnTo>
                    <a:pt x="11049" y="66984"/>
                  </a:lnTo>
                  <a:lnTo>
                    <a:pt x="0" y="66984"/>
                  </a:lnTo>
                  <a:lnTo>
                    <a:pt x="0" y="78319"/>
                  </a:lnTo>
                  <a:cubicBezTo>
                    <a:pt x="0" y="80034"/>
                    <a:pt x="1143" y="81748"/>
                    <a:pt x="3334" y="82987"/>
                  </a:cubicBezTo>
                  <a:lnTo>
                    <a:pt x="407289" y="316254"/>
                  </a:lnTo>
                  <a:cubicBezTo>
                    <a:pt x="411766" y="318825"/>
                    <a:pt x="419100" y="318825"/>
                    <a:pt x="423577" y="316254"/>
                  </a:cubicBezTo>
                  <a:lnTo>
                    <a:pt x="547973" y="244435"/>
                  </a:lnTo>
                  <a:cubicBezTo>
                    <a:pt x="550259" y="243102"/>
                    <a:pt x="551307" y="241482"/>
                    <a:pt x="551307" y="239768"/>
                  </a:cubicBezTo>
                  <a:lnTo>
                    <a:pt x="551307" y="239768"/>
                  </a:lnTo>
                  <a:lnTo>
                    <a:pt x="551307" y="228147"/>
                  </a:lnTo>
                  <a:lnTo>
                    <a:pt x="535972" y="228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535329" y="2030471"/>
              <a:ext cx="1543791" cy="891444"/>
            </a:xfrm>
            <a:custGeom>
              <a:avLst/>
              <a:gdLst/>
              <a:ahLst/>
              <a:cxnLst/>
              <a:rect l="l" t="t" r="r" b="b"/>
              <a:pathLst>
                <a:path w="551354" h="318373" extrusionOk="0">
                  <a:moveTo>
                    <a:pt x="423601" y="316444"/>
                  </a:moveTo>
                  <a:cubicBezTo>
                    <a:pt x="419124" y="319016"/>
                    <a:pt x="411790" y="319016"/>
                    <a:pt x="407313" y="316444"/>
                  </a:cubicBezTo>
                  <a:lnTo>
                    <a:pt x="3358" y="83177"/>
                  </a:lnTo>
                  <a:cubicBezTo>
                    <a:pt x="-1119" y="80605"/>
                    <a:pt x="-1119" y="76319"/>
                    <a:pt x="3358" y="73747"/>
                  </a:cubicBezTo>
                  <a:lnTo>
                    <a:pt x="127754" y="1929"/>
                  </a:lnTo>
                  <a:cubicBezTo>
                    <a:pt x="132231" y="-643"/>
                    <a:pt x="139565" y="-643"/>
                    <a:pt x="144042" y="1929"/>
                  </a:cubicBezTo>
                  <a:lnTo>
                    <a:pt x="547997" y="235196"/>
                  </a:lnTo>
                  <a:cubicBezTo>
                    <a:pt x="552474" y="237768"/>
                    <a:pt x="552474" y="242054"/>
                    <a:pt x="547997" y="244626"/>
                  </a:cubicBezTo>
                  <a:lnTo>
                    <a:pt x="423601" y="3164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787989" y="2335222"/>
              <a:ext cx="317672" cy="183381"/>
            </a:xfrm>
            <a:custGeom>
              <a:avLst/>
              <a:gdLst/>
              <a:ahLst/>
              <a:cxnLst/>
              <a:rect l="l" t="t" r="r" b="b"/>
              <a:pathLst>
                <a:path w="113442" h="65484" extrusionOk="0">
                  <a:moveTo>
                    <a:pt x="113443" y="55126"/>
                  </a:moveTo>
                  <a:lnTo>
                    <a:pt x="110490" y="55126"/>
                  </a:lnTo>
                  <a:lnTo>
                    <a:pt x="110490" y="55412"/>
                  </a:ln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98298" y="65127"/>
                  </a:lnTo>
                  <a:cubicBezTo>
                    <a:pt x="99155" y="65603"/>
                    <a:pt x="100679" y="65603"/>
                    <a:pt x="101536" y="65127"/>
                  </a:cubicBezTo>
                  <a:lnTo>
                    <a:pt x="112776" y="58650"/>
                  </a:lnTo>
                  <a:cubicBezTo>
                    <a:pt x="112776" y="58650"/>
                    <a:pt x="113443" y="58079"/>
                    <a:pt x="113443" y="57697"/>
                  </a:cubicBezTo>
                  <a:lnTo>
                    <a:pt x="113443" y="57697"/>
                  </a:lnTo>
                  <a:lnTo>
                    <a:pt x="113443" y="552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6788322" y="2327753"/>
              <a:ext cx="317540" cy="183580"/>
            </a:xfrm>
            <a:custGeom>
              <a:avLst/>
              <a:gdLst/>
              <a:ahLst/>
              <a:cxnLst/>
              <a:rect l="l" t="t" r="r" b="b"/>
              <a:pathLst>
                <a:path w="113395" h="65555" extrusionOk="0">
                  <a:moveTo>
                    <a:pt x="101513" y="65127"/>
                  </a:moveTo>
                  <a:cubicBezTo>
                    <a:pt x="100656" y="65698"/>
                    <a:pt x="99132" y="65698"/>
                    <a:pt x="98274" y="65127"/>
                  </a:cubicBezTo>
                  <a:lnTo>
                    <a:pt x="643" y="8739"/>
                  </a:lnTo>
                  <a:cubicBezTo>
                    <a:pt x="-214" y="8263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112752" y="56745"/>
                  </a:lnTo>
                  <a:cubicBezTo>
                    <a:pt x="113609" y="57317"/>
                    <a:pt x="113609" y="58079"/>
                    <a:pt x="112752" y="58650"/>
                  </a:cubicBezTo>
                  <a:lnTo>
                    <a:pt x="101513" y="65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7769281" y="2580820"/>
              <a:ext cx="257126" cy="148572"/>
            </a:xfrm>
            <a:custGeom>
              <a:avLst/>
              <a:gdLst/>
              <a:ahLst/>
              <a:cxnLst/>
              <a:rect l="l" t="t" r="r" b="b"/>
              <a:pathLst>
                <a:path w="91821" h="53054" extrusionOk="0">
                  <a:moveTo>
                    <a:pt x="91821" y="37814"/>
                  </a:moveTo>
                  <a:lnTo>
                    <a:pt x="26289" y="0"/>
                  </a:lnTo>
                  <a:lnTo>
                    <a:pt x="0" y="15145"/>
                  </a:lnTo>
                  <a:lnTo>
                    <a:pt x="65627" y="53054"/>
                  </a:lnTo>
                  <a:lnTo>
                    <a:pt x="91821" y="378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6502854" y="2277273"/>
              <a:ext cx="1205610" cy="696191"/>
            </a:xfrm>
            <a:custGeom>
              <a:avLst/>
              <a:gdLst/>
              <a:ahLst/>
              <a:cxnLst/>
              <a:rect l="l" t="t" r="r" b="b"/>
              <a:pathLst>
                <a:path w="430529" h="248604" extrusionOk="0">
                  <a:moveTo>
                    <a:pt x="411861" y="235839"/>
                  </a:moveTo>
                  <a:lnTo>
                    <a:pt x="14954" y="6667"/>
                  </a:lnTo>
                  <a:cubicBezTo>
                    <a:pt x="11811" y="4858"/>
                    <a:pt x="10858" y="2286"/>
                    <a:pt x="12192" y="0"/>
                  </a:cubicBezTo>
                  <a:cubicBezTo>
                    <a:pt x="12192" y="0"/>
                    <a:pt x="2000" y="14288"/>
                    <a:pt x="286" y="22479"/>
                  </a:cubicBezTo>
                  <a:lnTo>
                    <a:pt x="0" y="22479"/>
                  </a:lnTo>
                  <a:lnTo>
                    <a:pt x="0" y="24860"/>
                  </a:lnTo>
                  <a:lnTo>
                    <a:pt x="0" y="24860"/>
                  </a:lnTo>
                  <a:cubicBezTo>
                    <a:pt x="0" y="26098"/>
                    <a:pt x="381" y="27051"/>
                    <a:pt x="1333" y="27527"/>
                  </a:cubicBezTo>
                  <a:lnTo>
                    <a:pt x="382905" y="247840"/>
                  </a:lnTo>
                  <a:cubicBezTo>
                    <a:pt x="389096" y="251365"/>
                    <a:pt x="430530" y="241554"/>
                    <a:pt x="430530" y="241554"/>
                  </a:cubicBezTo>
                  <a:lnTo>
                    <a:pt x="430530" y="229933"/>
                  </a:lnTo>
                  <a:lnTo>
                    <a:pt x="411861" y="2358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6502798" y="2244730"/>
              <a:ext cx="1205669" cy="723234"/>
            </a:xfrm>
            <a:custGeom>
              <a:avLst/>
              <a:gdLst/>
              <a:ahLst/>
              <a:cxnLst/>
              <a:rect l="l" t="t" r="r" b="b"/>
              <a:pathLst>
                <a:path w="430550" h="258261" extrusionOk="0">
                  <a:moveTo>
                    <a:pt x="418930" y="239935"/>
                  </a:moveTo>
                  <a:lnTo>
                    <a:pt x="14975" y="6667"/>
                  </a:lnTo>
                  <a:cubicBezTo>
                    <a:pt x="11831" y="4858"/>
                    <a:pt x="10879" y="2286"/>
                    <a:pt x="12212" y="0"/>
                  </a:cubicBezTo>
                  <a:cubicBezTo>
                    <a:pt x="12212" y="0"/>
                    <a:pt x="-4837" y="34004"/>
                    <a:pt x="1354" y="37529"/>
                  </a:cubicBezTo>
                  <a:lnTo>
                    <a:pt x="382925" y="257842"/>
                  </a:lnTo>
                  <a:cubicBezTo>
                    <a:pt x="389117" y="261366"/>
                    <a:pt x="430550" y="241554"/>
                    <a:pt x="430550" y="241554"/>
                  </a:cubicBezTo>
                  <a:cubicBezTo>
                    <a:pt x="426645" y="242316"/>
                    <a:pt x="422073" y="241745"/>
                    <a:pt x="418930" y="239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6874941" y="2070618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6875008" y="206314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33"/>
            <p:cNvGrpSpPr/>
            <p:nvPr/>
          </p:nvGrpSpPr>
          <p:grpSpPr>
            <a:xfrm>
              <a:off x="6898679" y="2076952"/>
              <a:ext cx="26670" cy="17601"/>
              <a:chOff x="2766882" y="5035507"/>
              <a:chExt cx="9524" cy="6285"/>
            </a:xfrm>
          </p:grpSpPr>
          <p:sp>
            <p:nvSpPr>
              <p:cNvPr id="1090" name="Google Shape;1090;p33"/>
              <p:cNvSpPr/>
              <p:nvPr/>
            </p:nvSpPr>
            <p:spPr>
              <a:xfrm>
                <a:off x="2766882" y="5035507"/>
                <a:ext cx="5715" cy="333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3333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572" y="1143"/>
                    </a:lnTo>
                    <a:lnTo>
                      <a:pt x="4001" y="2000"/>
                    </a:lnTo>
                    <a:lnTo>
                      <a:pt x="3620" y="2191"/>
                    </a:lnTo>
                    <a:lnTo>
                      <a:pt x="2191" y="1429"/>
                    </a:lnTo>
                    <a:lnTo>
                      <a:pt x="858" y="2191"/>
                    </a:lnTo>
                    <a:lnTo>
                      <a:pt x="2572" y="3143"/>
                    </a:lnTo>
                    <a:lnTo>
                      <a:pt x="2191" y="3334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2769644" y="5037684"/>
                <a:ext cx="4191" cy="2312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312" extrusionOk="0">
                    <a:moveTo>
                      <a:pt x="0" y="1252"/>
                    </a:moveTo>
                    <a:lnTo>
                      <a:pt x="571" y="1252"/>
                    </a:lnTo>
                    <a:cubicBezTo>
                      <a:pt x="571" y="1252"/>
                      <a:pt x="762" y="1632"/>
                      <a:pt x="1048" y="1823"/>
                    </a:cubicBezTo>
                    <a:cubicBezTo>
                      <a:pt x="1429" y="2013"/>
                      <a:pt x="1810" y="2013"/>
                      <a:pt x="2000" y="1823"/>
                    </a:cubicBezTo>
                    <a:cubicBezTo>
                      <a:pt x="2286" y="1632"/>
                      <a:pt x="2000" y="1442"/>
                      <a:pt x="1905" y="1156"/>
                    </a:cubicBezTo>
                    <a:cubicBezTo>
                      <a:pt x="1619" y="870"/>
                      <a:pt x="1429" y="489"/>
                      <a:pt x="1905" y="204"/>
                    </a:cubicBezTo>
                    <a:cubicBezTo>
                      <a:pt x="2381" y="-82"/>
                      <a:pt x="3048" y="-82"/>
                      <a:pt x="3620" y="299"/>
                    </a:cubicBezTo>
                    <a:cubicBezTo>
                      <a:pt x="4001" y="489"/>
                      <a:pt x="4096" y="775"/>
                      <a:pt x="4191" y="966"/>
                    </a:cubicBezTo>
                    <a:lnTo>
                      <a:pt x="3715" y="966"/>
                    </a:lnTo>
                    <a:cubicBezTo>
                      <a:pt x="3715" y="966"/>
                      <a:pt x="3620" y="680"/>
                      <a:pt x="3334" y="489"/>
                    </a:cubicBezTo>
                    <a:cubicBezTo>
                      <a:pt x="2953" y="299"/>
                      <a:pt x="2667" y="299"/>
                      <a:pt x="2477" y="489"/>
                    </a:cubicBezTo>
                    <a:cubicBezTo>
                      <a:pt x="2191" y="680"/>
                      <a:pt x="2477" y="870"/>
                      <a:pt x="2572" y="1156"/>
                    </a:cubicBezTo>
                    <a:cubicBezTo>
                      <a:pt x="2858" y="1442"/>
                      <a:pt x="3143" y="1823"/>
                      <a:pt x="2572" y="2109"/>
                    </a:cubicBezTo>
                    <a:cubicBezTo>
                      <a:pt x="2096" y="2395"/>
                      <a:pt x="1429" y="2395"/>
                      <a:pt x="762" y="2013"/>
                    </a:cubicBezTo>
                    <a:cubicBezTo>
                      <a:pt x="381" y="1823"/>
                      <a:pt x="191" y="1442"/>
                      <a:pt x="95" y="1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2772418" y="5039399"/>
                <a:ext cx="3988" cy="2393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2393" extrusionOk="0">
                    <a:moveTo>
                      <a:pt x="750" y="394"/>
                    </a:moveTo>
                    <a:cubicBezTo>
                      <a:pt x="1703" y="-178"/>
                      <a:pt x="2846" y="-83"/>
                      <a:pt x="3513" y="394"/>
                    </a:cubicBezTo>
                    <a:cubicBezTo>
                      <a:pt x="3894" y="584"/>
                      <a:pt x="3989" y="870"/>
                      <a:pt x="3989" y="1060"/>
                    </a:cubicBezTo>
                    <a:lnTo>
                      <a:pt x="3417" y="1060"/>
                    </a:lnTo>
                    <a:cubicBezTo>
                      <a:pt x="3417" y="1060"/>
                      <a:pt x="3417" y="775"/>
                      <a:pt x="3132" y="680"/>
                    </a:cubicBezTo>
                    <a:cubicBezTo>
                      <a:pt x="2656" y="394"/>
                      <a:pt x="1894" y="394"/>
                      <a:pt x="1227" y="775"/>
                    </a:cubicBezTo>
                    <a:cubicBezTo>
                      <a:pt x="560" y="1156"/>
                      <a:pt x="560" y="1537"/>
                      <a:pt x="1036" y="1918"/>
                    </a:cubicBezTo>
                    <a:cubicBezTo>
                      <a:pt x="1322" y="2013"/>
                      <a:pt x="1608" y="2108"/>
                      <a:pt x="1894" y="2108"/>
                    </a:cubicBezTo>
                    <a:lnTo>
                      <a:pt x="1894" y="2394"/>
                    </a:lnTo>
                    <a:cubicBezTo>
                      <a:pt x="1322" y="2394"/>
                      <a:pt x="846" y="2299"/>
                      <a:pt x="560" y="2108"/>
                    </a:cubicBezTo>
                    <a:cubicBezTo>
                      <a:pt x="-202" y="1727"/>
                      <a:pt x="-202" y="1060"/>
                      <a:pt x="655" y="5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3" name="Google Shape;1093;p33"/>
            <p:cNvSpPr/>
            <p:nvPr/>
          </p:nvSpPr>
          <p:spPr>
            <a:xfrm>
              <a:off x="6913084" y="2175445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6913047" y="2168242"/>
              <a:ext cx="75717" cy="43611"/>
            </a:xfrm>
            <a:custGeom>
              <a:avLst/>
              <a:gdLst/>
              <a:ahLst/>
              <a:cxnLst/>
              <a:rect l="l" t="t" r="r" b="b"/>
              <a:pathLst>
                <a:path w="27039" h="15573" extrusionOk="0">
                  <a:moveTo>
                    <a:pt x="15157" y="15216"/>
                  </a:moveTo>
                  <a:cubicBezTo>
                    <a:pt x="14300" y="15693"/>
                    <a:pt x="12776" y="15693"/>
                    <a:pt x="11919" y="15216"/>
                  </a:cubicBezTo>
                  <a:lnTo>
                    <a:pt x="679" y="8739"/>
                  </a:lnTo>
                  <a:cubicBezTo>
                    <a:pt x="-178" y="8263"/>
                    <a:pt x="-273" y="7406"/>
                    <a:pt x="679" y="6834"/>
                  </a:cubicBezTo>
                  <a:lnTo>
                    <a:pt x="11919" y="357"/>
                  </a:lnTo>
                  <a:cubicBezTo>
                    <a:pt x="12776" y="-119"/>
                    <a:pt x="14300" y="-119"/>
                    <a:pt x="15157" y="357"/>
                  </a:cubicBezTo>
                  <a:lnTo>
                    <a:pt x="26397" y="6834"/>
                  </a:lnTo>
                  <a:cubicBezTo>
                    <a:pt x="27254" y="7310"/>
                    <a:pt x="27254" y="8168"/>
                    <a:pt x="26397" y="8739"/>
                  </a:cubicBezTo>
                  <a:lnTo>
                    <a:pt x="1515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6944024" y="2185515"/>
              <a:ext cx="14469" cy="8802"/>
            </a:xfrm>
            <a:custGeom>
              <a:avLst/>
              <a:gdLst/>
              <a:ahLst/>
              <a:cxnLst/>
              <a:rect l="l" t="t" r="r" b="b"/>
              <a:pathLst>
                <a:path w="5167" h="3143" extrusionOk="0">
                  <a:moveTo>
                    <a:pt x="190" y="1619"/>
                  </a:moveTo>
                  <a:cubicBezTo>
                    <a:pt x="2381" y="1619"/>
                    <a:pt x="3620" y="1619"/>
                    <a:pt x="4191" y="1238"/>
                  </a:cubicBezTo>
                  <a:cubicBezTo>
                    <a:pt x="4572" y="1048"/>
                    <a:pt x="4667" y="762"/>
                    <a:pt x="4191" y="476"/>
                  </a:cubicBezTo>
                  <a:cubicBezTo>
                    <a:pt x="3905" y="286"/>
                    <a:pt x="3429" y="286"/>
                    <a:pt x="3048" y="286"/>
                  </a:cubicBezTo>
                  <a:lnTo>
                    <a:pt x="3048" y="0"/>
                  </a:lnTo>
                  <a:cubicBezTo>
                    <a:pt x="3715" y="0"/>
                    <a:pt x="4191" y="0"/>
                    <a:pt x="4667" y="286"/>
                  </a:cubicBezTo>
                  <a:cubicBezTo>
                    <a:pt x="5334" y="667"/>
                    <a:pt x="5334" y="1143"/>
                    <a:pt x="4667" y="1524"/>
                  </a:cubicBezTo>
                  <a:cubicBezTo>
                    <a:pt x="4001" y="1905"/>
                    <a:pt x="2667" y="1905"/>
                    <a:pt x="953" y="2000"/>
                  </a:cubicBezTo>
                  <a:cubicBezTo>
                    <a:pt x="1143" y="2096"/>
                    <a:pt x="1429" y="2191"/>
                    <a:pt x="1619" y="2381"/>
                  </a:cubicBezTo>
                  <a:lnTo>
                    <a:pt x="2667" y="2953"/>
                  </a:lnTo>
                  <a:lnTo>
                    <a:pt x="2286" y="3143"/>
                  </a:lnTo>
                  <a:lnTo>
                    <a:pt x="0" y="1810"/>
                  </a:lnTo>
                  <a:lnTo>
                    <a:pt x="286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961095" y="2203186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6961159" y="2195717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992567" y="2213522"/>
              <a:ext cx="14343" cy="7880"/>
            </a:xfrm>
            <a:custGeom>
              <a:avLst/>
              <a:gdLst/>
              <a:ahLst/>
              <a:cxnLst/>
              <a:rect l="l" t="t" r="r" b="b"/>
              <a:pathLst>
                <a:path w="5122" h="2814" extrusionOk="0">
                  <a:moveTo>
                    <a:pt x="0" y="1429"/>
                  </a:moveTo>
                  <a:lnTo>
                    <a:pt x="571" y="1429"/>
                  </a:lnTo>
                  <a:cubicBezTo>
                    <a:pt x="571" y="1429"/>
                    <a:pt x="571" y="1905"/>
                    <a:pt x="1048" y="2191"/>
                  </a:cubicBezTo>
                  <a:cubicBezTo>
                    <a:pt x="1524" y="2477"/>
                    <a:pt x="2000" y="2477"/>
                    <a:pt x="2477" y="2191"/>
                  </a:cubicBezTo>
                  <a:cubicBezTo>
                    <a:pt x="2857" y="2000"/>
                    <a:pt x="2857" y="1619"/>
                    <a:pt x="2096" y="1143"/>
                  </a:cubicBezTo>
                  <a:lnTo>
                    <a:pt x="2477" y="953"/>
                  </a:lnTo>
                  <a:cubicBezTo>
                    <a:pt x="3238" y="1429"/>
                    <a:pt x="3810" y="1334"/>
                    <a:pt x="4191" y="1143"/>
                  </a:cubicBezTo>
                  <a:cubicBezTo>
                    <a:pt x="4572" y="953"/>
                    <a:pt x="4477" y="667"/>
                    <a:pt x="4191" y="476"/>
                  </a:cubicBezTo>
                  <a:cubicBezTo>
                    <a:pt x="3905" y="286"/>
                    <a:pt x="3524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95"/>
                    <a:pt x="4572" y="381"/>
                  </a:cubicBezTo>
                  <a:cubicBezTo>
                    <a:pt x="5239" y="762"/>
                    <a:pt x="5334" y="1143"/>
                    <a:pt x="4667" y="1524"/>
                  </a:cubicBezTo>
                  <a:cubicBezTo>
                    <a:pt x="4286" y="1810"/>
                    <a:pt x="3715" y="1810"/>
                    <a:pt x="3143" y="1619"/>
                  </a:cubicBezTo>
                  <a:lnTo>
                    <a:pt x="3143" y="1619"/>
                  </a:lnTo>
                  <a:cubicBezTo>
                    <a:pt x="3143" y="1619"/>
                    <a:pt x="3524" y="2286"/>
                    <a:pt x="3048" y="2572"/>
                  </a:cubicBezTo>
                  <a:cubicBezTo>
                    <a:pt x="2381" y="2953"/>
                    <a:pt x="1524" y="2858"/>
                    <a:pt x="857" y="2477"/>
                  </a:cubicBezTo>
                  <a:cubicBezTo>
                    <a:pt x="286" y="2096"/>
                    <a:pt x="190" y="1810"/>
                    <a:pt x="190" y="1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008837" y="2230926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7008971" y="222345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15192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337" y="6834"/>
                  </a:lnTo>
                  <a:cubicBezTo>
                    <a:pt x="27289" y="7310"/>
                    <a:pt x="27289" y="8168"/>
                    <a:pt x="26337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7042180" y="2242330"/>
              <a:ext cx="12803" cy="6668"/>
            </a:xfrm>
            <a:custGeom>
              <a:avLst/>
              <a:gdLst/>
              <a:ahLst/>
              <a:cxnLst/>
              <a:rect l="l" t="t" r="r" b="b"/>
              <a:pathLst>
                <a:path w="4572" h="2381" extrusionOk="0">
                  <a:moveTo>
                    <a:pt x="1619" y="1619"/>
                  </a:moveTo>
                  <a:lnTo>
                    <a:pt x="0" y="667"/>
                  </a:lnTo>
                  <a:lnTo>
                    <a:pt x="286" y="476"/>
                  </a:lnTo>
                  <a:lnTo>
                    <a:pt x="4096" y="0"/>
                  </a:lnTo>
                  <a:lnTo>
                    <a:pt x="4572" y="286"/>
                  </a:lnTo>
                  <a:lnTo>
                    <a:pt x="2381" y="1619"/>
                  </a:lnTo>
                  <a:lnTo>
                    <a:pt x="2858" y="1905"/>
                  </a:lnTo>
                  <a:lnTo>
                    <a:pt x="2477" y="2096"/>
                  </a:lnTo>
                  <a:lnTo>
                    <a:pt x="2000" y="1810"/>
                  </a:lnTo>
                  <a:lnTo>
                    <a:pt x="1048" y="2381"/>
                  </a:lnTo>
                  <a:lnTo>
                    <a:pt x="571" y="2096"/>
                  </a:lnTo>
                  <a:lnTo>
                    <a:pt x="1524" y="1524"/>
                  </a:lnTo>
                  <a:close/>
                  <a:moveTo>
                    <a:pt x="2000" y="1429"/>
                  </a:moveTo>
                  <a:lnTo>
                    <a:pt x="3048" y="857"/>
                  </a:lnTo>
                  <a:cubicBezTo>
                    <a:pt x="3048" y="857"/>
                    <a:pt x="3524" y="571"/>
                    <a:pt x="3715" y="476"/>
                  </a:cubicBezTo>
                  <a:lnTo>
                    <a:pt x="3715" y="476"/>
                  </a:lnTo>
                  <a:cubicBezTo>
                    <a:pt x="3715" y="476"/>
                    <a:pt x="3238" y="476"/>
                    <a:pt x="2953" y="571"/>
                  </a:cubicBezTo>
                  <a:lnTo>
                    <a:pt x="857" y="762"/>
                  </a:lnTo>
                  <a:lnTo>
                    <a:pt x="2000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6864804" y="2147503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11811" y="15288"/>
                  </a:lnTo>
                  <a:cubicBezTo>
                    <a:pt x="12668" y="15764"/>
                    <a:pt x="14192" y="15764"/>
                    <a:pt x="15050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6865204" y="2140236"/>
              <a:ext cx="75751" cy="43611"/>
            </a:xfrm>
            <a:custGeom>
              <a:avLst/>
              <a:gdLst/>
              <a:ahLst/>
              <a:cxnLst/>
              <a:rect l="l" t="t" r="r" b="b"/>
              <a:pathLst>
                <a:path w="27051" h="15573" extrusionOk="0">
                  <a:moveTo>
                    <a:pt x="15097" y="15216"/>
                  </a:moveTo>
                  <a:cubicBezTo>
                    <a:pt x="14240" y="15692"/>
                    <a:pt x="12716" y="15692"/>
                    <a:pt x="11859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289" y="7310"/>
                    <a:pt x="27289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6896545" y="2158307"/>
              <a:ext cx="13601" cy="8270"/>
            </a:xfrm>
            <a:custGeom>
              <a:avLst/>
              <a:gdLst/>
              <a:ahLst/>
              <a:cxnLst/>
              <a:rect l="l" t="t" r="r" b="b"/>
              <a:pathLst>
                <a:path w="4857" h="2953" extrusionOk="0">
                  <a:moveTo>
                    <a:pt x="286" y="1619"/>
                  </a:moveTo>
                  <a:lnTo>
                    <a:pt x="1143" y="2096"/>
                  </a:lnTo>
                  <a:lnTo>
                    <a:pt x="3810" y="572"/>
                  </a:lnTo>
                  <a:lnTo>
                    <a:pt x="3143" y="191"/>
                  </a:lnTo>
                  <a:lnTo>
                    <a:pt x="3429" y="0"/>
                  </a:lnTo>
                  <a:cubicBezTo>
                    <a:pt x="3429" y="0"/>
                    <a:pt x="4096" y="286"/>
                    <a:pt x="4477" y="286"/>
                  </a:cubicBezTo>
                  <a:lnTo>
                    <a:pt x="4858" y="476"/>
                  </a:lnTo>
                  <a:lnTo>
                    <a:pt x="1619" y="2381"/>
                  </a:lnTo>
                  <a:lnTo>
                    <a:pt x="2381" y="2762"/>
                  </a:lnTo>
                  <a:lnTo>
                    <a:pt x="2000" y="2953"/>
                  </a:lnTo>
                  <a:lnTo>
                    <a:pt x="0" y="1810"/>
                  </a:lnTo>
                  <a:lnTo>
                    <a:pt x="381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6885876" y="221785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6885943" y="221038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6915750" y="2225525"/>
              <a:ext cx="20003" cy="11202"/>
            </a:xfrm>
            <a:custGeom>
              <a:avLst/>
              <a:gdLst/>
              <a:ahLst/>
              <a:cxnLst/>
              <a:rect l="l" t="t" r="r" b="b"/>
              <a:pathLst>
                <a:path w="7143" h="4000" extrusionOk="0">
                  <a:moveTo>
                    <a:pt x="3048" y="0"/>
                  </a:moveTo>
                  <a:lnTo>
                    <a:pt x="3524" y="286"/>
                  </a:lnTo>
                  <a:lnTo>
                    <a:pt x="1905" y="1619"/>
                  </a:lnTo>
                  <a:cubicBezTo>
                    <a:pt x="1905" y="1619"/>
                    <a:pt x="1238" y="2191"/>
                    <a:pt x="953" y="2477"/>
                  </a:cubicBezTo>
                  <a:lnTo>
                    <a:pt x="953" y="2477"/>
                  </a:lnTo>
                  <a:cubicBezTo>
                    <a:pt x="953" y="2477"/>
                    <a:pt x="1905" y="2096"/>
                    <a:pt x="2381" y="2000"/>
                  </a:cubicBezTo>
                  <a:lnTo>
                    <a:pt x="4858" y="1143"/>
                  </a:lnTo>
                  <a:lnTo>
                    <a:pt x="5334" y="1333"/>
                  </a:lnTo>
                  <a:lnTo>
                    <a:pt x="3810" y="2762"/>
                  </a:lnTo>
                  <a:cubicBezTo>
                    <a:pt x="3810" y="2762"/>
                    <a:pt x="3238" y="3334"/>
                    <a:pt x="2857" y="3620"/>
                  </a:cubicBezTo>
                  <a:lnTo>
                    <a:pt x="2857" y="3620"/>
                  </a:lnTo>
                  <a:cubicBezTo>
                    <a:pt x="2857" y="3620"/>
                    <a:pt x="3810" y="3238"/>
                    <a:pt x="4286" y="3048"/>
                  </a:cubicBezTo>
                  <a:lnTo>
                    <a:pt x="6668" y="2096"/>
                  </a:lnTo>
                  <a:lnTo>
                    <a:pt x="7144" y="2381"/>
                  </a:lnTo>
                  <a:lnTo>
                    <a:pt x="2667" y="4000"/>
                  </a:lnTo>
                  <a:lnTo>
                    <a:pt x="2096" y="3715"/>
                  </a:lnTo>
                  <a:lnTo>
                    <a:pt x="3715" y="2096"/>
                  </a:lnTo>
                  <a:cubicBezTo>
                    <a:pt x="3715" y="2096"/>
                    <a:pt x="4096" y="1714"/>
                    <a:pt x="4381" y="1524"/>
                  </a:cubicBezTo>
                  <a:lnTo>
                    <a:pt x="4381" y="1524"/>
                  </a:lnTo>
                  <a:cubicBezTo>
                    <a:pt x="4381" y="1524"/>
                    <a:pt x="3715" y="1714"/>
                    <a:pt x="3334" y="1905"/>
                  </a:cubicBezTo>
                  <a:lnTo>
                    <a:pt x="571" y="2857"/>
                  </a:lnTo>
                  <a:lnTo>
                    <a:pt x="0" y="2572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6933887" y="224559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933954" y="2237927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964828" y="2254598"/>
              <a:ext cx="16270" cy="9334"/>
            </a:xfrm>
            <a:custGeom>
              <a:avLst/>
              <a:gdLst/>
              <a:ahLst/>
              <a:cxnLst/>
              <a:rect l="l" t="t" r="r" b="b"/>
              <a:pathLst>
                <a:path w="5810" h="3333" extrusionOk="0">
                  <a:moveTo>
                    <a:pt x="3715" y="95"/>
                  </a:moveTo>
                  <a:lnTo>
                    <a:pt x="5810" y="1333"/>
                  </a:lnTo>
                  <a:lnTo>
                    <a:pt x="5429" y="1524"/>
                  </a:lnTo>
                  <a:lnTo>
                    <a:pt x="3715" y="571"/>
                  </a:lnTo>
                  <a:lnTo>
                    <a:pt x="2572" y="1238"/>
                  </a:lnTo>
                  <a:lnTo>
                    <a:pt x="4001" y="2000"/>
                  </a:lnTo>
                  <a:lnTo>
                    <a:pt x="3620" y="2286"/>
                  </a:lnTo>
                  <a:lnTo>
                    <a:pt x="2191" y="1429"/>
                  </a:lnTo>
                  <a:lnTo>
                    <a:pt x="857" y="2191"/>
                  </a:lnTo>
                  <a:lnTo>
                    <a:pt x="2572" y="3143"/>
                  </a:lnTo>
                  <a:lnTo>
                    <a:pt x="2191" y="3334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6981898" y="2273070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6981965" y="226560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9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7012839" y="2282339"/>
              <a:ext cx="15656" cy="10135"/>
            </a:xfrm>
            <a:custGeom>
              <a:avLst/>
              <a:gdLst/>
              <a:ahLst/>
              <a:cxnLst/>
              <a:rect l="l" t="t" r="r" b="b"/>
              <a:pathLst>
                <a:path w="5591" h="3619" extrusionOk="0">
                  <a:moveTo>
                    <a:pt x="3715" y="0"/>
                  </a:moveTo>
                  <a:lnTo>
                    <a:pt x="4858" y="667"/>
                  </a:lnTo>
                  <a:cubicBezTo>
                    <a:pt x="5620" y="1143"/>
                    <a:pt x="5905" y="1619"/>
                    <a:pt x="5143" y="2000"/>
                  </a:cubicBezTo>
                  <a:cubicBezTo>
                    <a:pt x="4572" y="2286"/>
                    <a:pt x="3905" y="2286"/>
                    <a:pt x="3238" y="2096"/>
                  </a:cubicBezTo>
                  <a:lnTo>
                    <a:pt x="2572" y="3620"/>
                  </a:lnTo>
                  <a:lnTo>
                    <a:pt x="2000" y="3334"/>
                  </a:lnTo>
                  <a:lnTo>
                    <a:pt x="2667" y="1905"/>
                  </a:lnTo>
                  <a:lnTo>
                    <a:pt x="2000" y="1524"/>
                  </a:lnTo>
                  <a:lnTo>
                    <a:pt x="476" y="2476"/>
                  </a:lnTo>
                  <a:lnTo>
                    <a:pt x="0" y="2191"/>
                  </a:lnTo>
                  <a:lnTo>
                    <a:pt x="3715" y="95"/>
                  </a:lnTo>
                  <a:close/>
                  <a:moveTo>
                    <a:pt x="3048" y="1619"/>
                  </a:moveTo>
                  <a:cubicBezTo>
                    <a:pt x="3619" y="1905"/>
                    <a:pt x="4191" y="2000"/>
                    <a:pt x="4667" y="1714"/>
                  </a:cubicBezTo>
                  <a:cubicBezTo>
                    <a:pt x="5143" y="1429"/>
                    <a:pt x="5048" y="1143"/>
                    <a:pt x="4381" y="857"/>
                  </a:cubicBezTo>
                  <a:lnTo>
                    <a:pt x="3810" y="476"/>
                  </a:lnTo>
                  <a:lnTo>
                    <a:pt x="2381" y="1238"/>
                  </a:lnTo>
                  <a:lnTo>
                    <a:pt x="3048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837599" y="2189915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11811" y="15193"/>
                  </a:lnTo>
                  <a:cubicBezTo>
                    <a:pt x="12668" y="15669"/>
                    <a:pt x="14192" y="15669"/>
                    <a:pt x="15049" y="15193"/>
                  </a:cubicBezTo>
                  <a:lnTo>
                    <a:pt x="26289" y="8715"/>
                  </a:lnTo>
                  <a:cubicBezTo>
                    <a:pt x="26289" y="8715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838198" y="2182648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026" y="15216"/>
                  </a:moveTo>
                  <a:cubicBezTo>
                    <a:pt x="14168" y="15788"/>
                    <a:pt x="12644" y="15788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644" y="-119"/>
                    <a:pt x="14168" y="-119"/>
                    <a:pt x="15026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6870119" y="2199934"/>
              <a:ext cx="14377" cy="11185"/>
            </a:xfrm>
            <a:custGeom>
              <a:avLst/>
              <a:gdLst/>
              <a:ahLst/>
              <a:cxnLst/>
              <a:rect l="l" t="t" r="r" b="b"/>
              <a:pathLst>
                <a:path w="5134" h="3994" extrusionOk="0">
                  <a:moveTo>
                    <a:pt x="389" y="2471"/>
                  </a:moveTo>
                  <a:cubicBezTo>
                    <a:pt x="-278" y="1899"/>
                    <a:pt x="-87" y="1232"/>
                    <a:pt x="960" y="566"/>
                  </a:cubicBezTo>
                  <a:cubicBezTo>
                    <a:pt x="2103" y="-101"/>
                    <a:pt x="3532" y="-196"/>
                    <a:pt x="4485" y="375"/>
                  </a:cubicBezTo>
                  <a:cubicBezTo>
                    <a:pt x="5437" y="947"/>
                    <a:pt x="5342" y="1709"/>
                    <a:pt x="4199" y="2376"/>
                  </a:cubicBezTo>
                  <a:cubicBezTo>
                    <a:pt x="3151" y="3042"/>
                    <a:pt x="1913" y="3138"/>
                    <a:pt x="960" y="2756"/>
                  </a:cubicBezTo>
                  <a:cubicBezTo>
                    <a:pt x="770" y="3042"/>
                    <a:pt x="960" y="3328"/>
                    <a:pt x="1341" y="3519"/>
                  </a:cubicBezTo>
                  <a:cubicBezTo>
                    <a:pt x="1532" y="3614"/>
                    <a:pt x="1627" y="3709"/>
                    <a:pt x="1722" y="3709"/>
                  </a:cubicBezTo>
                  <a:lnTo>
                    <a:pt x="1437" y="3995"/>
                  </a:lnTo>
                  <a:cubicBezTo>
                    <a:pt x="1437" y="3995"/>
                    <a:pt x="1056" y="3899"/>
                    <a:pt x="865" y="3709"/>
                  </a:cubicBezTo>
                  <a:cubicBezTo>
                    <a:pt x="198" y="3328"/>
                    <a:pt x="103" y="2852"/>
                    <a:pt x="389" y="2376"/>
                  </a:cubicBezTo>
                  <a:close/>
                  <a:moveTo>
                    <a:pt x="3627" y="2090"/>
                  </a:moveTo>
                  <a:cubicBezTo>
                    <a:pt x="4580" y="1518"/>
                    <a:pt x="4675" y="947"/>
                    <a:pt x="4009" y="566"/>
                  </a:cubicBezTo>
                  <a:cubicBezTo>
                    <a:pt x="3342" y="185"/>
                    <a:pt x="2389" y="280"/>
                    <a:pt x="1437" y="756"/>
                  </a:cubicBezTo>
                  <a:cubicBezTo>
                    <a:pt x="484" y="1328"/>
                    <a:pt x="294" y="1899"/>
                    <a:pt x="960" y="2280"/>
                  </a:cubicBezTo>
                  <a:cubicBezTo>
                    <a:pt x="1627" y="2661"/>
                    <a:pt x="2675" y="2566"/>
                    <a:pt x="3627" y="1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7077654" y="2328551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7077722" y="232088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7110729" y="2337555"/>
              <a:ext cx="14668" cy="8536"/>
            </a:xfrm>
            <a:custGeom>
              <a:avLst/>
              <a:gdLst/>
              <a:ahLst/>
              <a:cxnLst/>
              <a:rect l="l" t="t" r="r" b="b"/>
              <a:pathLst>
                <a:path w="5238" h="3048" extrusionOk="0">
                  <a:moveTo>
                    <a:pt x="1524" y="1905"/>
                  </a:moveTo>
                  <a:lnTo>
                    <a:pt x="2667" y="0"/>
                  </a:lnTo>
                  <a:lnTo>
                    <a:pt x="3143" y="286"/>
                  </a:lnTo>
                  <a:lnTo>
                    <a:pt x="2572" y="1143"/>
                  </a:lnTo>
                  <a:cubicBezTo>
                    <a:pt x="2572" y="1143"/>
                    <a:pt x="2286" y="1524"/>
                    <a:pt x="2096" y="1810"/>
                  </a:cubicBezTo>
                  <a:lnTo>
                    <a:pt x="2096" y="1810"/>
                  </a:lnTo>
                  <a:cubicBezTo>
                    <a:pt x="2096" y="1810"/>
                    <a:pt x="2857" y="1619"/>
                    <a:pt x="3238" y="1524"/>
                  </a:cubicBezTo>
                  <a:lnTo>
                    <a:pt x="4763" y="1238"/>
                  </a:lnTo>
                  <a:lnTo>
                    <a:pt x="5239" y="1524"/>
                  </a:lnTo>
                  <a:lnTo>
                    <a:pt x="1905" y="2191"/>
                  </a:lnTo>
                  <a:lnTo>
                    <a:pt x="476" y="3048"/>
                  </a:lnTo>
                  <a:lnTo>
                    <a:pt x="0" y="2762"/>
                  </a:lnTo>
                  <a:lnTo>
                    <a:pt x="1429" y="1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7125666" y="2356292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7125733" y="234862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334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7157838" y="2365295"/>
              <a:ext cx="16105" cy="9104"/>
            </a:xfrm>
            <a:custGeom>
              <a:avLst/>
              <a:gdLst/>
              <a:ahLst/>
              <a:cxnLst/>
              <a:rect l="l" t="t" r="r" b="b"/>
              <a:pathLst>
                <a:path w="5751" h="3251" extrusionOk="0">
                  <a:moveTo>
                    <a:pt x="893" y="1238"/>
                  </a:moveTo>
                  <a:lnTo>
                    <a:pt x="3084" y="0"/>
                  </a:lnTo>
                  <a:lnTo>
                    <a:pt x="3560" y="286"/>
                  </a:lnTo>
                  <a:lnTo>
                    <a:pt x="1370" y="1524"/>
                  </a:lnTo>
                  <a:cubicBezTo>
                    <a:pt x="512" y="2000"/>
                    <a:pt x="608" y="2381"/>
                    <a:pt x="1084" y="2667"/>
                  </a:cubicBezTo>
                  <a:cubicBezTo>
                    <a:pt x="1560" y="2953"/>
                    <a:pt x="2227" y="3048"/>
                    <a:pt x="3084" y="2477"/>
                  </a:cubicBezTo>
                  <a:lnTo>
                    <a:pt x="5275" y="1238"/>
                  </a:lnTo>
                  <a:lnTo>
                    <a:pt x="5751" y="1524"/>
                  </a:lnTo>
                  <a:lnTo>
                    <a:pt x="3560" y="2762"/>
                  </a:lnTo>
                  <a:cubicBezTo>
                    <a:pt x="2417" y="3429"/>
                    <a:pt x="1370" y="3334"/>
                    <a:pt x="608" y="2953"/>
                  </a:cubicBezTo>
                  <a:cubicBezTo>
                    <a:pt x="-154" y="2477"/>
                    <a:pt x="-345" y="2000"/>
                    <a:pt x="893" y="1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7173411" y="238376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173478" y="2376099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7207017" y="2394638"/>
              <a:ext cx="11733" cy="6668"/>
            </a:xfrm>
            <a:custGeom>
              <a:avLst/>
              <a:gdLst/>
              <a:ahLst/>
              <a:cxnLst/>
              <a:rect l="l" t="t" r="r" b="b"/>
              <a:pathLst>
                <a:path w="4190" h="2381" extrusionOk="0">
                  <a:moveTo>
                    <a:pt x="3715" y="0"/>
                  </a:moveTo>
                  <a:lnTo>
                    <a:pt x="4191" y="286"/>
                  </a:lnTo>
                  <a:lnTo>
                    <a:pt x="476" y="2381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7029377" y="2300544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310"/>
                  </a:lnTo>
                  <a:lnTo>
                    <a:pt x="23527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7029442" y="2293342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7062718" y="2309548"/>
              <a:ext cx="14934" cy="8536"/>
            </a:xfrm>
            <a:custGeom>
              <a:avLst/>
              <a:gdLst/>
              <a:ahLst/>
              <a:cxnLst/>
              <a:rect l="l" t="t" r="r" b="b"/>
              <a:pathLst>
                <a:path w="5333" h="3048" extrusionOk="0">
                  <a:moveTo>
                    <a:pt x="3429" y="857"/>
                  </a:moveTo>
                  <a:lnTo>
                    <a:pt x="2286" y="190"/>
                  </a:lnTo>
                  <a:lnTo>
                    <a:pt x="2667" y="0"/>
                  </a:lnTo>
                  <a:lnTo>
                    <a:pt x="5334" y="1619"/>
                  </a:lnTo>
                  <a:lnTo>
                    <a:pt x="4953" y="1810"/>
                  </a:lnTo>
                  <a:lnTo>
                    <a:pt x="3810" y="1143"/>
                  </a:lnTo>
                  <a:lnTo>
                    <a:pt x="476" y="3048"/>
                  </a:lnTo>
                  <a:lnTo>
                    <a:pt x="0" y="2762"/>
                  </a:lnTo>
                  <a:lnTo>
                    <a:pt x="3334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7269699" y="2439248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7269766" y="2431581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2" y="7382"/>
                    <a:pt x="27122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7300906" y="2448518"/>
              <a:ext cx="15318" cy="6934"/>
            </a:xfrm>
            <a:custGeom>
              <a:avLst/>
              <a:gdLst/>
              <a:ahLst/>
              <a:cxnLst/>
              <a:rect l="l" t="t" r="r" b="b"/>
              <a:pathLst>
                <a:path w="5470" h="2476" extrusionOk="0">
                  <a:moveTo>
                    <a:pt x="3620" y="0"/>
                  </a:moveTo>
                  <a:lnTo>
                    <a:pt x="4667" y="667"/>
                  </a:lnTo>
                  <a:cubicBezTo>
                    <a:pt x="5524" y="1143"/>
                    <a:pt x="5810" y="1619"/>
                    <a:pt x="4953" y="2096"/>
                  </a:cubicBezTo>
                  <a:cubicBezTo>
                    <a:pt x="4191" y="2572"/>
                    <a:pt x="3238" y="2477"/>
                    <a:pt x="2477" y="2000"/>
                  </a:cubicBezTo>
                  <a:lnTo>
                    <a:pt x="1905" y="1619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  <a:moveTo>
                    <a:pt x="2762" y="1619"/>
                  </a:moveTo>
                  <a:cubicBezTo>
                    <a:pt x="3429" y="2000"/>
                    <a:pt x="3905" y="2000"/>
                    <a:pt x="4477" y="1715"/>
                  </a:cubicBezTo>
                  <a:cubicBezTo>
                    <a:pt x="5048" y="1429"/>
                    <a:pt x="4858" y="1143"/>
                    <a:pt x="4191" y="762"/>
                  </a:cubicBezTo>
                  <a:lnTo>
                    <a:pt x="3620" y="476"/>
                  </a:lnTo>
                  <a:lnTo>
                    <a:pt x="2191" y="1334"/>
                  </a:lnTo>
                  <a:lnTo>
                    <a:pt x="2762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7317444" y="2466989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7317511" y="2459520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7348385" y="2477059"/>
              <a:ext cx="16536" cy="9603"/>
            </a:xfrm>
            <a:custGeom>
              <a:avLst/>
              <a:gdLst/>
              <a:ahLst/>
              <a:cxnLst/>
              <a:rect l="l" t="t" r="r" b="b"/>
              <a:pathLst>
                <a:path w="5905" h="3429" extrusionOk="0">
                  <a:moveTo>
                    <a:pt x="4858" y="0"/>
                  </a:moveTo>
                  <a:lnTo>
                    <a:pt x="5905" y="571"/>
                  </a:lnTo>
                  <a:lnTo>
                    <a:pt x="5620" y="762"/>
                  </a:lnTo>
                  <a:lnTo>
                    <a:pt x="4953" y="381"/>
                  </a:lnTo>
                  <a:lnTo>
                    <a:pt x="667" y="2857"/>
                  </a:lnTo>
                  <a:lnTo>
                    <a:pt x="1333" y="3238"/>
                  </a:lnTo>
                  <a:lnTo>
                    <a:pt x="1048" y="3429"/>
                  </a:lnTo>
                  <a:lnTo>
                    <a:pt x="0" y="2857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7365455" y="2494730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7365522" y="248726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7395329" y="2504265"/>
              <a:ext cx="16536" cy="9334"/>
            </a:xfrm>
            <a:custGeom>
              <a:avLst/>
              <a:gdLst/>
              <a:ahLst/>
              <a:cxnLst/>
              <a:rect l="l" t="t" r="r" b="b"/>
              <a:pathLst>
                <a:path w="5905" h="3333" extrusionOk="0">
                  <a:moveTo>
                    <a:pt x="286" y="2667"/>
                  </a:moveTo>
                  <a:lnTo>
                    <a:pt x="952" y="3048"/>
                  </a:lnTo>
                  <a:lnTo>
                    <a:pt x="5239" y="572"/>
                  </a:lnTo>
                  <a:lnTo>
                    <a:pt x="4572" y="191"/>
                  </a:lnTo>
                  <a:lnTo>
                    <a:pt x="4858" y="0"/>
                  </a:lnTo>
                  <a:lnTo>
                    <a:pt x="5905" y="572"/>
                  </a:lnTo>
                  <a:lnTo>
                    <a:pt x="1048" y="3334"/>
                  </a:lnTo>
                  <a:lnTo>
                    <a:pt x="0" y="2762"/>
                  </a:lnTo>
                  <a:lnTo>
                    <a:pt x="286" y="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7221422" y="2411507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7221489" y="2404305"/>
              <a:ext cx="75350" cy="43543"/>
            </a:xfrm>
            <a:custGeom>
              <a:avLst/>
              <a:gdLst/>
              <a:ahLst/>
              <a:cxnLst/>
              <a:rect l="l" t="t" r="r" b="b"/>
              <a:pathLst>
                <a:path w="26908" h="15549" extrusionOk="0">
                  <a:moveTo>
                    <a:pt x="15121" y="15121"/>
                  </a:moveTo>
                  <a:cubicBezTo>
                    <a:pt x="14169" y="15693"/>
                    <a:pt x="12740" y="15693"/>
                    <a:pt x="11882" y="15121"/>
                  </a:cubicBezTo>
                  <a:lnTo>
                    <a:pt x="643" y="8644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644"/>
                  </a:cubicBezTo>
                  <a:lnTo>
                    <a:pt x="15121" y="15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7254569" y="2421970"/>
              <a:ext cx="14282" cy="8127"/>
            </a:xfrm>
            <a:custGeom>
              <a:avLst/>
              <a:gdLst/>
              <a:ahLst/>
              <a:cxnLst/>
              <a:rect l="l" t="t" r="r" b="b"/>
              <a:pathLst>
                <a:path w="5100" h="2902" extrusionOk="0">
                  <a:moveTo>
                    <a:pt x="926" y="527"/>
                  </a:moveTo>
                  <a:cubicBezTo>
                    <a:pt x="2070" y="-140"/>
                    <a:pt x="3498" y="-140"/>
                    <a:pt x="4451" y="336"/>
                  </a:cubicBezTo>
                  <a:cubicBezTo>
                    <a:pt x="5403" y="908"/>
                    <a:pt x="5308" y="1670"/>
                    <a:pt x="4165" y="2336"/>
                  </a:cubicBezTo>
                  <a:cubicBezTo>
                    <a:pt x="2927" y="3003"/>
                    <a:pt x="1593" y="3099"/>
                    <a:pt x="641" y="2527"/>
                  </a:cubicBezTo>
                  <a:cubicBezTo>
                    <a:pt x="-312" y="1956"/>
                    <a:pt x="-217" y="1194"/>
                    <a:pt x="1022" y="527"/>
                  </a:cubicBezTo>
                  <a:close/>
                  <a:moveTo>
                    <a:pt x="3593" y="2051"/>
                  </a:moveTo>
                  <a:cubicBezTo>
                    <a:pt x="4451" y="1479"/>
                    <a:pt x="4641" y="908"/>
                    <a:pt x="3974" y="527"/>
                  </a:cubicBezTo>
                  <a:cubicBezTo>
                    <a:pt x="3308" y="146"/>
                    <a:pt x="2355" y="241"/>
                    <a:pt x="1403" y="717"/>
                  </a:cubicBezTo>
                  <a:cubicBezTo>
                    <a:pt x="450" y="1194"/>
                    <a:pt x="355" y="1860"/>
                    <a:pt x="1022" y="2241"/>
                  </a:cubicBezTo>
                  <a:cubicBezTo>
                    <a:pt x="1689" y="2622"/>
                    <a:pt x="2736" y="2527"/>
                    <a:pt x="3593" y="1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846669" y="2253066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846733" y="224559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406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6877341" y="2263097"/>
              <a:ext cx="14934" cy="7917"/>
            </a:xfrm>
            <a:custGeom>
              <a:avLst/>
              <a:gdLst/>
              <a:ahLst/>
              <a:cxnLst/>
              <a:rect l="l" t="t" r="r" b="b"/>
              <a:pathLst>
                <a:path w="5333" h="2827" extrusionOk="0">
                  <a:moveTo>
                    <a:pt x="191" y="1537"/>
                  </a:moveTo>
                  <a:lnTo>
                    <a:pt x="762" y="1537"/>
                  </a:lnTo>
                  <a:cubicBezTo>
                    <a:pt x="762" y="1537"/>
                    <a:pt x="953" y="2204"/>
                    <a:pt x="1333" y="2395"/>
                  </a:cubicBezTo>
                  <a:cubicBezTo>
                    <a:pt x="1810" y="2680"/>
                    <a:pt x="2381" y="2680"/>
                    <a:pt x="2667" y="2395"/>
                  </a:cubicBezTo>
                  <a:cubicBezTo>
                    <a:pt x="3048" y="2204"/>
                    <a:pt x="2953" y="1918"/>
                    <a:pt x="2667" y="1632"/>
                  </a:cubicBezTo>
                  <a:lnTo>
                    <a:pt x="2381" y="1156"/>
                  </a:lnTo>
                  <a:cubicBezTo>
                    <a:pt x="2381" y="1156"/>
                    <a:pt x="2000" y="489"/>
                    <a:pt x="2572" y="204"/>
                  </a:cubicBezTo>
                  <a:cubicBezTo>
                    <a:pt x="3143" y="-82"/>
                    <a:pt x="4096" y="-82"/>
                    <a:pt x="4667" y="299"/>
                  </a:cubicBezTo>
                  <a:cubicBezTo>
                    <a:pt x="5144" y="489"/>
                    <a:pt x="5334" y="870"/>
                    <a:pt x="5334" y="1156"/>
                  </a:cubicBezTo>
                  <a:lnTo>
                    <a:pt x="4763" y="1156"/>
                  </a:lnTo>
                  <a:cubicBezTo>
                    <a:pt x="4763" y="1156"/>
                    <a:pt x="4667" y="680"/>
                    <a:pt x="4286" y="489"/>
                  </a:cubicBezTo>
                  <a:cubicBezTo>
                    <a:pt x="3905" y="299"/>
                    <a:pt x="3429" y="204"/>
                    <a:pt x="3048" y="489"/>
                  </a:cubicBezTo>
                  <a:cubicBezTo>
                    <a:pt x="2667" y="680"/>
                    <a:pt x="2858" y="966"/>
                    <a:pt x="3048" y="1156"/>
                  </a:cubicBezTo>
                  <a:lnTo>
                    <a:pt x="3334" y="1537"/>
                  </a:lnTo>
                  <a:cubicBezTo>
                    <a:pt x="3334" y="1537"/>
                    <a:pt x="3620" y="2204"/>
                    <a:pt x="3048" y="2585"/>
                  </a:cubicBezTo>
                  <a:cubicBezTo>
                    <a:pt x="2477" y="2966"/>
                    <a:pt x="1524" y="2871"/>
                    <a:pt x="762" y="2490"/>
                  </a:cubicBezTo>
                  <a:cubicBezTo>
                    <a:pt x="286" y="2204"/>
                    <a:pt x="0" y="1823"/>
                    <a:pt x="0" y="1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6894680" y="2280606"/>
              <a:ext cx="75748" cy="44011"/>
            </a:xfrm>
            <a:custGeom>
              <a:avLst/>
              <a:gdLst/>
              <a:ahLst/>
              <a:cxnLst/>
              <a:rect l="l" t="t" r="r" b="b"/>
              <a:pathLst>
                <a:path w="27050" h="15716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859" y="15859"/>
                    <a:pt x="14287" y="15859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6894744" y="2273339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21" y="15216"/>
                  </a:moveTo>
                  <a:cubicBezTo>
                    <a:pt x="14169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313" y="7310"/>
                    <a:pt x="27313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6925086" y="2290074"/>
              <a:ext cx="15102" cy="8970"/>
            </a:xfrm>
            <a:custGeom>
              <a:avLst/>
              <a:gdLst/>
              <a:ahLst/>
              <a:cxnLst/>
              <a:rect l="l" t="t" r="r" b="b"/>
              <a:pathLst>
                <a:path w="5393" h="3203" extrusionOk="0">
                  <a:moveTo>
                    <a:pt x="3620" y="95"/>
                  </a:moveTo>
                  <a:lnTo>
                    <a:pt x="4572" y="571"/>
                  </a:lnTo>
                  <a:cubicBezTo>
                    <a:pt x="5715" y="1238"/>
                    <a:pt x="5620" y="2000"/>
                    <a:pt x="4572" y="2667"/>
                  </a:cubicBezTo>
                  <a:cubicBezTo>
                    <a:pt x="3429" y="3334"/>
                    <a:pt x="2096" y="3429"/>
                    <a:pt x="953" y="2667"/>
                  </a:cubicBezTo>
                  <a:lnTo>
                    <a:pt x="0" y="2096"/>
                  </a:lnTo>
                  <a:lnTo>
                    <a:pt x="3715" y="0"/>
                  </a:lnTo>
                  <a:close/>
                  <a:moveTo>
                    <a:pt x="1238" y="2477"/>
                  </a:moveTo>
                  <a:cubicBezTo>
                    <a:pt x="2096" y="2953"/>
                    <a:pt x="3048" y="2858"/>
                    <a:pt x="4000" y="2381"/>
                  </a:cubicBezTo>
                  <a:cubicBezTo>
                    <a:pt x="4953" y="1810"/>
                    <a:pt x="5048" y="1334"/>
                    <a:pt x="4191" y="762"/>
                  </a:cubicBezTo>
                  <a:lnTo>
                    <a:pt x="3715" y="476"/>
                  </a:lnTo>
                  <a:lnTo>
                    <a:pt x="762" y="2096"/>
                  </a:lnTo>
                  <a:lnTo>
                    <a:pt x="1238" y="23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942422" y="2308548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6942490" y="230107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973632" y="2318349"/>
              <a:ext cx="16270" cy="6934"/>
            </a:xfrm>
            <a:custGeom>
              <a:avLst/>
              <a:gdLst/>
              <a:ahLst/>
              <a:cxnLst/>
              <a:rect l="l" t="t" r="r" b="b"/>
              <a:pathLst>
                <a:path w="5810" h="2476" extrusionOk="0">
                  <a:moveTo>
                    <a:pt x="3715" y="0"/>
                  </a:moveTo>
                  <a:lnTo>
                    <a:pt x="5810" y="1238"/>
                  </a:lnTo>
                  <a:lnTo>
                    <a:pt x="5429" y="1524"/>
                  </a:lnTo>
                  <a:lnTo>
                    <a:pt x="3715" y="572"/>
                  </a:lnTo>
                  <a:lnTo>
                    <a:pt x="2476" y="1334"/>
                  </a:lnTo>
                  <a:lnTo>
                    <a:pt x="3905" y="2191"/>
                  </a:lnTo>
                  <a:lnTo>
                    <a:pt x="3524" y="2381"/>
                  </a:lnTo>
                  <a:lnTo>
                    <a:pt x="2096" y="1524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98389" y="222505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310"/>
                  </a:lnTo>
                  <a:lnTo>
                    <a:pt x="23622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798456" y="221785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406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28263" y="2236194"/>
              <a:ext cx="15203" cy="8802"/>
            </a:xfrm>
            <a:custGeom>
              <a:avLst/>
              <a:gdLst/>
              <a:ahLst/>
              <a:cxnLst/>
              <a:rect l="l" t="t" r="r" b="b"/>
              <a:pathLst>
                <a:path w="5429" h="3143" extrusionOk="0">
                  <a:moveTo>
                    <a:pt x="4858" y="0"/>
                  </a:moveTo>
                  <a:lnTo>
                    <a:pt x="5429" y="286"/>
                  </a:lnTo>
                  <a:lnTo>
                    <a:pt x="2953" y="3143"/>
                  </a:lnTo>
                  <a:lnTo>
                    <a:pt x="2476" y="2857"/>
                  </a:lnTo>
                  <a:lnTo>
                    <a:pt x="3238" y="2000"/>
                  </a:lnTo>
                  <a:lnTo>
                    <a:pt x="1905" y="1238"/>
                  </a:lnTo>
                  <a:lnTo>
                    <a:pt x="476" y="1714"/>
                  </a:lnTo>
                  <a:lnTo>
                    <a:pt x="0" y="1429"/>
                  </a:lnTo>
                  <a:lnTo>
                    <a:pt x="4953" y="0"/>
                  </a:lnTo>
                  <a:close/>
                  <a:moveTo>
                    <a:pt x="2381" y="1048"/>
                  </a:moveTo>
                  <a:lnTo>
                    <a:pt x="3524" y="1714"/>
                  </a:lnTo>
                  <a:lnTo>
                    <a:pt x="3905" y="1334"/>
                  </a:lnTo>
                  <a:cubicBezTo>
                    <a:pt x="3905" y="1334"/>
                    <a:pt x="4477" y="667"/>
                    <a:pt x="4763" y="381"/>
                  </a:cubicBezTo>
                  <a:lnTo>
                    <a:pt x="4763" y="381"/>
                  </a:lnTo>
                  <a:cubicBezTo>
                    <a:pt x="4191" y="571"/>
                    <a:pt x="3715" y="762"/>
                    <a:pt x="3143" y="857"/>
                  </a:cubicBezTo>
                  <a:lnTo>
                    <a:pt x="2381" y="10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7038445" y="2363761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038512" y="2356359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3"/>
                  </a:moveTo>
                  <a:cubicBezTo>
                    <a:pt x="14264" y="15764"/>
                    <a:pt x="12740" y="15764"/>
                    <a:pt x="11883" y="15193"/>
                  </a:cubicBezTo>
                  <a:lnTo>
                    <a:pt x="643" y="8716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716"/>
                  </a:cubicBezTo>
                  <a:lnTo>
                    <a:pt x="15121" y="15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7068318" y="2373030"/>
              <a:ext cx="17869" cy="10401"/>
            </a:xfrm>
            <a:custGeom>
              <a:avLst/>
              <a:gdLst/>
              <a:ahLst/>
              <a:cxnLst/>
              <a:rect l="l" t="t" r="r" b="b"/>
              <a:pathLst>
                <a:path w="6381" h="3714" extrusionOk="0">
                  <a:moveTo>
                    <a:pt x="3715" y="0"/>
                  </a:moveTo>
                  <a:lnTo>
                    <a:pt x="4191" y="286"/>
                  </a:lnTo>
                  <a:lnTo>
                    <a:pt x="2667" y="1143"/>
                  </a:lnTo>
                  <a:lnTo>
                    <a:pt x="4381" y="2191"/>
                  </a:lnTo>
                  <a:lnTo>
                    <a:pt x="5905" y="1333"/>
                  </a:lnTo>
                  <a:lnTo>
                    <a:pt x="6382" y="1619"/>
                  </a:lnTo>
                  <a:lnTo>
                    <a:pt x="2667" y="3715"/>
                  </a:lnTo>
                  <a:lnTo>
                    <a:pt x="2191" y="3429"/>
                  </a:lnTo>
                  <a:lnTo>
                    <a:pt x="3905" y="2477"/>
                  </a:lnTo>
                  <a:lnTo>
                    <a:pt x="2191" y="1524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7086190" y="239130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086055" y="2384033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93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3" y="357"/>
                  </a:cubicBezTo>
                  <a:lnTo>
                    <a:pt x="26432" y="6834"/>
                  </a:lnTo>
                  <a:cubicBezTo>
                    <a:pt x="27289" y="7310"/>
                    <a:pt x="27289" y="8168"/>
                    <a:pt x="26432" y="8739"/>
                  </a:cubicBezTo>
                  <a:lnTo>
                    <a:pt x="15193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7118105" y="2403706"/>
              <a:ext cx="14763" cy="5970"/>
            </a:xfrm>
            <a:custGeom>
              <a:avLst/>
              <a:gdLst/>
              <a:ahLst/>
              <a:cxnLst/>
              <a:rect l="l" t="t" r="r" b="b"/>
              <a:pathLst>
                <a:path w="5272" h="2132" extrusionOk="0">
                  <a:moveTo>
                    <a:pt x="33" y="857"/>
                  </a:moveTo>
                  <a:lnTo>
                    <a:pt x="605" y="857"/>
                  </a:lnTo>
                  <a:cubicBezTo>
                    <a:pt x="605" y="857"/>
                    <a:pt x="605" y="1334"/>
                    <a:pt x="890" y="1524"/>
                  </a:cubicBezTo>
                  <a:cubicBezTo>
                    <a:pt x="1272" y="1810"/>
                    <a:pt x="1748" y="1714"/>
                    <a:pt x="2224" y="1429"/>
                  </a:cubicBezTo>
                  <a:lnTo>
                    <a:pt x="4796" y="0"/>
                  </a:lnTo>
                  <a:lnTo>
                    <a:pt x="5272" y="286"/>
                  </a:lnTo>
                  <a:lnTo>
                    <a:pt x="2700" y="1810"/>
                  </a:lnTo>
                  <a:cubicBezTo>
                    <a:pt x="2033" y="2191"/>
                    <a:pt x="1272" y="2286"/>
                    <a:pt x="510" y="1810"/>
                  </a:cubicBezTo>
                  <a:cubicBezTo>
                    <a:pt x="33" y="1524"/>
                    <a:pt x="-62" y="1238"/>
                    <a:pt x="33" y="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134201" y="2419242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7134268" y="2411575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164875" y="2428780"/>
              <a:ext cx="17337" cy="10401"/>
            </a:xfrm>
            <a:custGeom>
              <a:avLst/>
              <a:gdLst/>
              <a:ahLst/>
              <a:cxnLst/>
              <a:rect l="l" t="t" r="r" b="b"/>
              <a:pathLst>
                <a:path w="6191" h="3714" extrusionOk="0">
                  <a:moveTo>
                    <a:pt x="3620" y="0"/>
                  </a:moveTo>
                  <a:lnTo>
                    <a:pt x="4096" y="286"/>
                  </a:lnTo>
                  <a:lnTo>
                    <a:pt x="2286" y="1334"/>
                  </a:lnTo>
                  <a:lnTo>
                    <a:pt x="2286" y="1334"/>
                  </a:lnTo>
                  <a:lnTo>
                    <a:pt x="5715" y="1143"/>
                  </a:lnTo>
                  <a:lnTo>
                    <a:pt x="6191" y="1429"/>
                  </a:lnTo>
                  <a:lnTo>
                    <a:pt x="3620" y="1619"/>
                  </a:lnTo>
                  <a:lnTo>
                    <a:pt x="2667" y="3715"/>
                  </a:lnTo>
                  <a:lnTo>
                    <a:pt x="2191" y="3429"/>
                  </a:lnTo>
                  <a:lnTo>
                    <a:pt x="3048" y="1714"/>
                  </a:lnTo>
                  <a:lnTo>
                    <a:pt x="1619" y="1714"/>
                  </a:lnTo>
                  <a:cubicBezTo>
                    <a:pt x="1619" y="1714"/>
                    <a:pt x="476" y="2477"/>
                    <a:pt x="476" y="2477"/>
                  </a:cubicBez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6990167" y="2336020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6990235" y="232855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263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022637" y="2346787"/>
              <a:ext cx="14206" cy="8370"/>
            </a:xfrm>
            <a:custGeom>
              <a:avLst/>
              <a:gdLst/>
              <a:ahLst/>
              <a:cxnLst/>
              <a:rect l="l" t="t" r="r" b="b"/>
              <a:pathLst>
                <a:path w="5073" h="2989" extrusionOk="0">
                  <a:moveTo>
                    <a:pt x="883" y="513"/>
                  </a:moveTo>
                  <a:cubicBezTo>
                    <a:pt x="2121" y="-154"/>
                    <a:pt x="3550" y="-154"/>
                    <a:pt x="4502" y="417"/>
                  </a:cubicBezTo>
                  <a:cubicBezTo>
                    <a:pt x="4978" y="703"/>
                    <a:pt x="5074" y="1084"/>
                    <a:pt x="5074" y="1275"/>
                  </a:cubicBezTo>
                  <a:lnTo>
                    <a:pt x="4502" y="1275"/>
                  </a:lnTo>
                  <a:cubicBezTo>
                    <a:pt x="4502" y="1275"/>
                    <a:pt x="4502" y="798"/>
                    <a:pt x="4121" y="608"/>
                  </a:cubicBezTo>
                  <a:cubicBezTo>
                    <a:pt x="3359" y="132"/>
                    <a:pt x="2311" y="227"/>
                    <a:pt x="1359" y="798"/>
                  </a:cubicBezTo>
                  <a:cubicBezTo>
                    <a:pt x="406" y="1370"/>
                    <a:pt x="311" y="1941"/>
                    <a:pt x="1073" y="2418"/>
                  </a:cubicBezTo>
                  <a:cubicBezTo>
                    <a:pt x="1359" y="2608"/>
                    <a:pt x="1740" y="2703"/>
                    <a:pt x="1930" y="2703"/>
                  </a:cubicBezTo>
                  <a:lnTo>
                    <a:pt x="2883" y="2132"/>
                  </a:lnTo>
                  <a:lnTo>
                    <a:pt x="2121" y="1656"/>
                  </a:lnTo>
                  <a:lnTo>
                    <a:pt x="2502" y="1465"/>
                  </a:lnTo>
                  <a:lnTo>
                    <a:pt x="3740" y="2132"/>
                  </a:lnTo>
                  <a:lnTo>
                    <a:pt x="2216" y="2989"/>
                  </a:lnTo>
                  <a:cubicBezTo>
                    <a:pt x="2216" y="2989"/>
                    <a:pt x="1168" y="2894"/>
                    <a:pt x="692" y="2608"/>
                  </a:cubicBezTo>
                  <a:cubicBezTo>
                    <a:pt x="-260" y="2037"/>
                    <a:pt x="-260" y="1179"/>
                    <a:pt x="883" y="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7230223" y="247472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7230290" y="246725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260363" y="2487608"/>
              <a:ext cx="11336" cy="5878"/>
            </a:xfrm>
            <a:custGeom>
              <a:avLst/>
              <a:gdLst/>
              <a:ahLst/>
              <a:cxnLst/>
              <a:rect l="l" t="t" r="r" b="b"/>
              <a:pathLst>
                <a:path w="4048" h="2099" extrusionOk="0">
                  <a:moveTo>
                    <a:pt x="95" y="1662"/>
                  </a:moveTo>
                  <a:cubicBezTo>
                    <a:pt x="95" y="1662"/>
                    <a:pt x="1048" y="1662"/>
                    <a:pt x="1333" y="1662"/>
                  </a:cubicBezTo>
                  <a:cubicBezTo>
                    <a:pt x="1333" y="1662"/>
                    <a:pt x="1333" y="1662"/>
                    <a:pt x="1333" y="1662"/>
                  </a:cubicBezTo>
                  <a:cubicBezTo>
                    <a:pt x="1143" y="1566"/>
                    <a:pt x="1143" y="1376"/>
                    <a:pt x="1333" y="1281"/>
                  </a:cubicBezTo>
                  <a:cubicBezTo>
                    <a:pt x="1524" y="1185"/>
                    <a:pt x="1809" y="1281"/>
                    <a:pt x="2000" y="1281"/>
                  </a:cubicBezTo>
                  <a:cubicBezTo>
                    <a:pt x="2191" y="1471"/>
                    <a:pt x="2191" y="1662"/>
                    <a:pt x="1809" y="1852"/>
                  </a:cubicBezTo>
                  <a:cubicBezTo>
                    <a:pt x="1333" y="2138"/>
                    <a:pt x="667" y="2138"/>
                    <a:pt x="0" y="2043"/>
                  </a:cubicBezTo>
                  <a:lnTo>
                    <a:pt x="190" y="1852"/>
                  </a:lnTo>
                  <a:close/>
                  <a:moveTo>
                    <a:pt x="3238" y="42"/>
                  </a:moveTo>
                  <a:cubicBezTo>
                    <a:pt x="3238" y="42"/>
                    <a:pt x="3715" y="-53"/>
                    <a:pt x="3905" y="42"/>
                  </a:cubicBezTo>
                  <a:cubicBezTo>
                    <a:pt x="4096" y="138"/>
                    <a:pt x="4096" y="328"/>
                    <a:pt x="3905" y="423"/>
                  </a:cubicBezTo>
                  <a:cubicBezTo>
                    <a:pt x="3715" y="519"/>
                    <a:pt x="3429" y="519"/>
                    <a:pt x="3238" y="423"/>
                  </a:cubicBezTo>
                  <a:cubicBezTo>
                    <a:pt x="3048" y="328"/>
                    <a:pt x="3048" y="138"/>
                    <a:pt x="323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8234" y="25024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278302" y="249499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318161" y="2513560"/>
              <a:ext cx="5419" cy="2109"/>
            </a:xfrm>
            <a:custGeom>
              <a:avLst/>
              <a:gdLst/>
              <a:ahLst/>
              <a:cxnLst/>
              <a:rect l="l" t="t" r="r" b="b"/>
              <a:pathLst>
                <a:path w="1935" h="753" extrusionOk="0">
                  <a:moveTo>
                    <a:pt x="316" y="301"/>
                  </a:moveTo>
                  <a:cubicBezTo>
                    <a:pt x="316" y="301"/>
                    <a:pt x="1268" y="-80"/>
                    <a:pt x="1935" y="15"/>
                  </a:cubicBezTo>
                  <a:lnTo>
                    <a:pt x="1935" y="206"/>
                  </a:lnTo>
                  <a:cubicBezTo>
                    <a:pt x="1364" y="206"/>
                    <a:pt x="1078" y="206"/>
                    <a:pt x="697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887" y="396"/>
                    <a:pt x="887" y="587"/>
                    <a:pt x="697" y="682"/>
                  </a:cubicBezTo>
                  <a:cubicBezTo>
                    <a:pt x="506" y="777"/>
                    <a:pt x="316" y="777"/>
                    <a:pt x="125" y="682"/>
                  </a:cubicBezTo>
                  <a:cubicBezTo>
                    <a:pt x="-65" y="587"/>
                    <a:pt x="-65" y="396"/>
                    <a:pt x="316" y="2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182212" y="2446717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286" y="8358"/>
                    <a:pt x="667" y="8644"/>
                  </a:cubicBezTo>
                  <a:lnTo>
                    <a:pt x="11811" y="15121"/>
                  </a:lnTo>
                  <a:cubicBezTo>
                    <a:pt x="12668" y="15693"/>
                    <a:pt x="14192" y="15693"/>
                    <a:pt x="15050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182346" y="2439248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097" y="15216"/>
                  </a:moveTo>
                  <a:cubicBezTo>
                    <a:pt x="14145" y="15693"/>
                    <a:pt x="12716" y="15693"/>
                    <a:pt x="11859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289" y="7310"/>
                    <a:pt x="27289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213687" y="2457053"/>
              <a:ext cx="11733" cy="9334"/>
            </a:xfrm>
            <a:custGeom>
              <a:avLst/>
              <a:gdLst/>
              <a:ahLst/>
              <a:cxnLst/>
              <a:rect l="l" t="t" r="r" b="b"/>
              <a:pathLst>
                <a:path w="4190" h="3333" extrusionOk="0">
                  <a:moveTo>
                    <a:pt x="3715" y="0"/>
                  </a:moveTo>
                  <a:lnTo>
                    <a:pt x="4191" y="286"/>
                  </a:lnTo>
                  <a:lnTo>
                    <a:pt x="857" y="2191"/>
                  </a:lnTo>
                  <a:lnTo>
                    <a:pt x="2476" y="3143"/>
                  </a:lnTo>
                  <a:lnTo>
                    <a:pt x="2096" y="3334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6819727" y="2295476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2"/>
                    <a:pt x="14288" y="15692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19794" y="2288007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849601" y="2304745"/>
              <a:ext cx="17337" cy="10401"/>
            </a:xfrm>
            <a:custGeom>
              <a:avLst/>
              <a:gdLst/>
              <a:ahLst/>
              <a:cxnLst/>
              <a:rect l="l" t="t" r="r" b="b"/>
              <a:pathLst>
                <a:path w="6191" h="3714" extrusionOk="0">
                  <a:moveTo>
                    <a:pt x="3048" y="1619"/>
                  </a:moveTo>
                  <a:lnTo>
                    <a:pt x="3810" y="0"/>
                  </a:lnTo>
                  <a:lnTo>
                    <a:pt x="4286" y="286"/>
                  </a:lnTo>
                  <a:lnTo>
                    <a:pt x="3810" y="1143"/>
                  </a:lnTo>
                  <a:cubicBezTo>
                    <a:pt x="3810" y="1143"/>
                    <a:pt x="3619" y="1429"/>
                    <a:pt x="3524" y="1619"/>
                  </a:cubicBezTo>
                  <a:lnTo>
                    <a:pt x="3524" y="1619"/>
                  </a:lnTo>
                  <a:cubicBezTo>
                    <a:pt x="3524" y="1619"/>
                    <a:pt x="4096" y="1524"/>
                    <a:pt x="4286" y="1524"/>
                  </a:cubicBezTo>
                  <a:lnTo>
                    <a:pt x="5715" y="1238"/>
                  </a:lnTo>
                  <a:lnTo>
                    <a:pt x="6191" y="1524"/>
                  </a:lnTo>
                  <a:lnTo>
                    <a:pt x="3334" y="2000"/>
                  </a:lnTo>
                  <a:lnTo>
                    <a:pt x="2572" y="3715"/>
                  </a:lnTo>
                  <a:lnTo>
                    <a:pt x="2096" y="3429"/>
                  </a:lnTo>
                  <a:lnTo>
                    <a:pt x="2572" y="2572"/>
                  </a:lnTo>
                  <a:cubicBezTo>
                    <a:pt x="2572" y="2572"/>
                    <a:pt x="2762" y="2286"/>
                    <a:pt x="2858" y="2000"/>
                  </a:cubicBezTo>
                  <a:lnTo>
                    <a:pt x="2858" y="2000"/>
                  </a:lnTo>
                  <a:cubicBezTo>
                    <a:pt x="2858" y="2000"/>
                    <a:pt x="2286" y="2096"/>
                    <a:pt x="2000" y="2191"/>
                  </a:cubicBezTo>
                  <a:lnTo>
                    <a:pt x="476" y="2476"/>
                  </a:lnTo>
                  <a:lnTo>
                    <a:pt x="0" y="2191"/>
                  </a:lnTo>
                  <a:lnTo>
                    <a:pt x="2953" y="17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867738" y="2323216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6867806" y="2315815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2"/>
                  </a:moveTo>
                  <a:cubicBezTo>
                    <a:pt x="14169" y="15764"/>
                    <a:pt x="12740" y="15764"/>
                    <a:pt x="11883" y="15192"/>
                  </a:cubicBezTo>
                  <a:lnTo>
                    <a:pt x="643" y="8715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715"/>
                  </a:cubicBezTo>
                  <a:lnTo>
                    <a:pt x="15121" y="15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6899970" y="2333945"/>
              <a:ext cx="14444" cy="7875"/>
            </a:xfrm>
            <a:custGeom>
              <a:avLst/>
              <a:gdLst/>
              <a:ahLst/>
              <a:cxnLst/>
              <a:rect l="l" t="t" r="r" b="b"/>
              <a:pathLst>
                <a:path w="5158" h="2812" extrusionOk="0">
                  <a:moveTo>
                    <a:pt x="1063" y="527"/>
                  </a:moveTo>
                  <a:cubicBezTo>
                    <a:pt x="2301" y="-140"/>
                    <a:pt x="3635" y="-140"/>
                    <a:pt x="4587" y="337"/>
                  </a:cubicBezTo>
                  <a:cubicBezTo>
                    <a:pt x="5064" y="622"/>
                    <a:pt x="5159" y="908"/>
                    <a:pt x="5159" y="1194"/>
                  </a:cubicBezTo>
                  <a:lnTo>
                    <a:pt x="4587" y="1194"/>
                  </a:lnTo>
                  <a:cubicBezTo>
                    <a:pt x="4587" y="1194"/>
                    <a:pt x="4492" y="717"/>
                    <a:pt x="4206" y="527"/>
                  </a:cubicBezTo>
                  <a:cubicBezTo>
                    <a:pt x="3444" y="146"/>
                    <a:pt x="2492" y="146"/>
                    <a:pt x="1539" y="717"/>
                  </a:cubicBezTo>
                  <a:cubicBezTo>
                    <a:pt x="587" y="1289"/>
                    <a:pt x="492" y="1861"/>
                    <a:pt x="1158" y="2241"/>
                  </a:cubicBezTo>
                  <a:cubicBezTo>
                    <a:pt x="1539" y="2432"/>
                    <a:pt x="1920" y="2527"/>
                    <a:pt x="2397" y="2527"/>
                  </a:cubicBezTo>
                  <a:lnTo>
                    <a:pt x="2397" y="2813"/>
                  </a:lnTo>
                  <a:cubicBezTo>
                    <a:pt x="1730" y="2813"/>
                    <a:pt x="1158" y="2813"/>
                    <a:pt x="682" y="2432"/>
                  </a:cubicBezTo>
                  <a:cubicBezTo>
                    <a:pt x="-270" y="1861"/>
                    <a:pt x="-270" y="1098"/>
                    <a:pt x="968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6915483" y="2350758"/>
              <a:ext cx="75482" cy="43745"/>
            </a:xfrm>
            <a:custGeom>
              <a:avLst/>
              <a:gdLst/>
              <a:ahLst/>
              <a:cxnLst/>
              <a:rect l="l" t="t" r="r" b="b"/>
              <a:pathLst>
                <a:path w="26955" h="15621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5"/>
                  </a:cubicBezTo>
                  <a:lnTo>
                    <a:pt x="11811" y="15193"/>
                  </a:lnTo>
                  <a:cubicBezTo>
                    <a:pt x="12763" y="15764"/>
                    <a:pt x="14192" y="15764"/>
                    <a:pt x="15050" y="15193"/>
                  </a:cubicBezTo>
                  <a:lnTo>
                    <a:pt x="26289" y="8715"/>
                  </a:lnTo>
                  <a:cubicBezTo>
                    <a:pt x="26289" y="8715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6915817" y="234348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025" y="15216"/>
                  </a:moveTo>
                  <a:cubicBezTo>
                    <a:pt x="14168" y="15693"/>
                    <a:pt x="12644" y="15693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6948558" y="2359961"/>
              <a:ext cx="15203" cy="8802"/>
            </a:xfrm>
            <a:custGeom>
              <a:avLst/>
              <a:gdLst/>
              <a:ahLst/>
              <a:cxnLst/>
              <a:rect l="l" t="t" r="r" b="b"/>
              <a:pathLst>
                <a:path w="5429" h="3143" extrusionOk="0">
                  <a:moveTo>
                    <a:pt x="2572" y="0"/>
                  </a:moveTo>
                  <a:lnTo>
                    <a:pt x="3048" y="286"/>
                  </a:lnTo>
                  <a:lnTo>
                    <a:pt x="1619" y="1809"/>
                  </a:lnTo>
                  <a:cubicBezTo>
                    <a:pt x="1619" y="1809"/>
                    <a:pt x="1048" y="2381"/>
                    <a:pt x="762" y="2762"/>
                  </a:cubicBezTo>
                  <a:lnTo>
                    <a:pt x="762" y="2762"/>
                  </a:lnTo>
                  <a:cubicBezTo>
                    <a:pt x="1333" y="2572"/>
                    <a:pt x="1810" y="2476"/>
                    <a:pt x="2381" y="2286"/>
                  </a:cubicBezTo>
                  <a:lnTo>
                    <a:pt x="4953" y="1429"/>
                  </a:lnTo>
                  <a:lnTo>
                    <a:pt x="5429" y="1714"/>
                  </a:lnTo>
                  <a:lnTo>
                    <a:pt x="571" y="3143"/>
                  </a:lnTo>
                  <a:lnTo>
                    <a:pt x="0" y="2857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6771716" y="226773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6771316" y="2260266"/>
              <a:ext cx="76017" cy="43611"/>
            </a:xfrm>
            <a:custGeom>
              <a:avLst/>
              <a:gdLst/>
              <a:ahLst/>
              <a:cxnLst/>
              <a:rect l="l" t="t" r="r" b="b"/>
              <a:pathLst>
                <a:path w="27146" h="15573" extrusionOk="0">
                  <a:moveTo>
                    <a:pt x="15192" y="15216"/>
                  </a:moveTo>
                  <a:cubicBezTo>
                    <a:pt x="14335" y="15692"/>
                    <a:pt x="12811" y="15692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384" y="7406"/>
                    <a:pt x="27384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6801590" y="2277273"/>
              <a:ext cx="17603" cy="9600"/>
            </a:xfrm>
            <a:custGeom>
              <a:avLst/>
              <a:gdLst/>
              <a:ahLst/>
              <a:cxnLst/>
              <a:rect l="l" t="t" r="r" b="b"/>
              <a:pathLst>
                <a:path w="6286" h="3428" extrusionOk="0">
                  <a:moveTo>
                    <a:pt x="381" y="1905"/>
                  </a:moveTo>
                  <a:lnTo>
                    <a:pt x="5334" y="1238"/>
                  </a:lnTo>
                  <a:lnTo>
                    <a:pt x="3524" y="190"/>
                  </a:lnTo>
                  <a:lnTo>
                    <a:pt x="3905" y="0"/>
                  </a:lnTo>
                  <a:lnTo>
                    <a:pt x="6287" y="1333"/>
                  </a:lnTo>
                  <a:lnTo>
                    <a:pt x="6001" y="1524"/>
                  </a:lnTo>
                  <a:lnTo>
                    <a:pt x="1048" y="2096"/>
                  </a:lnTo>
                  <a:lnTo>
                    <a:pt x="2953" y="3238"/>
                  </a:lnTo>
                  <a:lnTo>
                    <a:pt x="2572" y="3429"/>
                  </a:lnTo>
                  <a:lnTo>
                    <a:pt x="0" y="2000"/>
                  </a:lnTo>
                  <a:lnTo>
                    <a:pt x="286" y="18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011506" y="2406173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859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011573" y="2398704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1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1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041645" y="2415176"/>
              <a:ext cx="17603" cy="10401"/>
            </a:xfrm>
            <a:custGeom>
              <a:avLst/>
              <a:gdLst/>
              <a:ahLst/>
              <a:cxnLst/>
              <a:rect l="l" t="t" r="r" b="b"/>
              <a:pathLst>
                <a:path w="6286" h="3714" extrusionOk="0">
                  <a:moveTo>
                    <a:pt x="3620" y="95"/>
                  </a:moveTo>
                  <a:lnTo>
                    <a:pt x="4096" y="381"/>
                  </a:lnTo>
                  <a:lnTo>
                    <a:pt x="3143" y="2477"/>
                  </a:lnTo>
                  <a:lnTo>
                    <a:pt x="2762" y="3143"/>
                  </a:lnTo>
                  <a:lnTo>
                    <a:pt x="2762" y="3143"/>
                  </a:lnTo>
                  <a:cubicBezTo>
                    <a:pt x="2762" y="3143"/>
                    <a:pt x="3524" y="2667"/>
                    <a:pt x="3905" y="2477"/>
                  </a:cubicBezTo>
                  <a:lnTo>
                    <a:pt x="5810" y="1334"/>
                  </a:lnTo>
                  <a:lnTo>
                    <a:pt x="6287" y="1619"/>
                  </a:lnTo>
                  <a:lnTo>
                    <a:pt x="2572" y="3715"/>
                  </a:lnTo>
                  <a:lnTo>
                    <a:pt x="2096" y="3429"/>
                  </a:lnTo>
                  <a:lnTo>
                    <a:pt x="3143" y="1334"/>
                  </a:lnTo>
                  <a:lnTo>
                    <a:pt x="3524" y="667"/>
                  </a:lnTo>
                  <a:lnTo>
                    <a:pt x="3524" y="667"/>
                  </a:lnTo>
                  <a:cubicBezTo>
                    <a:pt x="3524" y="667"/>
                    <a:pt x="2857" y="1143"/>
                    <a:pt x="2381" y="1334"/>
                  </a:cubicBez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059517" y="2433913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7059315" y="242644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7089124" y="2442648"/>
              <a:ext cx="18936" cy="10936"/>
            </a:xfrm>
            <a:custGeom>
              <a:avLst/>
              <a:gdLst/>
              <a:ahLst/>
              <a:cxnLst/>
              <a:rect l="l" t="t" r="r" b="b"/>
              <a:pathLst>
                <a:path w="6762" h="3905" extrusionOk="0">
                  <a:moveTo>
                    <a:pt x="3620" y="0"/>
                  </a:moveTo>
                  <a:lnTo>
                    <a:pt x="4191" y="381"/>
                  </a:lnTo>
                  <a:lnTo>
                    <a:pt x="2953" y="1905"/>
                  </a:lnTo>
                  <a:cubicBezTo>
                    <a:pt x="2953" y="1905"/>
                    <a:pt x="2572" y="2286"/>
                    <a:pt x="2477" y="2477"/>
                  </a:cubicBezTo>
                  <a:lnTo>
                    <a:pt x="2477" y="2477"/>
                  </a:lnTo>
                  <a:cubicBezTo>
                    <a:pt x="2477" y="2477"/>
                    <a:pt x="3143" y="2286"/>
                    <a:pt x="3524" y="2191"/>
                  </a:cubicBezTo>
                  <a:lnTo>
                    <a:pt x="6191" y="1429"/>
                  </a:lnTo>
                  <a:lnTo>
                    <a:pt x="6763" y="1810"/>
                  </a:lnTo>
                  <a:lnTo>
                    <a:pt x="3048" y="3905"/>
                  </a:lnTo>
                  <a:lnTo>
                    <a:pt x="2572" y="3620"/>
                  </a:lnTo>
                  <a:lnTo>
                    <a:pt x="4572" y="2477"/>
                  </a:lnTo>
                  <a:cubicBezTo>
                    <a:pt x="4572" y="2477"/>
                    <a:pt x="5334" y="2096"/>
                    <a:pt x="5715" y="1905"/>
                  </a:cubicBezTo>
                  <a:lnTo>
                    <a:pt x="5715" y="1905"/>
                  </a:lnTo>
                  <a:cubicBezTo>
                    <a:pt x="5715" y="1905"/>
                    <a:pt x="4572" y="2191"/>
                    <a:pt x="4572" y="2191"/>
                  </a:cubicBezTo>
                  <a:lnTo>
                    <a:pt x="1905" y="2953"/>
                  </a:lnTo>
                  <a:lnTo>
                    <a:pt x="1619" y="2762"/>
                  </a:lnTo>
                  <a:lnTo>
                    <a:pt x="2857" y="1238"/>
                  </a:lnTo>
                  <a:lnTo>
                    <a:pt x="3429" y="571"/>
                  </a:lnTo>
                  <a:lnTo>
                    <a:pt x="3429" y="571"/>
                  </a:lnTo>
                  <a:cubicBezTo>
                    <a:pt x="3429" y="571"/>
                    <a:pt x="2762" y="1048"/>
                    <a:pt x="2381" y="1238"/>
                  </a:cubicBezTo>
                  <a:lnTo>
                    <a:pt x="381" y="2381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7107262" y="246165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7107329" y="2453987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169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7143002" y="2474124"/>
              <a:ext cx="10400" cy="5867"/>
            </a:xfrm>
            <a:custGeom>
              <a:avLst/>
              <a:gdLst/>
              <a:ahLst/>
              <a:cxnLst/>
              <a:rect l="l" t="t" r="r" b="b"/>
              <a:pathLst>
                <a:path w="3714" h="2095" extrusionOk="0">
                  <a:moveTo>
                    <a:pt x="0" y="190"/>
                  </a:moveTo>
                  <a:lnTo>
                    <a:pt x="381" y="0"/>
                  </a:lnTo>
                  <a:lnTo>
                    <a:pt x="3715" y="857"/>
                  </a:lnTo>
                  <a:lnTo>
                    <a:pt x="3334" y="1143"/>
                  </a:lnTo>
                  <a:lnTo>
                    <a:pt x="1715" y="667"/>
                  </a:lnTo>
                  <a:lnTo>
                    <a:pt x="667" y="381"/>
                  </a:lnTo>
                  <a:lnTo>
                    <a:pt x="667" y="381"/>
                  </a:lnTo>
                  <a:cubicBezTo>
                    <a:pt x="667" y="381"/>
                    <a:pt x="1143" y="952"/>
                    <a:pt x="1143" y="952"/>
                  </a:cubicBezTo>
                  <a:lnTo>
                    <a:pt x="1905" y="1905"/>
                  </a:lnTo>
                  <a:lnTo>
                    <a:pt x="1524" y="2096"/>
                  </a:lnTo>
                  <a:lnTo>
                    <a:pt x="95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6963229" y="2378432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811" y="15216"/>
                  </a:lnTo>
                  <a:cubicBezTo>
                    <a:pt x="12668" y="15693"/>
                    <a:pt x="14192" y="15693"/>
                    <a:pt x="15049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6963562" y="2370963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26" y="15216"/>
                  </a:moveTo>
                  <a:cubicBezTo>
                    <a:pt x="14169" y="15693"/>
                    <a:pt x="12645" y="15693"/>
                    <a:pt x="11787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787" y="357"/>
                  </a:lnTo>
                  <a:cubicBezTo>
                    <a:pt x="12645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6994169" y="2387701"/>
              <a:ext cx="15449" cy="9040"/>
            </a:xfrm>
            <a:custGeom>
              <a:avLst/>
              <a:gdLst/>
              <a:ahLst/>
              <a:cxnLst/>
              <a:rect l="l" t="t" r="r" b="b"/>
              <a:pathLst>
                <a:path w="5517" h="3228" extrusionOk="0">
                  <a:moveTo>
                    <a:pt x="3620" y="95"/>
                  </a:moveTo>
                  <a:lnTo>
                    <a:pt x="4763" y="667"/>
                  </a:lnTo>
                  <a:cubicBezTo>
                    <a:pt x="5524" y="1143"/>
                    <a:pt x="5810" y="1524"/>
                    <a:pt x="5144" y="1905"/>
                  </a:cubicBezTo>
                  <a:cubicBezTo>
                    <a:pt x="4763" y="2096"/>
                    <a:pt x="4286" y="2191"/>
                    <a:pt x="3810" y="2000"/>
                  </a:cubicBezTo>
                  <a:lnTo>
                    <a:pt x="3810" y="2000"/>
                  </a:lnTo>
                  <a:cubicBezTo>
                    <a:pt x="3810" y="2000"/>
                    <a:pt x="4191" y="2667"/>
                    <a:pt x="3715" y="2953"/>
                  </a:cubicBezTo>
                  <a:cubicBezTo>
                    <a:pt x="2953" y="3429"/>
                    <a:pt x="2096" y="3238"/>
                    <a:pt x="1238" y="2762"/>
                  </a:cubicBezTo>
                  <a:lnTo>
                    <a:pt x="0" y="2096"/>
                  </a:lnTo>
                  <a:lnTo>
                    <a:pt x="3715" y="0"/>
                  </a:lnTo>
                  <a:close/>
                  <a:moveTo>
                    <a:pt x="1429" y="2667"/>
                  </a:moveTo>
                  <a:cubicBezTo>
                    <a:pt x="2096" y="3048"/>
                    <a:pt x="2667" y="3143"/>
                    <a:pt x="3143" y="2858"/>
                  </a:cubicBezTo>
                  <a:cubicBezTo>
                    <a:pt x="3620" y="2572"/>
                    <a:pt x="3429" y="2286"/>
                    <a:pt x="2762" y="1905"/>
                  </a:cubicBezTo>
                  <a:lnTo>
                    <a:pt x="2096" y="1524"/>
                  </a:lnTo>
                  <a:lnTo>
                    <a:pt x="762" y="2286"/>
                  </a:lnTo>
                  <a:lnTo>
                    <a:pt x="1333" y="2667"/>
                  </a:lnTo>
                  <a:close/>
                  <a:moveTo>
                    <a:pt x="3048" y="1619"/>
                  </a:moveTo>
                  <a:cubicBezTo>
                    <a:pt x="3715" y="2000"/>
                    <a:pt x="4191" y="2000"/>
                    <a:pt x="4572" y="1810"/>
                  </a:cubicBezTo>
                  <a:cubicBezTo>
                    <a:pt x="4953" y="1619"/>
                    <a:pt x="4858" y="1334"/>
                    <a:pt x="4286" y="953"/>
                  </a:cubicBezTo>
                  <a:lnTo>
                    <a:pt x="3715" y="667"/>
                  </a:lnTo>
                  <a:lnTo>
                    <a:pt x="2477" y="1334"/>
                  </a:lnTo>
                  <a:lnTo>
                    <a:pt x="3048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7155273" y="2488927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7155338" y="2481459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169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7187813" y="2499997"/>
              <a:ext cx="10400" cy="6133"/>
            </a:xfrm>
            <a:custGeom>
              <a:avLst/>
              <a:gdLst/>
              <a:ahLst/>
              <a:cxnLst/>
              <a:rect l="l" t="t" r="r" b="b"/>
              <a:pathLst>
                <a:path w="3714" h="2190" extrusionOk="0">
                  <a:moveTo>
                    <a:pt x="476" y="1048"/>
                  </a:moveTo>
                  <a:lnTo>
                    <a:pt x="2096" y="1524"/>
                  </a:lnTo>
                  <a:lnTo>
                    <a:pt x="3143" y="1809"/>
                  </a:lnTo>
                  <a:lnTo>
                    <a:pt x="3143" y="1809"/>
                  </a:lnTo>
                  <a:cubicBezTo>
                    <a:pt x="3143" y="1809"/>
                    <a:pt x="2667" y="1238"/>
                    <a:pt x="2667" y="1238"/>
                  </a:cubicBezTo>
                  <a:lnTo>
                    <a:pt x="1905" y="286"/>
                  </a:lnTo>
                  <a:lnTo>
                    <a:pt x="2286" y="0"/>
                  </a:lnTo>
                  <a:lnTo>
                    <a:pt x="3715" y="2000"/>
                  </a:lnTo>
                  <a:lnTo>
                    <a:pt x="3334" y="2191"/>
                  </a:lnTo>
                  <a:lnTo>
                    <a:pt x="0" y="1333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7203284" y="2517136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7203618" y="2509468"/>
              <a:ext cx="75617" cy="44011"/>
            </a:xfrm>
            <a:custGeom>
              <a:avLst/>
              <a:gdLst/>
              <a:ahLst/>
              <a:cxnLst/>
              <a:rect l="l" t="t" r="r" b="b"/>
              <a:pathLst>
                <a:path w="27003" h="15716" extrusionOk="0">
                  <a:moveTo>
                    <a:pt x="15121" y="15288"/>
                  </a:moveTo>
                  <a:cubicBezTo>
                    <a:pt x="14264" y="15859"/>
                    <a:pt x="12740" y="15859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7236490" y="2527206"/>
              <a:ext cx="12800" cy="7200"/>
            </a:xfrm>
            <a:custGeom>
              <a:avLst/>
              <a:gdLst/>
              <a:ahLst/>
              <a:cxnLst/>
              <a:rect l="l" t="t" r="r" b="b"/>
              <a:pathLst>
                <a:path w="4571" h="2571" extrusionOk="0">
                  <a:moveTo>
                    <a:pt x="143" y="2191"/>
                  </a:moveTo>
                  <a:cubicBezTo>
                    <a:pt x="143" y="2191"/>
                    <a:pt x="619" y="2096"/>
                    <a:pt x="810" y="2191"/>
                  </a:cubicBezTo>
                  <a:cubicBezTo>
                    <a:pt x="1000" y="2286"/>
                    <a:pt x="1000" y="2477"/>
                    <a:pt x="810" y="2572"/>
                  </a:cubicBezTo>
                  <a:cubicBezTo>
                    <a:pt x="619" y="2572"/>
                    <a:pt x="333" y="2572"/>
                    <a:pt x="143" y="2572"/>
                  </a:cubicBezTo>
                  <a:cubicBezTo>
                    <a:pt x="-48" y="2477"/>
                    <a:pt x="-48" y="2286"/>
                    <a:pt x="143" y="2191"/>
                  </a:cubicBezTo>
                  <a:close/>
                  <a:moveTo>
                    <a:pt x="3667" y="1143"/>
                  </a:moveTo>
                  <a:cubicBezTo>
                    <a:pt x="3667" y="1143"/>
                    <a:pt x="4048" y="762"/>
                    <a:pt x="3667" y="476"/>
                  </a:cubicBezTo>
                  <a:cubicBezTo>
                    <a:pt x="3381" y="381"/>
                    <a:pt x="3096" y="286"/>
                    <a:pt x="2715" y="286"/>
                  </a:cubicBezTo>
                  <a:lnTo>
                    <a:pt x="2715" y="0"/>
                  </a:lnTo>
                  <a:cubicBezTo>
                    <a:pt x="3191" y="0"/>
                    <a:pt x="3763" y="0"/>
                    <a:pt x="4143" y="286"/>
                  </a:cubicBezTo>
                  <a:cubicBezTo>
                    <a:pt x="4715" y="571"/>
                    <a:pt x="4715" y="1048"/>
                    <a:pt x="4143" y="1333"/>
                  </a:cubicBezTo>
                  <a:cubicBezTo>
                    <a:pt x="3381" y="1810"/>
                    <a:pt x="2239" y="1333"/>
                    <a:pt x="1476" y="1905"/>
                  </a:cubicBezTo>
                  <a:lnTo>
                    <a:pt x="1096" y="1714"/>
                  </a:lnTo>
                  <a:cubicBezTo>
                    <a:pt x="1857" y="1143"/>
                    <a:pt x="3096" y="1429"/>
                    <a:pt x="3667" y="1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7413732" y="2522204"/>
              <a:ext cx="102421" cy="59282"/>
            </a:xfrm>
            <a:custGeom>
              <a:avLst/>
              <a:gdLst/>
              <a:ahLst/>
              <a:cxnLst/>
              <a:rect l="l" t="t" r="r" b="b"/>
              <a:pathLst>
                <a:path w="36575" h="21169" extrusionOk="0">
                  <a:moveTo>
                    <a:pt x="33052" y="10740"/>
                  </a:moveTo>
                  <a:lnTo>
                    <a:pt x="15049" y="357"/>
                  </a:lnTo>
                  <a:cubicBezTo>
                    <a:pt x="14097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21431" y="20741"/>
                  </a:lnTo>
                  <a:cubicBezTo>
                    <a:pt x="22288" y="21312"/>
                    <a:pt x="23813" y="21312"/>
                    <a:pt x="24670" y="20741"/>
                  </a:cubicBezTo>
                  <a:lnTo>
                    <a:pt x="35909" y="14264"/>
                  </a:lnTo>
                  <a:cubicBezTo>
                    <a:pt x="36385" y="13978"/>
                    <a:pt x="36576" y="13597"/>
                    <a:pt x="36576" y="13311"/>
                  </a:cubicBezTo>
                  <a:lnTo>
                    <a:pt x="36576" y="10835"/>
                  </a:lnTo>
                  <a:lnTo>
                    <a:pt x="33147" y="10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7413534" y="2515002"/>
              <a:ext cx="102289" cy="59080"/>
            </a:xfrm>
            <a:custGeom>
              <a:avLst/>
              <a:gdLst/>
              <a:ahLst/>
              <a:cxnLst/>
              <a:rect l="l" t="t" r="r" b="b"/>
              <a:pathLst>
                <a:path w="36528" h="21097" extrusionOk="0">
                  <a:moveTo>
                    <a:pt x="24646" y="20741"/>
                  </a:moveTo>
                  <a:cubicBezTo>
                    <a:pt x="23693" y="21217"/>
                    <a:pt x="22265" y="21217"/>
                    <a:pt x="21407" y="20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644" y="-119"/>
                    <a:pt x="14168" y="-119"/>
                    <a:pt x="15025" y="357"/>
                  </a:cubicBezTo>
                  <a:lnTo>
                    <a:pt x="35885" y="12359"/>
                  </a:lnTo>
                  <a:cubicBezTo>
                    <a:pt x="36742" y="12930"/>
                    <a:pt x="36742" y="13692"/>
                    <a:pt x="35885" y="14264"/>
                  </a:cubicBezTo>
                  <a:lnTo>
                    <a:pt x="24646" y="20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7458277" y="2540275"/>
              <a:ext cx="10400" cy="10936"/>
            </a:xfrm>
            <a:custGeom>
              <a:avLst/>
              <a:gdLst/>
              <a:ahLst/>
              <a:cxnLst/>
              <a:rect l="l" t="t" r="r" b="b"/>
              <a:pathLst>
                <a:path w="3714" h="3905" extrusionOk="0">
                  <a:moveTo>
                    <a:pt x="3429" y="0"/>
                  </a:moveTo>
                  <a:lnTo>
                    <a:pt x="3715" y="191"/>
                  </a:lnTo>
                  <a:lnTo>
                    <a:pt x="286" y="3905"/>
                  </a:lnTo>
                  <a:lnTo>
                    <a:pt x="0" y="3715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7759413" y="2664109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7759480" y="2656439"/>
              <a:ext cx="75617" cy="44011"/>
            </a:xfrm>
            <a:custGeom>
              <a:avLst/>
              <a:gdLst/>
              <a:ahLst/>
              <a:cxnLst/>
              <a:rect l="l" t="t" r="r" b="b"/>
              <a:pathLst>
                <a:path w="27003" h="15716" extrusionOk="0">
                  <a:moveTo>
                    <a:pt x="15121" y="15288"/>
                  </a:moveTo>
                  <a:cubicBezTo>
                    <a:pt x="14264" y="15859"/>
                    <a:pt x="12740" y="15859"/>
                    <a:pt x="11883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477"/>
                    <a:pt x="27218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7788754" y="2675778"/>
              <a:ext cx="18670" cy="6133"/>
            </a:xfrm>
            <a:custGeom>
              <a:avLst/>
              <a:gdLst/>
              <a:ahLst/>
              <a:cxnLst/>
              <a:rect l="l" t="t" r="r" b="b"/>
              <a:pathLst>
                <a:path w="6667" h="2190" extrusionOk="0">
                  <a:moveTo>
                    <a:pt x="6287" y="0"/>
                  </a:moveTo>
                  <a:lnTo>
                    <a:pt x="6667" y="190"/>
                  </a:lnTo>
                  <a:lnTo>
                    <a:pt x="286" y="2191"/>
                  </a:lnTo>
                  <a:lnTo>
                    <a:pt x="0" y="2000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7854634" y="2719056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7854768" y="2711654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097" y="15288"/>
                  </a:moveTo>
                  <a:cubicBezTo>
                    <a:pt x="14240" y="15764"/>
                    <a:pt x="12716" y="15764"/>
                    <a:pt x="11859" y="15288"/>
                  </a:cubicBezTo>
                  <a:lnTo>
                    <a:pt x="714" y="8811"/>
                  </a:lnTo>
                  <a:cubicBezTo>
                    <a:pt x="-238" y="8239"/>
                    <a:pt x="-238" y="7477"/>
                    <a:pt x="714" y="6906"/>
                  </a:cubicBezTo>
                  <a:lnTo>
                    <a:pt x="11859" y="429"/>
                  </a:lnTo>
                  <a:cubicBezTo>
                    <a:pt x="12716" y="-143"/>
                    <a:pt x="14240" y="-143"/>
                    <a:pt x="15097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097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7890377" y="2732593"/>
              <a:ext cx="4800" cy="2666"/>
            </a:xfrm>
            <a:custGeom>
              <a:avLst/>
              <a:gdLst/>
              <a:ahLst/>
              <a:cxnLst/>
              <a:rect l="l" t="t" r="r" b="b"/>
              <a:pathLst>
                <a:path w="1714" h="952" extrusionOk="0">
                  <a:moveTo>
                    <a:pt x="381" y="0"/>
                  </a:moveTo>
                  <a:lnTo>
                    <a:pt x="1714" y="762"/>
                  </a:lnTo>
                  <a:lnTo>
                    <a:pt x="1333" y="952"/>
                  </a:lnTo>
                  <a:lnTo>
                    <a:pt x="0" y="19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7807158" y="2691850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7807222" y="2684381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7835430" y="2701385"/>
              <a:ext cx="18936" cy="10936"/>
            </a:xfrm>
            <a:custGeom>
              <a:avLst/>
              <a:gdLst/>
              <a:ahLst/>
              <a:cxnLst/>
              <a:rect l="l" t="t" r="r" b="b"/>
              <a:pathLst>
                <a:path w="6762" h="3905" extrusionOk="0">
                  <a:moveTo>
                    <a:pt x="0" y="1905"/>
                  </a:moveTo>
                  <a:lnTo>
                    <a:pt x="2381" y="1524"/>
                  </a:lnTo>
                  <a:lnTo>
                    <a:pt x="1524" y="286"/>
                  </a:lnTo>
                  <a:lnTo>
                    <a:pt x="2476" y="0"/>
                  </a:lnTo>
                  <a:lnTo>
                    <a:pt x="3715" y="1143"/>
                  </a:lnTo>
                  <a:lnTo>
                    <a:pt x="5524" y="286"/>
                  </a:lnTo>
                  <a:lnTo>
                    <a:pt x="6287" y="762"/>
                  </a:lnTo>
                  <a:lnTo>
                    <a:pt x="4763" y="1810"/>
                  </a:lnTo>
                  <a:lnTo>
                    <a:pt x="6763" y="2477"/>
                  </a:lnTo>
                  <a:lnTo>
                    <a:pt x="6287" y="3048"/>
                  </a:lnTo>
                  <a:lnTo>
                    <a:pt x="4191" y="2572"/>
                  </a:lnTo>
                  <a:lnTo>
                    <a:pt x="3619" y="3905"/>
                  </a:lnTo>
                  <a:lnTo>
                    <a:pt x="2572" y="3905"/>
                  </a:lnTo>
                  <a:cubicBezTo>
                    <a:pt x="2572" y="3905"/>
                    <a:pt x="2857" y="2381"/>
                    <a:pt x="2857" y="2381"/>
                  </a:cubicBezTo>
                  <a:lnTo>
                    <a:pt x="381" y="2572"/>
                  </a:lnTo>
                  <a:lnTo>
                    <a:pt x="190" y="1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7104859" y="228640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7104728" y="2278472"/>
              <a:ext cx="75815" cy="44011"/>
            </a:xfrm>
            <a:custGeom>
              <a:avLst/>
              <a:gdLst/>
              <a:ahLst/>
              <a:cxnLst/>
              <a:rect l="l" t="t" r="r" b="b"/>
              <a:pathLst>
                <a:path w="27074" h="15716" extrusionOk="0">
                  <a:moveTo>
                    <a:pt x="15192" y="15288"/>
                  </a:moveTo>
                  <a:cubicBezTo>
                    <a:pt x="14335" y="15859"/>
                    <a:pt x="12811" y="15859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432" y="6906"/>
                  </a:lnTo>
                  <a:cubicBezTo>
                    <a:pt x="27289" y="7382"/>
                    <a:pt x="27289" y="8239"/>
                    <a:pt x="26432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7137735" y="2297027"/>
              <a:ext cx="13268" cy="7186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929" y="661"/>
                  </a:moveTo>
                  <a:cubicBezTo>
                    <a:pt x="2358" y="-196"/>
                    <a:pt x="3596" y="-101"/>
                    <a:pt x="4262" y="280"/>
                  </a:cubicBezTo>
                  <a:cubicBezTo>
                    <a:pt x="4643" y="471"/>
                    <a:pt x="4739" y="757"/>
                    <a:pt x="4739" y="1042"/>
                  </a:cubicBezTo>
                  <a:lnTo>
                    <a:pt x="4167" y="1042"/>
                  </a:lnTo>
                  <a:cubicBezTo>
                    <a:pt x="4167" y="1042"/>
                    <a:pt x="4167" y="661"/>
                    <a:pt x="3882" y="566"/>
                  </a:cubicBezTo>
                  <a:cubicBezTo>
                    <a:pt x="3405" y="280"/>
                    <a:pt x="2548" y="280"/>
                    <a:pt x="1405" y="852"/>
                  </a:cubicBezTo>
                  <a:cubicBezTo>
                    <a:pt x="1881" y="852"/>
                    <a:pt x="2453" y="852"/>
                    <a:pt x="2643" y="1042"/>
                  </a:cubicBezTo>
                  <a:cubicBezTo>
                    <a:pt x="3310" y="1423"/>
                    <a:pt x="3310" y="1900"/>
                    <a:pt x="2643" y="2280"/>
                  </a:cubicBezTo>
                  <a:cubicBezTo>
                    <a:pt x="1976" y="2661"/>
                    <a:pt x="1024" y="2661"/>
                    <a:pt x="452" y="2280"/>
                  </a:cubicBezTo>
                  <a:cubicBezTo>
                    <a:pt x="-214" y="1900"/>
                    <a:pt x="-214" y="1233"/>
                    <a:pt x="929" y="566"/>
                  </a:cubicBezTo>
                  <a:close/>
                  <a:moveTo>
                    <a:pt x="2262" y="2090"/>
                  </a:moveTo>
                  <a:cubicBezTo>
                    <a:pt x="2738" y="1804"/>
                    <a:pt x="2834" y="1518"/>
                    <a:pt x="2262" y="1233"/>
                  </a:cubicBezTo>
                  <a:cubicBezTo>
                    <a:pt x="2072" y="1042"/>
                    <a:pt x="1595" y="1042"/>
                    <a:pt x="1024" y="1042"/>
                  </a:cubicBezTo>
                  <a:cubicBezTo>
                    <a:pt x="357" y="1423"/>
                    <a:pt x="262" y="1900"/>
                    <a:pt x="738" y="2090"/>
                  </a:cubicBezTo>
                  <a:cubicBezTo>
                    <a:pt x="1119" y="2280"/>
                    <a:pt x="1691" y="2280"/>
                    <a:pt x="2167" y="20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7152873" y="2313681"/>
              <a:ext cx="75748" cy="43742"/>
            </a:xfrm>
            <a:custGeom>
              <a:avLst/>
              <a:gdLst/>
              <a:ahLst/>
              <a:cxnLst/>
              <a:rect l="l" t="t" r="r" b="b"/>
              <a:pathLst>
                <a:path w="27050" h="15620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11906" y="15192"/>
                  </a:lnTo>
                  <a:cubicBezTo>
                    <a:pt x="12763" y="15764"/>
                    <a:pt x="14288" y="15764"/>
                    <a:pt x="15145" y="15192"/>
                  </a:cubicBezTo>
                  <a:lnTo>
                    <a:pt x="26384" y="8715"/>
                  </a:lnTo>
                  <a:cubicBezTo>
                    <a:pt x="26384" y="8715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7152672" y="2306414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313" y="7310"/>
                    <a:pt x="27313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7185679" y="2323418"/>
              <a:ext cx="14402" cy="7735"/>
            </a:xfrm>
            <a:custGeom>
              <a:avLst/>
              <a:gdLst/>
              <a:ahLst/>
              <a:cxnLst/>
              <a:rect l="l" t="t" r="r" b="b"/>
              <a:pathLst>
                <a:path w="5143" h="2762" extrusionOk="0">
                  <a:moveTo>
                    <a:pt x="4286" y="1238"/>
                  </a:moveTo>
                  <a:lnTo>
                    <a:pt x="2477" y="191"/>
                  </a:lnTo>
                  <a:lnTo>
                    <a:pt x="2858" y="0"/>
                  </a:lnTo>
                  <a:lnTo>
                    <a:pt x="5144" y="1334"/>
                  </a:lnTo>
                  <a:lnTo>
                    <a:pt x="4858" y="1524"/>
                  </a:lnTo>
                  <a:cubicBezTo>
                    <a:pt x="2953" y="1715"/>
                    <a:pt x="1905" y="2000"/>
                    <a:pt x="476" y="2762"/>
                  </a:cubicBezTo>
                  <a:lnTo>
                    <a:pt x="0" y="2477"/>
                  </a:lnTo>
                  <a:cubicBezTo>
                    <a:pt x="1429" y="1715"/>
                    <a:pt x="2572" y="1334"/>
                    <a:pt x="4191" y="1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7200616" y="2341422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7200683" y="2333953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313" y="7382"/>
                    <a:pt x="27313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7232906" y="2351893"/>
              <a:ext cx="13187" cy="7572"/>
            </a:xfrm>
            <a:custGeom>
              <a:avLst/>
              <a:gdLst/>
              <a:ahLst/>
              <a:cxnLst/>
              <a:rect l="l" t="t" r="r" b="b"/>
              <a:pathLst>
                <a:path w="4709" h="2704" extrusionOk="0">
                  <a:moveTo>
                    <a:pt x="375" y="1167"/>
                  </a:moveTo>
                  <a:cubicBezTo>
                    <a:pt x="375" y="1167"/>
                    <a:pt x="1518" y="881"/>
                    <a:pt x="1995" y="976"/>
                  </a:cubicBezTo>
                  <a:lnTo>
                    <a:pt x="1995" y="976"/>
                  </a:lnTo>
                  <a:cubicBezTo>
                    <a:pt x="1995" y="976"/>
                    <a:pt x="1995" y="405"/>
                    <a:pt x="2280" y="215"/>
                  </a:cubicBezTo>
                  <a:cubicBezTo>
                    <a:pt x="2852" y="-72"/>
                    <a:pt x="3709" y="-72"/>
                    <a:pt x="4280" y="215"/>
                  </a:cubicBezTo>
                  <a:cubicBezTo>
                    <a:pt x="4852" y="595"/>
                    <a:pt x="4852" y="976"/>
                    <a:pt x="4280" y="1357"/>
                  </a:cubicBezTo>
                  <a:cubicBezTo>
                    <a:pt x="3899" y="1548"/>
                    <a:pt x="3328" y="1643"/>
                    <a:pt x="2947" y="1548"/>
                  </a:cubicBezTo>
                  <a:lnTo>
                    <a:pt x="2947" y="1548"/>
                  </a:lnTo>
                  <a:cubicBezTo>
                    <a:pt x="2947" y="1548"/>
                    <a:pt x="3138" y="2215"/>
                    <a:pt x="2661" y="2500"/>
                  </a:cubicBezTo>
                  <a:cubicBezTo>
                    <a:pt x="2090" y="2786"/>
                    <a:pt x="1232" y="2786"/>
                    <a:pt x="566" y="2405"/>
                  </a:cubicBezTo>
                  <a:cubicBezTo>
                    <a:pt x="-101" y="2024"/>
                    <a:pt x="-196" y="1453"/>
                    <a:pt x="375" y="1167"/>
                  </a:cubicBezTo>
                  <a:close/>
                  <a:moveTo>
                    <a:pt x="2280" y="2215"/>
                  </a:moveTo>
                  <a:cubicBezTo>
                    <a:pt x="2280" y="2215"/>
                    <a:pt x="2471" y="1548"/>
                    <a:pt x="2185" y="1167"/>
                  </a:cubicBezTo>
                  <a:cubicBezTo>
                    <a:pt x="1709" y="1167"/>
                    <a:pt x="1232" y="1167"/>
                    <a:pt x="852" y="1357"/>
                  </a:cubicBezTo>
                  <a:cubicBezTo>
                    <a:pt x="471" y="1548"/>
                    <a:pt x="471" y="1929"/>
                    <a:pt x="852" y="2119"/>
                  </a:cubicBezTo>
                  <a:cubicBezTo>
                    <a:pt x="1232" y="2405"/>
                    <a:pt x="1804" y="2405"/>
                    <a:pt x="2185" y="2119"/>
                  </a:cubicBezTo>
                  <a:close/>
                  <a:moveTo>
                    <a:pt x="3995" y="1167"/>
                  </a:moveTo>
                  <a:cubicBezTo>
                    <a:pt x="3995" y="1167"/>
                    <a:pt x="4376" y="691"/>
                    <a:pt x="3995" y="405"/>
                  </a:cubicBezTo>
                  <a:cubicBezTo>
                    <a:pt x="3614" y="215"/>
                    <a:pt x="3138" y="215"/>
                    <a:pt x="2852" y="405"/>
                  </a:cubicBezTo>
                  <a:cubicBezTo>
                    <a:pt x="2471" y="691"/>
                    <a:pt x="2661" y="976"/>
                    <a:pt x="2852" y="1357"/>
                  </a:cubicBezTo>
                  <a:cubicBezTo>
                    <a:pt x="3328" y="1357"/>
                    <a:pt x="3709" y="1357"/>
                    <a:pt x="3899" y="1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7056582" y="2258401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7056649" y="2250933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7088324" y="2269004"/>
              <a:ext cx="15203" cy="8104"/>
            </a:xfrm>
            <a:custGeom>
              <a:avLst/>
              <a:gdLst/>
              <a:ahLst/>
              <a:cxnLst/>
              <a:rect l="l" t="t" r="r" b="b"/>
              <a:pathLst>
                <a:path w="5429" h="2894" extrusionOk="0">
                  <a:moveTo>
                    <a:pt x="95" y="1429"/>
                  </a:moveTo>
                  <a:lnTo>
                    <a:pt x="667" y="1429"/>
                  </a:lnTo>
                  <a:cubicBezTo>
                    <a:pt x="667" y="1429"/>
                    <a:pt x="667" y="1905"/>
                    <a:pt x="1143" y="2191"/>
                  </a:cubicBezTo>
                  <a:cubicBezTo>
                    <a:pt x="1619" y="2476"/>
                    <a:pt x="2286" y="2476"/>
                    <a:pt x="2762" y="2191"/>
                  </a:cubicBezTo>
                  <a:cubicBezTo>
                    <a:pt x="3238" y="1905"/>
                    <a:pt x="3238" y="1524"/>
                    <a:pt x="2762" y="1333"/>
                  </a:cubicBezTo>
                  <a:cubicBezTo>
                    <a:pt x="2477" y="1143"/>
                    <a:pt x="2286" y="1143"/>
                    <a:pt x="1905" y="1143"/>
                  </a:cubicBezTo>
                  <a:lnTo>
                    <a:pt x="1905" y="952"/>
                  </a:lnTo>
                  <a:cubicBezTo>
                    <a:pt x="1905" y="952"/>
                    <a:pt x="3620" y="0"/>
                    <a:pt x="3620" y="0"/>
                  </a:cubicBezTo>
                  <a:lnTo>
                    <a:pt x="5429" y="1048"/>
                  </a:lnTo>
                  <a:lnTo>
                    <a:pt x="5048" y="1238"/>
                  </a:lnTo>
                  <a:lnTo>
                    <a:pt x="3620" y="476"/>
                  </a:lnTo>
                  <a:lnTo>
                    <a:pt x="2477" y="1048"/>
                  </a:lnTo>
                  <a:cubicBezTo>
                    <a:pt x="2477" y="1048"/>
                    <a:pt x="2953" y="1143"/>
                    <a:pt x="3143" y="1238"/>
                  </a:cubicBezTo>
                  <a:cubicBezTo>
                    <a:pt x="3715" y="1619"/>
                    <a:pt x="3905" y="2096"/>
                    <a:pt x="3143" y="2572"/>
                  </a:cubicBezTo>
                  <a:cubicBezTo>
                    <a:pt x="2381" y="3048"/>
                    <a:pt x="1333" y="2953"/>
                    <a:pt x="667" y="2572"/>
                  </a:cubicBezTo>
                  <a:cubicBezTo>
                    <a:pt x="95" y="2286"/>
                    <a:pt x="0" y="1905"/>
                    <a:pt x="0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7296638" y="2396903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7296772" y="2389435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92" y="15288"/>
                  </a:moveTo>
                  <a:cubicBezTo>
                    <a:pt x="14335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239"/>
                    <a:pt x="-238" y="7382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336" y="6906"/>
                  </a:lnTo>
                  <a:cubicBezTo>
                    <a:pt x="27194" y="7382"/>
                    <a:pt x="27194" y="8239"/>
                    <a:pt x="26336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7329589" y="2407500"/>
              <a:ext cx="12666" cy="7418"/>
            </a:xfrm>
            <a:custGeom>
              <a:avLst/>
              <a:gdLst/>
              <a:ahLst/>
              <a:cxnLst/>
              <a:rect l="l" t="t" r="r" b="b"/>
              <a:pathLst>
                <a:path w="4523" h="2649" extrusionOk="0">
                  <a:moveTo>
                    <a:pt x="1092" y="645"/>
                  </a:moveTo>
                  <a:cubicBezTo>
                    <a:pt x="2330" y="-21"/>
                    <a:pt x="3378" y="-212"/>
                    <a:pt x="4140" y="265"/>
                  </a:cubicBezTo>
                  <a:cubicBezTo>
                    <a:pt x="4807" y="645"/>
                    <a:pt x="4616" y="1312"/>
                    <a:pt x="3473" y="1979"/>
                  </a:cubicBezTo>
                  <a:cubicBezTo>
                    <a:pt x="2235" y="2646"/>
                    <a:pt x="1187" y="2836"/>
                    <a:pt x="425" y="2455"/>
                  </a:cubicBezTo>
                  <a:cubicBezTo>
                    <a:pt x="-337" y="1979"/>
                    <a:pt x="-51" y="1408"/>
                    <a:pt x="1092" y="741"/>
                  </a:cubicBezTo>
                  <a:close/>
                  <a:moveTo>
                    <a:pt x="2997" y="1693"/>
                  </a:moveTo>
                  <a:cubicBezTo>
                    <a:pt x="4045" y="1122"/>
                    <a:pt x="4140" y="645"/>
                    <a:pt x="3759" y="455"/>
                  </a:cubicBezTo>
                  <a:cubicBezTo>
                    <a:pt x="3378" y="169"/>
                    <a:pt x="2616" y="265"/>
                    <a:pt x="1568" y="836"/>
                  </a:cubicBezTo>
                  <a:cubicBezTo>
                    <a:pt x="521" y="1408"/>
                    <a:pt x="330" y="1884"/>
                    <a:pt x="806" y="2074"/>
                  </a:cubicBezTo>
                  <a:cubicBezTo>
                    <a:pt x="1187" y="2360"/>
                    <a:pt x="1949" y="2265"/>
                    <a:pt x="2997" y="15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7344649" y="2424644"/>
              <a:ext cx="75751" cy="43745"/>
            </a:xfrm>
            <a:custGeom>
              <a:avLst/>
              <a:gdLst/>
              <a:ahLst/>
              <a:cxnLst/>
              <a:rect l="l" t="t" r="r" b="b"/>
              <a:pathLst>
                <a:path w="27051" h="15621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4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11906" y="15192"/>
                  </a:lnTo>
                  <a:cubicBezTo>
                    <a:pt x="12859" y="15764"/>
                    <a:pt x="14288" y="15764"/>
                    <a:pt x="15145" y="15192"/>
                  </a:cubicBezTo>
                  <a:lnTo>
                    <a:pt x="26384" y="8716"/>
                  </a:lnTo>
                  <a:cubicBezTo>
                    <a:pt x="26384" y="8716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7344716" y="2417377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7380658" y="2438114"/>
              <a:ext cx="4534" cy="2666"/>
            </a:xfrm>
            <a:custGeom>
              <a:avLst/>
              <a:gdLst/>
              <a:ahLst/>
              <a:cxnLst/>
              <a:rect l="l" t="t" r="r" b="b"/>
              <a:pathLst>
                <a:path w="1619" h="952" extrusionOk="0">
                  <a:moveTo>
                    <a:pt x="286" y="0"/>
                  </a:moveTo>
                  <a:lnTo>
                    <a:pt x="1619" y="762"/>
                  </a:lnTo>
                  <a:lnTo>
                    <a:pt x="1238" y="953"/>
                  </a:lnTo>
                  <a:lnTo>
                    <a:pt x="0" y="19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7392660" y="2452318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7392529" y="2444650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92" y="15288"/>
                  </a:moveTo>
                  <a:cubicBezTo>
                    <a:pt x="14240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7426801" y="2464522"/>
              <a:ext cx="8535" cy="4800"/>
            </a:xfrm>
            <a:custGeom>
              <a:avLst/>
              <a:gdLst/>
              <a:ahLst/>
              <a:cxnLst/>
              <a:rect l="l" t="t" r="r" b="b"/>
              <a:pathLst>
                <a:path w="3048" h="1714" extrusionOk="0">
                  <a:moveTo>
                    <a:pt x="1143" y="857"/>
                  </a:moveTo>
                  <a:lnTo>
                    <a:pt x="95" y="286"/>
                  </a:lnTo>
                  <a:lnTo>
                    <a:pt x="476" y="95"/>
                  </a:lnTo>
                  <a:lnTo>
                    <a:pt x="1524" y="667"/>
                  </a:lnTo>
                  <a:lnTo>
                    <a:pt x="2667" y="0"/>
                  </a:lnTo>
                  <a:lnTo>
                    <a:pt x="3048" y="190"/>
                  </a:lnTo>
                  <a:lnTo>
                    <a:pt x="1905" y="857"/>
                  </a:lnTo>
                  <a:lnTo>
                    <a:pt x="2953" y="1429"/>
                  </a:lnTo>
                  <a:lnTo>
                    <a:pt x="2572" y="1619"/>
                  </a:lnTo>
                  <a:lnTo>
                    <a:pt x="1524" y="1048"/>
                  </a:lnTo>
                  <a:lnTo>
                    <a:pt x="381" y="1714"/>
                  </a:lnTo>
                  <a:lnTo>
                    <a:pt x="0" y="1524"/>
                  </a:lnTo>
                  <a:lnTo>
                    <a:pt x="1048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7248627" y="23693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7248694" y="236189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7280102" y="2379698"/>
              <a:ext cx="13380" cy="7452"/>
            </a:xfrm>
            <a:custGeom>
              <a:avLst/>
              <a:gdLst/>
              <a:ahLst/>
              <a:cxnLst/>
              <a:rect l="l" t="t" r="r" b="b"/>
              <a:pathLst>
                <a:path w="4778" h="2661" extrusionOk="0">
                  <a:moveTo>
                    <a:pt x="95" y="1524"/>
                  </a:moveTo>
                  <a:lnTo>
                    <a:pt x="667" y="1524"/>
                  </a:lnTo>
                  <a:cubicBezTo>
                    <a:pt x="667" y="1524"/>
                    <a:pt x="667" y="1905"/>
                    <a:pt x="953" y="2000"/>
                  </a:cubicBezTo>
                  <a:cubicBezTo>
                    <a:pt x="1429" y="2286"/>
                    <a:pt x="2286" y="2286"/>
                    <a:pt x="3429" y="1715"/>
                  </a:cubicBezTo>
                  <a:cubicBezTo>
                    <a:pt x="2953" y="1715"/>
                    <a:pt x="2381" y="1715"/>
                    <a:pt x="2096" y="1524"/>
                  </a:cubicBezTo>
                  <a:cubicBezTo>
                    <a:pt x="1429" y="1143"/>
                    <a:pt x="1429" y="762"/>
                    <a:pt x="2096" y="286"/>
                  </a:cubicBezTo>
                  <a:cubicBezTo>
                    <a:pt x="2762" y="-95"/>
                    <a:pt x="3715" y="-95"/>
                    <a:pt x="4286" y="286"/>
                  </a:cubicBezTo>
                  <a:cubicBezTo>
                    <a:pt x="5048" y="667"/>
                    <a:pt x="4953" y="1333"/>
                    <a:pt x="3810" y="2000"/>
                  </a:cubicBezTo>
                  <a:cubicBezTo>
                    <a:pt x="2381" y="2857"/>
                    <a:pt x="1143" y="2762"/>
                    <a:pt x="476" y="2381"/>
                  </a:cubicBezTo>
                  <a:cubicBezTo>
                    <a:pt x="95" y="2191"/>
                    <a:pt x="0" y="1905"/>
                    <a:pt x="0" y="1619"/>
                  </a:cubicBezTo>
                  <a:close/>
                  <a:moveTo>
                    <a:pt x="3810" y="1524"/>
                  </a:moveTo>
                  <a:cubicBezTo>
                    <a:pt x="4477" y="1048"/>
                    <a:pt x="4572" y="667"/>
                    <a:pt x="4096" y="476"/>
                  </a:cubicBezTo>
                  <a:cubicBezTo>
                    <a:pt x="3715" y="286"/>
                    <a:pt x="3143" y="286"/>
                    <a:pt x="2667" y="572"/>
                  </a:cubicBezTo>
                  <a:cubicBezTo>
                    <a:pt x="2191" y="857"/>
                    <a:pt x="2096" y="1143"/>
                    <a:pt x="2667" y="1429"/>
                  </a:cubicBezTo>
                  <a:cubicBezTo>
                    <a:pt x="2953" y="1524"/>
                    <a:pt x="3334" y="1619"/>
                    <a:pt x="3905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7658857" y="2721991"/>
              <a:ext cx="75751" cy="43543"/>
            </a:xfrm>
            <a:custGeom>
              <a:avLst/>
              <a:gdLst/>
              <a:ahLst/>
              <a:cxnLst/>
              <a:rect l="l" t="t" r="r" b="b"/>
              <a:pathLst>
                <a:path w="27051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3"/>
                    <a:pt x="14288" y="15693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7659190" y="271478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7690329" y="2732061"/>
              <a:ext cx="14934" cy="8370"/>
            </a:xfrm>
            <a:custGeom>
              <a:avLst/>
              <a:gdLst/>
              <a:ahLst/>
              <a:cxnLst/>
              <a:rect l="l" t="t" r="r" b="b"/>
              <a:pathLst>
                <a:path w="5333" h="2989" extrusionOk="0">
                  <a:moveTo>
                    <a:pt x="0" y="1619"/>
                  </a:moveTo>
                  <a:lnTo>
                    <a:pt x="571" y="1619"/>
                  </a:lnTo>
                  <a:cubicBezTo>
                    <a:pt x="571" y="1619"/>
                    <a:pt x="571" y="2096"/>
                    <a:pt x="1048" y="2286"/>
                  </a:cubicBezTo>
                  <a:cubicBezTo>
                    <a:pt x="1429" y="2572"/>
                    <a:pt x="2191" y="2572"/>
                    <a:pt x="2667" y="2286"/>
                  </a:cubicBezTo>
                  <a:cubicBezTo>
                    <a:pt x="3143" y="2000"/>
                    <a:pt x="3143" y="1619"/>
                    <a:pt x="2667" y="1429"/>
                  </a:cubicBezTo>
                  <a:cubicBezTo>
                    <a:pt x="2381" y="1238"/>
                    <a:pt x="2191" y="1238"/>
                    <a:pt x="1810" y="1143"/>
                  </a:cubicBezTo>
                  <a:lnTo>
                    <a:pt x="1810" y="953"/>
                  </a:lnTo>
                  <a:cubicBezTo>
                    <a:pt x="1810" y="953"/>
                    <a:pt x="3524" y="0"/>
                    <a:pt x="3524" y="0"/>
                  </a:cubicBezTo>
                  <a:lnTo>
                    <a:pt x="5334" y="1048"/>
                  </a:lnTo>
                  <a:lnTo>
                    <a:pt x="4953" y="1334"/>
                  </a:lnTo>
                  <a:lnTo>
                    <a:pt x="3524" y="476"/>
                  </a:lnTo>
                  <a:lnTo>
                    <a:pt x="2381" y="1048"/>
                  </a:lnTo>
                  <a:cubicBezTo>
                    <a:pt x="2381" y="1048"/>
                    <a:pt x="2857" y="1143"/>
                    <a:pt x="3048" y="1334"/>
                  </a:cubicBezTo>
                  <a:cubicBezTo>
                    <a:pt x="3620" y="1714"/>
                    <a:pt x="3810" y="2191"/>
                    <a:pt x="3048" y="2667"/>
                  </a:cubicBezTo>
                  <a:cubicBezTo>
                    <a:pt x="2286" y="3143"/>
                    <a:pt x="1238" y="3048"/>
                    <a:pt x="667" y="2667"/>
                  </a:cubicBezTo>
                  <a:cubicBezTo>
                    <a:pt x="95" y="2286"/>
                    <a:pt x="0" y="2000"/>
                    <a:pt x="0" y="1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7754879" y="2748197"/>
              <a:ext cx="125896" cy="72886"/>
            </a:xfrm>
            <a:custGeom>
              <a:avLst/>
              <a:gdLst/>
              <a:ahLst/>
              <a:cxnLst/>
              <a:rect l="l" t="t" r="r" b="b"/>
              <a:pathLst>
                <a:path w="44958" h="26027" extrusionOk="0">
                  <a:moveTo>
                    <a:pt x="44958" y="5382"/>
                  </a:moveTo>
                  <a:lnTo>
                    <a:pt x="42577" y="5953"/>
                  </a:lnTo>
                  <a:lnTo>
                    <a:pt x="33052" y="429"/>
                  </a:lnTo>
                  <a:cubicBezTo>
                    <a:pt x="32099" y="-143"/>
                    <a:pt x="30671" y="-143"/>
                    <a:pt x="29813" y="429"/>
                  </a:cubicBezTo>
                  <a:lnTo>
                    <a:pt x="5905" y="14240"/>
                  </a:lnTo>
                  <a:lnTo>
                    <a:pt x="0" y="15573"/>
                  </a:lnTo>
                  <a:lnTo>
                    <a:pt x="0" y="18241"/>
                  </a:lnTo>
                  <a:lnTo>
                    <a:pt x="0" y="18241"/>
                  </a:lnTo>
                  <a:cubicBezTo>
                    <a:pt x="0" y="18241"/>
                    <a:pt x="286" y="18907"/>
                    <a:pt x="667" y="19193"/>
                  </a:cubicBezTo>
                  <a:lnTo>
                    <a:pt x="11906" y="25670"/>
                  </a:lnTo>
                  <a:cubicBezTo>
                    <a:pt x="12763" y="26146"/>
                    <a:pt x="14288" y="26146"/>
                    <a:pt x="15145" y="25670"/>
                  </a:cubicBezTo>
                  <a:lnTo>
                    <a:pt x="44291" y="8906"/>
                  </a:lnTo>
                  <a:cubicBezTo>
                    <a:pt x="44291" y="8906"/>
                    <a:pt x="44958" y="8335"/>
                    <a:pt x="44958" y="7953"/>
                  </a:cubicBezTo>
                  <a:lnTo>
                    <a:pt x="44958" y="7953"/>
                  </a:lnTo>
                  <a:lnTo>
                    <a:pt x="44958" y="54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7754946" y="2740930"/>
              <a:ext cx="125761" cy="72418"/>
            </a:xfrm>
            <a:custGeom>
              <a:avLst/>
              <a:gdLst/>
              <a:ahLst/>
              <a:cxnLst/>
              <a:rect l="l" t="t" r="r" b="b"/>
              <a:pathLst>
                <a:path w="44910" h="25860" extrusionOk="0">
                  <a:moveTo>
                    <a:pt x="643" y="19121"/>
                  </a:moveTo>
                  <a:cubicBezTo>
                    <a:pt x="-214" y="18550"/>
                    <a:pt x="-214" y="17693"/>
                    <a:pt x="643" y="17217"/>
                  </a:cubicBezTo>
                  <a:lnTo>
                    <a:pt x="29789" y="357"/>
                  </a:lnTo>
                  <a:cubicBezTo>
                    <a:pt x="30742" y="-119"/>
                    <a:pt x="32171" y="-119"/>
                    <a:pt x="33028" y="357"/>
                  </a:cubicBezTo>
                  <a:lnTo>
                    <a:pt x="44267" y="6834"/>
                  </a:lnTo>
                  <a:cubicBezTo>
                    <a:pt x="45125" y="7310"/>
                    <a:pt x="45125" y="8168"/>
                    <a:pt x="44267" y="8739"/>
                  </a:cubicBezTo>
                  <a:lnTo>
                    <a:pt x="15121" y="25503"/>
                  </a:lnTo>
                  <a:cubicBezTo>
                    <a:pt x="14264" y="25979"/>
                    <a:pt x="12740" y="25979"/>
                    <a:pt x="11882" y="25503"/>
                  </a:cubicBezTo>
                  <a:lnTo>
                    <a:pt x="643" y="19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7814626" y="2774739"/>
              <a:ext cx="8266" cy="4800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1143" y="857"/>
                  </a:moveTo>
                  <a:lnTo>
                    <a:pt x="95" y="286"/>
                  </a:lnTo>
                  <a:lnTo>
                    <a:pt x="476" y="95"/>
                  </a:lnTo>
                  <a:lnTo>
                    <a:pt x="1524" y="667"/>
                  </a:lnTo>
                  <a:lnTo>
                    <a:pt x="2572" y="0"/>
                  </a:lnTo>
                  <a:lnTo>
                    <a:pt x="2953" y="190"/>
                  </a:lnTo>
                  <a:lnTo>
                    <a:pt x="1810" y="857"/>
                  </a:lnTo>
                  <a:lnTo>
                    <a:pt x="2857" y="1429"/>
                  </a:lnTo>
                  <a:lnTo>
                    <a:pt x="2476" y="1619"/>
                  </a:lnTo>
                  <a:lnTo>
                    <a:pt x="1429" y="1048"/>
                  </a:lnTo>
                  <a:lnTo>
                    <a:pt x="381" y="1714"/>
                  </a:lnTo>
                  <a:lnTo>
                    <a:pt x="0" y="1524"/>
                  </a:lnTo>
                  <a:lnTo>
                    <a:pt x="1143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6803191" y="2111960"/>
              <a:ext cx="89621" cy="51611"/>
            </a:xfrm>
            <a:custGeom>
              <a:avLst/>
              <a:gdLst/>
              <a:ahLst/>
              <a:cxnLst/>
              <a:rect l="l" t="t" r="r" b="b"/>
              <a:pathLst>
                <a:path w="32004" h="18430" extrusionOk="0">
                  <a:moveTo>
                    <a:pt x="31909" y="8073"/>
                  </a:moveTo>
                  <a:lnTo>
                    <a:pt x="28480" y="8073"/>
                  </a:lnTo>
                  <a:cubicBezTo>
                    <a:pt x="28480" y="8073"/>
                    <a:pt x="15050" y="357"/>
                    <a:pt x="15050" y="357"/>
                  </a:cubicBezTo>
                  <a:cubicBezTo>
                    <a:pt x="14192" y="-119"/>
                    <a:pt x="12668" y="-119"/>
                    <a:pt x="11811" y="357"/>
                  </a:cubicBezTo>
                  <a:lnTo>
                    <a:pt x="2858" y="5596"/>
                  </a:lnTo>
                  <a:lnTo>
                    <a:pt x="2858" y="5310"/>
                  </a:lnTo>
                  <a:lnTo>
                    <a:pt x="0" y="5310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4"/>
                    <a:pt x="667" y="8739"/>
                  </a:cubicBezTo>
                  <a:lnTo>
                    <a:pt x="16859" y="18074"/>
                  </a:lnTo>
                  <a:cubicBezTo>
                    <a:pt x="17717" y="18550"/>
                    <a:pt x="19241" y="18550"/>
                    <a:pt x="20098" y="18074"/>
                  </a:cubicBezTo>
                  <a:lnTo>
                    <a:pt x="31337" y="11597"/>
                  </a:lnTo>
                  <a:cubicBezTo>
                    <a:pt x="31337" y="11597"/>
                    <a:pt x="32004" y="11025"/>
                    <a:pt x="32004" y="10644"/>
                  </a:cubicBezTo>
                  <a:lnTo>
                    <a:pt x="32004" y="10644"/>
                  </a:lnTo>
                  <a:lnTo>
                    <a:pt x="32004" y="80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6803259" y="2104558"/>
              <a:ext cx="89685" cy="51813"/>
            </a:xfrm>
            <a:custGeom>
              <a:avLst/>
              <a:gdLst/>
              <a:ahLst/>
              <a:cxnLst/>
              <a:rect l="l" t="t" r="r" b="b"/>
              <a:pathLst>
                <a:path w="32027" h="18502" extrusionOk="0">
                  <a:moveTo>
                    <a:pt x="20074" y="18145"/>
                  </a:moveTo>
                  <a:cubicBezTo>
                    <a:pt x="19121" y="18621"/>
                    <a:pt x="17693" y="18621"/>
                    <a:pt x="16835" y="18145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835" y="-143"/>
                    <a:pt x="14264" y="-143"/>
                    <a:pt x="15121" y="429"/>
                  </a:cubicBezTo>
                  <a:lnTo>
                    <a:pt x="31314" y="9763"/>
                  </a:lnTo>
                  <a:cubicBezTo>
                    <a:pt x="32266" y="10240"/>
                    <a:pt x="32266" y="11097"/>
                    <a:pt x="31314" y="11668"/>
                  </a:cubicBezTo>
                  <a:lnTo>
                    <a:pt x="20074" y="1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6839733" y="2126883"/>
              <a:ext cx="15469" cy="8163"/>
            </a:xfrm>
            <a:custGeom>
              <a:avLst/>
              <a:gdLst/>
              <a:ahLst/>
              <a:cxnLst/>
              <a:rect l="l" t="t" r="r" b="b"/>
              <a:pathLst>
                <a:path w="5524" h="2915" extrusionOk="0">
                  <a:moveTo>
                    <a:pt x="1905" y="743"/>
                  </a:moveTo>
                  <a:cubicBezTo>
                    <a:pt x="1905" y="743"/>
                    <a:pt x="1048" y="458"/>
                    <a:pt x="191" y="648"/>
                  </a:cubicBezTo>
                  <a:lnTo>
                    <a:pt x="0" y="77"/>
                  </a:lnTo>
                  <a:cubicBezTo>
                    <a:pt x="1238" y="-114"/>
                    <a:pt x="2096" y="77"/>
                    <a:pt x="2667" y="362"/>
                  </a:cubicBezTo>
                  <a:cubicBezTo>
                    <a:pt x="3620" y="934"/>
                    <a:pt x="3143" y="1791"/>
                    <a:pt x="3810" y="2172"/>
                  </a:cubicBezTo>
                  <a:cubicBezTo>
                    <a:pt x="4191" y="2363"/>
                    <a:pt x="4667" y="2458"/>
                    <a:pt x="5525" y="2267"/>
                  </a:cubicBezTo>
                  <a:lnTo>
                    <a:pt x="5525" y="2839"/>
                  </a:lnTo>
                  <a:cubicBezTo>
                    <a:pt x="4477" y="3029"/>
                    <a:pt x="3524" y="2839"/>
                    <a:pt x="3048" y="2553"/>
                  </a:cubicBezTo>
                  <a:cubicBezTo>
                    <a:pt x="2096" y="1982"/>
                    <a:pt x="2572" y="1124"/>
                    <a:pt x="1905" y="6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7028842" y="2159441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120"/>
                  </a:lnTo>
                  <a:lnTo>
                    <a:pt x="23622" y="5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7028711" y="2151972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92" y="15216"/>
                  </a:moveTo>
                  <a:cubicBezTo>
                    <a:pt x="14240" y="15788"/>
                    <a:pt x="12811" y="15788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289" y="7311"/>
                    <a:pt x="27289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1" name="Google Shape;1251;p33"/>
            <p:cNvGrpSpPr/>
            <p:nvPr/>
          </p:nvGrpSpPr>
          <p:grpSpPr>
            <a:xfrm>
              <a:off x="7055515" y="2167643"/>
              <a:ext cx="21405" cy="13602"/>
              <a:chOff x="2822889" y="5067892"/>
              <a:chExt cx="7644" cy="4857"/>
            </a:xfrm>
          </p:grpSpPr>
          <p:sp>
            <p:nvSpPr>
              <p:cNvPr id="1252" name="Google Shape;1252;p33"/>
              <p:cNvSpPr/>
              <p:nvPr/>
            </p:nvSpPr>
            <p:spPr>
              <a:xfrm>
                <a:off x="2822889" y="5067892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33"/>
              <p:cNvSpPr/>
              <p:nvPr/>
            </p:nvSpPr>
            <p:spPr>
              <a:xfrm>
                <a:off x="2825366" y="5069606"/>
                <a:ext cx="5167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143" extrusionOk="0">
                    <a:moveTo>
                      <a:pt x="190" y="1619"/>
                    </a:moveTo>
                    <a:cubicBezTo>
                      <a:pt x="2381" y="1619"/>
                      <a:pt x="3620" y="1619"/>
                      <a:pt x="4191" y="1238"/>
                    </a:cubicBezTo>
                    <a:cubicBezTo>
                      <a:pt x="4572" y="1048"/>
                      <a:pt x="4667" y="762"/>
                      <a:pt x="4191" y="476"/>
                    </a:cubicBezTo>
                    <a:cubicBezTo>
                      <a:pt x="3905" y="286"/>
                      <a:pt x="3429" y="286"/>
                      <a:pt x="3048" y="286"/>
                    </a:cubicBezTo>
                    <a:lnTo>
                      <a:pt x="3048" y="0"/>
                    </a:lnTo>
                    <a:cubicBezTo>
                      <a:pt x="3715" y="0"/>
                      <a:pt x="4191" y="0"/>
                      <a:pt x="4667" y="286"/>
                    </a:cubicBezTo>
                    <a:cubicBezTo>
                      <a:pt x="5334" y="667"/>
                      <a:pt x="5334" y="1143"/>
                      <a:pt x="4667" y="1524"/>
                    </a:cubicBezTo>
                    <a:cubicBezTo>
                      <a:pt x="4001" y="1905"/>
                      <a:pt x="2762" y="1905"/>
                      <a:pt x="953" y="2000"/>
                    </a:cubicBezTo>
                    <a:cubicBezTo>
                      <a:pt x="1143" y="2000"/>
                      <a:pt x="1429" y="2191"/>
                      <a:pt x="1619" y="2381"/>
                    </a:cubicBezTo>
                    <a:lnTo>
                      <a:pt x="2667" y="2953"/>
                    </a:lnTo>
                    <a:lnTo>
                      <a:pt x="2286" y="3143"/>
                    </a:lnTo>
                    <a:lnTo>
                      <a:pt x="0" y="1809"/>
                    </a:lnTo>
                    <a:lnTo>
                      <a:pt x="286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4" name="Google Shape;1254;p33"/>
            <p:cNvSpPr/>
            <p:nvPr/>
          </p:nvSpPr>
          <p:spPr>
            <a:xfrm>
              <a:off x="7076588" y="2186915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811" y="15216"/>
                  </a:lnTo>
                  <a:cubicBezTo>
                    <a:pt x="12763" y="15788"/>
                    <a:pt x="14192" y="15788"/>
                    <a:pt x="15049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310"/>
                  </a:lnTo>
                  <a:lnTo>
                    <a:pt x="23527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7076921" y="2179713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026" y="15216"/>
                  </a:moveTo>
                  <a:cubicBezTo>
                    <a:pt x="14169" y="15692"/>
                    <a:pt x="12645" y="15692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123" y="7406"/>
                    <a:pt x="27123" y="8263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6" name="Google Shape;1256;p33"/>
            <p:cNvGrpSpPr/>
            <p:nvPr/>
          </p:nvGrpSpPr>
          <p:grpSpPr>
            <a:xfrm>
              <a:off x="7103526" y="2195115"/>
              <a:ext cx="21453" cy="12705"/>
              <a:chOff x="2840034" y="5077702"/>
              <a:chExt cx="7661" cy="4537"/>
            </a:xfrm>
          </p:grpSpPr>
          <p:sp>
            <p:nvSpPr>
              <p:cNvPr id="1257" name="Google Shape;1257;p33"/>
              <p:cNvSpPr/>
              <p:nvPr/>
            </p:nvSpPr>
            <p:spPr>
              <a:xfrm>
                <a:off x="2840034" y="5077702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6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3"/>
              <p:cNvSpPr/>
              <p:nvPr/>
            </p:nvSpPr>
            <p:spPr>
              <a:xfrm>
                <a:off x="2842701" y="5079417"/>
                <a:ext cx="4994" cy="2822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2822" extrusionOk="0">
                    <a:moveTo>
                      <a:pt x="0" y="1524"/>
                    </a:moveTo>
                    <a:lnTo>
                      <a:pt x="571" y="1524"/>
                    </a:lnTo>
                    <a:cubicBezTo>
                      <a:pt x="571" y="1524"/>
                      <a:pt x="571" y="2000"/>
                      <a:pt x="1048" y="2286"/>
                    </a:cubicBezTo>
                    <a:cubicBezTo>
                      <a:pt x="1429" y="2572"/>
                      <a:pt x="2096" y="2572"/>
                      <a:pt x="2381" y="2286"/>
                    </a:cubicBezTo>
                    <a:cubicBezTo>
                      <a:pt x="2857" y="2000"/>
                      <a:pt x="2857" y="1714"/>
                      <a:pt x="2000" y="1238"/>
                    </a:cubicBezTo>
                    <a:lnTo>
                      <a:pt x="2381" y="1048"/>
                    </a:lnTo>
                    <a:cubicBezTo>
                      <a:pt x="3143" y="1524"/>
                      <a:pt x="3715" y="1429"/>
                      <a:pt x="4096" y="1238"/>
                    </a:cubicBezTo>
                    <a:cubicBezTo>
                      <a:pt x="4477" y="1048"/>
                      <a:pt x="4381" y="762"/>
                      <a:pt x="4096" y="571"/>
                    </a:cubicBezTo>
                    <a:cubicBezTo>
                      <a:pt x="3810" y="381"/>
                      <a:pt x="3429" y="286"/>
                      <a:pt x="2953" y="286"/>
                    </a:cubicBezTo>
                    <a:lnTo>
                      <a:pt x="2953" y="0"/>
                    </a:lnTo>
                    <a:cubicBezTo>
                      <a:pt x="3524" y="0"/>
                      <a:pt x="4096" y="95"/>
                      <a:pt x="4477" y="381"/>
                    </a:cubicBezTo>
                    <a:cubicBezTo>
                      <a:pt x="5048" y="762"/>
                      <a:pt x="5239" y="1238"/>
                      <a:pt x="4572" y="1524"/>
                    </a:cubicBezTo>
                    <a:cubicBezTo>
                      <a:pt x="4191" y="1809"/>
                      <a:pt x="3620" y="1809"/>
                      <a:pt x="3048" y="1619"/>
                    </a:cubicBezTo>
                    <a:lnTo>
                      <a:pt x="3048" y="1619"/>
                    </a:lnTo>
                    <a:cubicBezTo>
                      <a:pt x="3048" y="1619"/>
                      <a:pt x="3429" y="2286"/>
                      <a:pt x="2953" y="2572"/>
                    </a:cubicBezTo>
                    <a:cubicBezTo>
                      <a:pt x="2286" y="2953"/>
                      <a:pt x="1429" y="2857"/>
                      <a:pt x="762" y="2572"/>
                    </a:cubicBezTo>
                    <a:cubicBezTo>
                      <a:pt x="190" y="2191"/>
                      <a:pt x="95" y="1905"/>
                      <a:pt x="95" y="1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9" name="Google Shape;1259;p33"/>
            <p:cNvSpPr/>
            <p:nvPr/>
          </p:nvSpPr>
          <p:spPr>
            <a:xfrm>
              <a:off x="7124599" y="2214656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7124666" y="2207187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33"/>
            <p:cNvGrpSpPr/>
            <p:nvPr/>
          </p:nvGrpSpPr>
          <p:grpSpPr>
            <a:xfrm>
              <a:off x="7151006" y="2222590"/>
              <a:ext cx="22136" cy="12801"/>
              <a:chOff x="2856989" y="5087513"/>
              <a:chExt cx="7905" cy="4571"/>
            </a:xfrm>
          </p:grpSpPr>
          <p:sp>
            <p:nvSpPr>
              <p:cNvPr id="1262" name="Google Shape;1262;p33"/>
              <p:cNvSpPr/>
              <p:nvPr/>
            </p:nvSpPr>
            <p:spPr>
              <a:xfrm>
                <a:off x="2856989" y="5087513"/>
                <a:ext cx="5810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381" extrusionOk="0">
                    <a:moveTo>
                      <a:pt x="3715" y="95"/>
                    </a:moveTo>
                    <a:lnTo>
                      <a:pt x="5810" y="1334"/>
                    </a:lnTo>
                    <a:lnTo>
                      <a:pt x="5429" y="1524"/>
                    </a:lnTo>
                    <a:lnTo>
                      <a:pt x="3715" y="571"/>
                    </a:lnTo>
                    <a:lnTo>
                      <a:pt x="2476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3"/>
              <p:cNvSpPr/>
              <p:nvPr/>
            </p:nvSpPr>
            <p:spPr>
              <a:xfrm>
                <a:off x="2860323" y="5089799"/>
                <a:ext cx="4571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2285" extrusionOk="0">
                    <a:moveTo>
                      <a:pt x="1619" y="1619"/>
                    </a:moveTo>
                    <a:lnTo>
                      <a:pt x="0" y="667"/>
                    </a:lnTo>
                    <a:lnTo>
                      <a:pt x="286" y="476"/>
                    </a:lnTo>
                    <a:lnTo>
                      <a:pt x="4096" y="0"/>
                    </a:lnTo>
                    <a:lnTo>
                      <a:pt x="4572" y="286"/>
                    </a:lnTo>
                    <a:lnTo>
                      <a:pt x="2381" y="1524"/>
                    </a:lnTo>
                    <a:lnTo>
                      <a:pt x="2857" y="1810"/>
                    </a:lnTo>
                    <a:lnTo>
                      <a:pt x="2476" y="2000"/>
                    </a:lnTo>
                    <a:lnTo>
                      <a:pt x="2000" y="1714"/>
                    </a:lnTo>
                    <a:lnTo>
                      <a:pt x="1048" y="2286"/>
                    </a:lnTo>
                    <a:lnTo>
                      <a:pt x="571" y="2000"/>
                    </a:lnTo>
                    <a:lnTo>
                      <a:pt x="1524" y="1429"/>
                    </a:lnTo>
                    <a:close/>
                    <a:moveTo>
                      <a:pt x="2000" y="1429"/>
                    </a:moveTo>
                    <a:lnTo>
                      <a:pt x="3048" y="762"/>
                    </a:lnTo>
                    <a:cubicBezTo>
                      <a:pt x="3048" y="762"/>
                      <a:pt x="3524" y="476"/>
                      <a:pt x="3715" y="381"/>
                    </a:cubicBezTo>
                    <a:lnTo>
                      <a:pt x="3715" y="381"/>
                    </a:lnTo>
                    <a:cubicBezTo>
                      <a:pt x="3715" y="381"/>
                      <a:pt x="3143" y="381"/>
                      <a:pt x="2953" y="476"/>
                    </a:cubicBezTo>
                    <a:lnTo>
                      <a:pt x="857" y="667"/>
                    </a:lnTo>
                    <a:lnTo>
                      <a:pt x="2000" y="13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4" name="Google Shape;1264;p33"/>
            <p:cNvSpPr/>
            <p:nvPr/>
          </p:nvSpPr>
          <p:spPr>
            <a:xfrm>
              <a:off x="6980565" y="213123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11906" y="15192"/>
                  </a:lnTo>
                  <a:cubicBezTo>
                    <a:pt x="12859" y="15669"/>
                    <a:pt x="14288" y="15669"/>
                    <a:pt x="15145" y="15192"/>
                  </a:cubicBezTo>
                  <a:lnTo>
                    <a:pt x="26289" y="8716"/>
                  </a:lnTo>
                  <a:cubicBezTo>
                    <a:pt x="26289" y="8716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6980632" y="2123764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835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218" y="7382"/>
                    <a:pt x="27218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6" name="Google Shape;1266;p33"/>
            <p:cNvGrpSpPr/>
            <p:nvPr/>
          </p:nvGrpSpPr>
          <p:grpSpPr>
            <a:xfrm>
              <a:off x="7007238" y="2139367"/>
              <a:ext cx="21335" cy="13602"/>
              <a:chOff x="2805649" y="5057795"/>
              <a:chExt cx="7619" cy="4857"/>
            </a:xfrm>
          </p:grpSpPr>
          <p:sp>
            <p:nvSpPr>
              <p:cNvPr id="1267" name="Google Shape;1267;p33"/>
              <p:cNvSpPr/>
              <p:nvPr/>
            </p:nvSpPr>
            <p:spPr>
              <a:xfrm>
                <a:off x="2805649" y="5057795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95"/>
                    </a:moveTo>
                    <a:lnTo>
                      <a:pt x="5715" y="1334"/>
                    </a:lnTo>
                    <a:lnTo>
                      <a:pt x="5334" y="1524"/>
                    </a:lnTo>
                    <a:lnTo>
                      <a:pt x="3715" y="571"/>
                    </a:lnTo>
                    <a:lnTo>
                      <a:pt x="2477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3"/>
              <p:cNvSpPr/>
              <p:nvPr/>
            </p:nvSpPr>
            <p:spPr>
              <a:xfrm>
                <a:off x="2808411" y="5059795"/>
                <a:ext cx="4857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857" extrusionOk="0">
                    <a:moveTo>
                      <a:pt x="286" y="1619"/>
                    </a:moveTo>
                    <a:lnTo>
                      <a:pt x="1143" y="2096"/>
                    </a:lnTo>
                    <a:lnTo>
                      <a:pt x="3810" y="572"/>
                    </a:lnTo>
                    <a:lnTo>
                      <a:pt x="3143" y="191"/>
                    </a:lnTo>
                    <a:lnTo>
                      <a:pt x="3429" y="0"/>
                    </a:lnTo>
                    <a:cubicBezTo>
                      <a:pt x="3429" y="0"/>
                      <a:pt x="4096" y="191"/>
                      <a:pt x="4477" y="286"/>
                    </a:cubicBezTo>
                    <a:lnTo>
                      <a:pt x="4858" y="476"/>
                    </a:lnTo>
                    <a:lnTo>
                      <a:pt x="1619" y="2286"/>
                    </a:lnTo>
                    <a:lnTo>
                      <a:pt x="2381" y="2667"/>
                    </a:lnTo>
                    <a:lnTo>
                      <a:pt x="2000" y="2858"/>
                    </a:lnTo>
                    <a:lnTo>
                      <a:pt x="0" y="1715"/>
                    </a:lnTo>
                    <a:lnTo>
                      <a:pt x="381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9" name="Google Shape;1269;p33"/>
            <p:cNvSpPr/>
            <p:nvPr/>
          </p:nvSpPr>
          <p:spPr>
            <a:xfrm>
              <a:off x="7248361" y="228614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763" y="15692"/>
                    <a:pt x="14192" y="15692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7248694" y="2278671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026" y="15216"/>
                  </a:moveTo>
                  <a:cubicBezTo>
                    <a:pt x="14073" y="15692"/>
                    <a:pt x="12645" y="15692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122" y="7311"/>
                    <a:pt x="27122" y="8263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1" name="Google Shape;1271;p33"/>
            <p:cNvGrpSpPr/>
            <p:nvPr/>
          </p:nvGrpSpPr>
          <p:grpSpPr>
            <a:xfrm>
              <a:off x="7275300" y="2293809"/>
              <a:ext cx="21870" cy="13336"/>
              <a:chOff x="2901375" y="5112945"/>
              <a:chExt cx="7810" cy="4762"/>
            </a:xfrm>
          </p:grpSpPr>
          <p:sp>
            <p:nvSpPr>
              <p:cNvPr id="1272" name="Google Shape;1272;p33"/>
              <p:cNvSpPr/>
              <p:nvPr/>
            </p:nvSpPr>
            <p:spPr>
              <a:xfrm>
                <a:off x="2901375" y="5112945"/>
                <a:ext cx="5714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2476" extrusionOk="0">
                    <a:moveTo>
                      <a:pt x="3524" y="190"/>
                    </a:moveTo>
                    <a:lnTo>
                      <a:pt x="5715" y="1429"/>
                    </a:lnTo>
                    <a:lnTo>
                      <a:pt x="5334" y="1619"/>
                    </a:lnTo>
                    <a:lnTo>
                      <a:pt x="3715" y="667"/>
                    </a:lnTo>
                    <a:lnTo>
                      <a:pt x="2476" y="1429"/>
                    </a:lnTo>
                    <a:lnTo>
                      <a:pt x="3905" y="2191"/>
                    </a:lnTo>
                    <a:lnTo>
                      <a:pt x="3524" y="2381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3"/>
              <p:cNvSpPr/>
              <p:nvPr/>
            </p:nvSpPr>
            <p:spPr>
              <a:xfrm>
                <a:off x="2904447" y="5115046"/>
                <a:ext cx="4738" cy="2661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661" extrusionOk="0">
                    <a:moveTo>
                      <a:pt x="929" y="661"/>
                    </a:moveTo>
                    <a:cubicBezTo>
                      <a:pt x="2357" y="-196"/>
                      <a:pt x="3596" y="-101"/>
                      <a:pt x="4262" y="280"/>
                    </a:cubicBezTo>
                    <a:cubicBezTo>
                      <a:pt x="4644" y="471"/>
                      <a:pt x="4739" y="756"/>
                      <a:pt x="4739" y="1042"/>
                    </a:cubicBezTo>
                    <a:lnTo>
                      <a:pt x="4167" y="1042"/>
                    </a:lnTo>
                    <a:cubicBezTo>
                      <a:pt x="4167" y="1042"/>
                      <a:pt x="4167" y="661"/>
                      <a:pt x="3881" y="566"/>
                    </a:cubicBezTo>
                    <a:cubicBezTo>
                      <a:pt x="3405" y="280"/>
                      <a:pt x="2548" y="280"/>
                      <a:pt x="1405" y="947"/>
                    </a:cubicBezTo>
                    <a:cubicBezTo>
                      <a:pt x="1881" y="947"/>
                      <a:pt x="2357" y="947"/>
                      <a:pt x="2643" y="1137"/>
                    </a:cubicBezTo>
                    <a:cubicBezTo>
                      <a:pt x="3310" y="1518"/>
                      <a:pt x="3310" y="1899"/>
                      <a:pt x="2643" y="2376"/>
                    </a:cubicBezTo>
                    <a:cubicBezTo>
                      <a:pt x="1977" y="2757"/>
                      <a:pt x="1024" y="2757"/>
                      <a:pt x="452" y="2376"/>
                    </a:cubicBezTo>
                    <a:cubicBezTo>
                      <a:pt x="-214" y="1995"/>
                      <a:pt x="-214" y="1328"/>
                      <a:pt x="929" y="661"/>
                    </a:cubicBezTo>
                    <a:close/>
                    <a:moveTo>
                      <a:pt x="2262" y="2090"/>
                    </a:moveTo>
                    <a:cubicBezTo>
                      <a:pt x="2262" y="2090"/>
                      <a:pt x="2834" y="1518"/>
                      <a:pt x="2262" y="1328"/>
                    </a:cubicBezTo>
                    <a:cubicBezTo>
                      <a:pt x="2072" y="1137"/>
                      <a:pt x="1595" y="1137"/>
                      <a:pt x="1024" y="1137"/>
                    </a:cubicBezTo>
                    <a:cubicBezTo>
                      <a:pt x="357" y="1518"/>
                      <a:pt x="262" y="1899"/>
                      <a:pt x="738" y="2185"/>
                    </a:cubicBezTo>
                    <a:cubicBezTo>
                      <a:pt x="1119" y="2376"/>
                      <a:pt x="1691" y="2376"/>
                      <a:pt x="2167" y="20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4" name="Google Shape;1274;p33"/>
            <p:cNvSpPr/>
            <p:nvPr/>
          </p:nvSpPr>
          <p:spPr>
            <a:xfrm>
              <a:off x="7296372" y="2313883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7296439" y="2306414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406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6" name="Google Shape;1276;p33"/>
            <p:cNvGrpSpPr/>
            <p:nvPr/>
          </p:nvGrpSpPr>
          <p:grpSpPr>
            <a:xfrm>
              <a:off x="7322779" y="2322085"/>
              <a:ext cx="23469" cy="12269"/>
              <a:chOff x="2918330" y="5123042"/>
              <a:chExt cx="8381" cy="4381"/>
            </a:xfrm>
          </p:grpSpPr>
          <p:sp>
            <p:nvSpPr>
              <p:cNvPr id="1277" name="Google Shape;1277;p33"/>
              <p:cNvSpPr/>
              <p:nvPr/>
            </p:nvSpPr>
            <p:spPr>
              <a:xfrm>
                <a:off x="2918330" y="5123042"/>
                <a:ext cx="5810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476" extrusionOk="0">
                    <a:moveTo>
                      <a:pt x="3715" y="0"/>
                    </a:moveTo>
                    <a:lnTo>
                      <a:pt x="5810" y="1238"/>
                    </a:lnTo>
                    <a:lnTo>
                      <a:pt x="5429" y="1524"/>
                    </a:lnTo>
                    <a:lnTo>
                      <a:pt x="3715" y="571"/>
                    </a:lnTo>
                    <a:lnTo>
                      <a:pt x="2476" y="1334"/>
                    </a:lnTo>
                    <a:lnTo>
                      <a:pt x="3905" y="2191"/>
                    </a:lnTo>
                    <a:lnTo>
                      <a:pt x="3524" y="2381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3"/>
              <p:cNvSpPr/>
              <p:nvPr/>
            </p:nvSpPr>
            <p:spPr>
              <a:xfrm>
                <a:off x="2921568" y="5124566"/>
                <a:ext cx="5143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857" extrusionOk="0">
                    <a:moveTo>
                      <a:pt x="4286" y="1238"/>
                    </a:moveTo>
                    <a:lnTo>
                      <a:pt x="2476" y="190"/>
                    </a:lnTo>
                    <a:lnTo>
                      <a:pt x="2857" y="0"/>
                    </a:lnTo>
                    <a:lnTo>
                      <a:pt x="5144" y="1333"/>
                    </a:lnTo>
                    <a:lnTo>
                      <a:pt x="4858" y="1524"/>
                    </a:lnTo>
                    <a:cubicBezTo>
                      <a:pt x="2953" y="1619"/>
                      <a:pt x="2000" y="2000"/>
                      <a:pt x="476" y="2857"/>
                    </a:cubicBezTo>
                    <a:lnTo>
                      <a:pt x="0" y="2572"/>
                    </a:lnTo>
                    <a:cubicBezTo>
                      <a:pt x="1429" y="1810"/>
                      <a:pt x="2572" y="1524"/>
                      <a:pt x="4191" y="13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9" name="Google Shape;1279;p33"/>
            <p:cNvSpPr/>
            <p:nvPr/>
          </p:nvSpPr>
          <p:spPr>
            <a:xfrm>
              <a:off x="7344117" y="234135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7344450" y="233415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1" name="Google Shape;1281;p33"/>
            <p:cNvGrpSpPr/>
            <p:nvPr/>
          </p:nvGrpSpPr>
          <p:grpSpPr>
            <a:xfrm>
              <a:off x="7370790" y="2349826"/>
              <a:ext cx="21470" cy="12302"/>
              <a:chOff x="2935475" y="5132948"/>
              <a:chExt cx="7667" cy="4393"/>
            </a:xfrm>
          </p:grpSpPr>
          <p:sp>
            <p:nvSpPr>
              <p:cNvPr id="1282" name="Google Shape;1282;p33"/>
              <p:cNvSpPr/>
              <p:nvPr/>
            </p:nvSpPr>
            <p:spPr>
              <a:xfrm>
                <a:off x="2935475" y="5132948"/>
                <a:ext cx="5810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381" extrusionOk="0">
                    <a:moveTo>
                      <a:pt x="3715" y="0"/>
                    </a:moveTo>
                    <a:lnTo>
                      <a:pt x="5810" y="1238"/>
                    </a:lnTo>
                    <a:lnTo>
                      <a:pt x="5429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3"/>
              <p:cNvSpPr/>
              <p:nvPr/>
            </p:nvSpPr>
            <p:spPr>
              <a:xfrm>
                <a:off x="2938433" y="5134733"/>
                <a:ext cx="4709" cy="2608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2608" extrusionOk="0">
                    <a:moveTo>
                      <a:pt x="471" y="1167"/>
                    </a:moveTo>
                    <a:cubicBezTo>
                      <a:pt x="471" y="1167"/>
                      <a:pt x="1614" y="881"/>
                      <a:pt x="2090" y="976"/>
                    </a:cubicBezTo>
                    <a:lnTo>
                      <a:pt x="2090" y="976"/>
                    </a:lnTo>
                    <a:cubicBezTo>
                      <a:pt x="2090" y="976"/>
                      <a:pt x="2090" y="405"/>
                      <a:pt x="2375" y="214"/>
                    </a:cubicBezTo>
                    <a:cubicBezTo>
                      <a:pt x="2947" y="-71"/>
                      <a:pt x="3709" y="-71"/>
                      <a:pt x="4281" y="214"/>
                    </a:cubicBezTo>
                    <a:cubicBezTo>
                      <a:pt x="4852" y="595"/>
                      <a:pt x="4852" y="1072"/>
                      <a:pt x="4281" y="1357"/>
                    </a:cubicBezTo>
                    <a:cubicBezTo>
                      <a:pt x="3900" y="1548"/>
                      <a:pt x="3328" y="1643"/>
                      <a:pt x="2947" y="1548"/>
                    </a:cubicBezTo>
                    <a:lnTo>
                      <a:pt x="2947" y="1548"/>
                    </a:lnTo>
                    <a:cubicBezTo>
                      <a:pt x="2947" y="1548"/>
                      <a:pt x="3138" y="2119"/>
                      <a:pt x="2661" y="2405"/>
                    </a:cubicBezTo>
                    <a:cubicBezTo>
                      <a:pt x="2090" y="2691"/>
                      <a:pt x="1233" y="2691"/>
                      <a:pt x="566" y="2310"/>
                    </a:cubicBezTo>
                    <a:cubicBezTo>
                      <a:pt x="-101" y="1929"/>
                      <a:pt x="-196" y="1357"/>
                      <a:pt x="375" y="1072"/>
                    </a:cubicBezTo>
                    <a:close/>
                    <a:moveTo>
                      <a:pt x="2375" y="2310"/>
                    </a:moveTo>
                    <a:cubicBezTo>
                      <a:pt x="2375" y="2310"/>
                      <a:pt x="2566" y="1643"/>
                      <a:pt x="2280" y="1262"/>
                    </a:cubicBezTo>
                    <a:cubicBezTo>
                      <a:pt x="1804" y="1262"/>
                      <a:pt x="1328" y="1262"/>
                      <a:pt x="947" y="1453"/>
                    </a:cubicBezTo>
                    <a:cubicBezTo>
                      <a:pt x="566" y="1643"/>
                      <a:pt x="566" y="2024"/>
                      <a:pt x="947" y="2310"/>
                    </a:cubicBezTo>
                    <a:cubicBezTo>
                      <a:pt x="1328" y="2500"/>
                      <a:pt x="1899" y="2596"/>
                      <a:pt x="2280" y="2310"/>
                    </a:cubicBezTo>
                    <a:close/>
                    <a:moveTo>
                      <a:pt x="4090" y="1262"/>
                    </a:moveTo>
                    <a:cubicBezTo>
                      <a:pt x="4090" y="1262"/>
                      <a:pt x="4471" y="786"/>
                      <a:pt x="4090" y="500"/>
                    </a:cubicBezTo>
                    <a:cubicBezTo>
                      <a:pt x="3709" y="310"/>
                      <a:pt x="3233" y="310"/>
                      <a:pt x="2947" y="500"/>
                    </a:cubicBezTo>
                    <a:cubicBezTo>
                      <a:pt x="2566" y="786"/>
                      <a:pt x="2757" y="1072"/>
                      <a:pt x="2947" y="1453"/>
                    </a:cubicBezTo>
                    <a:cubicBezTo>
                      <a:pt x="3423" y="1453"/>
                      <a:pt x="3804" y="1453"/>
                      <a:pt x="4090" y="12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4" name="Google Shape;1284;p33"/>
            <p:cNvSpPr/>
            <p:nvPr/>
          </p:nvSpPr>
          <p:spPr>
            <a:xfrm>
              <a:off x="7200084" y="2258401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7200151" y="2250933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406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6" name="Google Shape;1286;p33"/>
            <p:cNvGrpSpPr/>
            <p:nvPr/>
          </p:nvGrpSpPr>
          <p:grpSpPr>
            <a:xfrm>
              <a:off x="7227022" y="2266604"/>
              <a:ext cx="22937" cy="13170"/>
              <a:chOff x="2884135" y="5103230"/>
              <a:chExt cx="8191" cy="4703"/>
            </a:xfrm>
          </p:grpSpPr>
          <p:sp>
            <p:nvSpPr>
              <p:cNvPr id="1287" name="Google Shape;1287;p33"/>
              <p:cNvSpPr/>
              <p:nvPr/>
            </p:nvSpPr>
            <p:spPr>
              <a:xfrm>
                <a:off x="2884135" y="5103230"/>
                <a:ext cx="5714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2381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6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3"/>
              <p:cNvSpPr/>
              <p:nvPr/>
            </p:nvSpPr>
            <p:spPr>
              <a:xfrm>
                <a:off x="2886897" y="5104849"/>
                <a:ext cx="5429" cy="3084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3084" extrusionOk="0">
                    <a:moveTo>
                      <a:pt x="0" y="1619"/>
                    </a:moveTo>
                    <a:lnTo>
                      <a:pt x="571" y="1619"/>
                    </a:lnTo>
                    <a:cubicBezTo>
                      <a:pt x="571" y="1619"/>
                      <a:pt x="571" y="2096"/>
                      <a:pt x="1048" y="2286"/>
                    </a:cubicBezTo>
                    <a:cubicBezTo>
                      <a:pt x="1524" y="2572"/>
                      <a:pt x="2191" y="2572"/>
                      <a:pt x="2667" y="2286"/>
                    </a:cubicBezTo>
                    <a:cubicBezTo>
                      <a:pt x="3143" y="2000"/>
                      <a:pt x="3143" y="1619"/>
                      <a:pt x="2667" y="1429"/>
                    </a:cubicBezTo>
                    <a:cubicBezTo>
                      <a:pt x="2381" y="1334"/>
                      <a:pt x="2191" y="1238"/>
                      <a:pt x="1810" y="1238"/>
                    </a:cubicBezTo>
                    <a:lnTo>
                      <a:pt x="1810" y="953"/>
                    </a:lnTo>
                    <a:cubicBezTo>
                      <a:pt x="1810" y="953"/>
                      <a:pt x="3620" y="0"/>
                      <a:pt x="3620" y="0"/>
                    </a:cubicBezTo>
                    <a:lnTo>
                      <a:pt x="5429" y="1048"/>
                    </a:lnTo>
                    <a:lnTo>
                      <a:pt x="5048" y="1334"/>
                    </a:lnTo>
                    <a:lnTo>
                      <a:pt x="3620" y="571"/>
                    </a:lnTo>
                    <a:lnTo>
                      <a:pt x="2477" y="1143"/>
                    </a:lnTo>
                    <a:cubicBezTo>
                      <a:pt x="2477" y="1143"/>
                      <a:pt x="2953" y="1238"/>
                      <a:pt x="3143" y="1429"/>
                    </a:cubicBezTo>
                    <a:cubicBezTo>
                      <a:pt x="3810" y="1810"/>
                      <a:pt x="3905" y="2286"/>
                      <a:pt x="3143" y="2762"/>
                    </a:cubicBezTo>
                    <a:cubicBezTo>
                      <a:pt x="2381" y="3238"/>
                      <a:pt x="1334" y="3143"/>
                      <a:pt x="762" y="2762"/>
                    </a:cubicBezTo>
                    <a:cubicBezTo>
                      <a:pt x="191" y="2381"/>
                      <a:pt x="95" y="2096"/>
                      <a:pt x="95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9" name="Google Shape;1289;p33"/>
            <p:cNvSpPr/>
            <p:nvPr/>
          </p:nvSpPr>
          <p:spPr>
            <a:xfrm>
              <a:off x="7466543" y="2412040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50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7466678" y="2404372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097" y="15288"/>
                  </a:moveTo>
                  <a:cubicBezTo>
                    <a:pt x="14145" y="15764"/>
                    <a:pt x="12716" y="15764"/>
                    <a:pt x="11859" y="15288"/>
                  </a:cubicBezTo>
                  <a:lnTo>
                    <a:pt x="714" y="8811"/>
                  </a:lnTo>
                  <a:cubicBezTo>
                    <a:pt x="-238" y="8239"/>
                    <a:pt x="-238" y="7477"/>
                    <a:pt x="714" y="6906"/>
                  </a:cubicBezTo>
                  <a:lnTo>
                    <a:pt x="11859" y="429"/>
                  </a:lnTo>
                  <a:cubicBezTo>
                    <a:pt x="12716" y="-143"/>
                    <a:pt x="14240" y="-143"/>
                    <a:pt x="15097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097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1" name="Google Shape;1291;p33"/>
            <p:cNvGrpSpPr/>
            <p:nvPr/>
          </p:nvGrpSpPr>
          <p:grpSpPr>
            <a:xfrm>
              <a:off x="7489217" y="2418111"/>
              <a:ext cx="29344" cy="17010"/>
              <a:chOff x="2977766" y="5157332"/>
              <a:chExt cx="10479" cy="6074"/>
            </a:xfrm>
          </p:grpSpPr>
          <p:sp>
            <p:nvSpPr>
              <p:cNvPr id="1292" name="Google Shape;1292;p33"/>
              <p:cNvSpPr/>
              <p:nvPr/>
            </p:nvSpPr>
            <p:spPr>
              <a:xfrm>
                <a:off x="2977766" y="5157332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6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3"/>
              <p:cNvSpPr/>
              <p:nvPr/>
            </p:nvSpPr>
            <p:spPr>
              <a:xfrm>
                <a:off x="2980528" y="5159141"/>
                <a:ext cx="4857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52" extrusionOk="0">
                    <a:moveTo>
                      <a:pt x="286" y="1619"/>
                    </a:moveTo>
                    <a:lnTo>
                      <a:pt x="1143" y="2096"/>
                    </a:lnTo>
                    <a:lnTo>
                      <a:pt x="3810" y="571"/>
                    </a:lnTo>
                    <a:lnTo>
                      <a:pt x="3143" y="190"/>
                    </a:lnTo>
                    <a:lnTo>
                      <a:pt x="3429" y="0"/>
                    </a:lnTo>
                    <a:cubicBezTo>
                      <a:pt x="3429" y="0"/>
                      <a:pt x="4191" y="190"/>
                      <a:pt x="4477" y="286"/>
                    </a:cubicBezTo>
                    <a:lnTo>
                      <a:pt x="4858" y="476"/>
                    </a:lnTo>
                    <a:lnTo>
                      <a:pt x="1619" y="2286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3"/>
              <p:cNvSpPr/>
              <p:nvPr/>
            </p:nvSpPr>
            <p:spPr>
              <a:xfrm>
                <a:off x="2983727" y="5160782"/>
                <a:ext cx="4518" cy="2624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2624" extrusionOk="0">
                    <a:moveTo>
                      <a:pt x="1087" y="646"/>
                    </a:moveTo>
                    <a:cubicBezTo>
                      <a:pt x="2325" y="-21"/>
                      <a:pt x="3373" y="-212"/>
                      <a:pt x="4135" y="264"/>
                    </a:cubicBezTo>
                    <a:cubicBezTo>
                      <a:pt x="4802" y="646"/>
                      <a:pt x="4611" y="1312"/>
                      <a:pt x="3468" y="1979"/>
                    </a:cubicBezTo>
                    <a:cubicBezTo>
                      <a:pt x="2230" y="2646"/>
                      <a:pt x="1182" y="2836"/>
                      <a:pt x="420" y="2360"/>
                    </a:cubicBezTo>
                    <a:cubicBezTo>
                      <a:pt x="-342" y="1979"/>
                      <a:pt x="-56" y="1312"/>
                      <a:pt x="1182" y="646"/>
                    </a:cubicBezTo>
                    <a:close/>
                    <a:moveTo>
                      <a:pt x="2992" y="1693"/>
                    </a:moveTo>
                    <a:cubicBezTo>
                      <a:pt x="4040" y="1122"/>
                      <a:pt x="4230" y="646"/>
                      <a:pt x="3754" y="455"/>
                    </a:cubicBezTo>
                    <a:cubicBezTo>
                      <a:pt x="3373" y="169"/>
                      <a:pt x="2611" y="264"/>
                      <a:pt x="1563" y="931"/>
                    </a:cubicBezTo>
                    <a:cubicBezTo>
                      <a:pt x="516" y="1503"/>
                      <a:pt x="325" y="1979"/>
                      <a:pt x="706" y="2170"/>
                    </a:cubicBezTo>
                    <a:cubicBezTo>
                      <a:pt x="1087" y="2455"/>
                      <a:pt x="1849" y="2265"/>
                      <a:pt x="2897" y="16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5" name="Google Shape;1295;p33"/>
            <p:cNvSpPr/>
            <p:nvPr/>
          </p:nvSpPr>
          <p:spPr>
            <a:xfrm>
              <a:off x="7514288" y="2439783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120"/>
                  </a:lnTo>
                  <a:lnTo>
                    <a:pt x="23622" y="5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7514356" y="2432314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7" name="Google Shape;1297;p33"/>
            <p:cNvGrpSpPr/>
            <p:nvPr/>
          </p:nvGrpSpPr>
          <p:grpSpPr>
            <a:xfrm>
              <a:off x="7537228" y="2445583"/>
              <a:ext cx="28804" cy="18138"/>
              <a:chOff x="2994911" y="5167142"/>
              <a:chExt cx="10286" cy="6477"/>
            </a:xfrm>
          </p:grpSpPr>
          <p:sp>
            <p:nvSpPr>
              <p:cNvPr id="1298" name="Google Shape;1298;p33"/>
              <p:cNvSpPr/>
              <p:nvPr/>
            </p:nvSpPr>
            <p:spPr>
              <a:xfrm>
                <a:off x="2994911" y="5167142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33"/>
              <p:cNvSpPr/>
              <p:nvPr/>
            </p:nvSpPr>
            <p:spPr>
              <a:xfrm>
                <a:off x="2997673" y="5169047"/>
                <a:ext cx="4762" cy="2953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953" extrusionOk="0">
                    <a:moveTo>
                      <a:pt x="190" y="1619"/>
                    </a:moveTo>
                    <a:lnTo>
                      <a:pt x="1048" y="2096"/>
                    </a:lnTo>
                    <a:lnTo>
                      <a:pt x="3715" y="572"/>
                    </a:lnTo>
                    <a:lnTo>
                      <a:pt x="3048" y="191"/>
                    </a:lnTo>
                    <a:lnTo>
                      <a:pt x="3334" y="0"/>
                    </a:lnTo>
                    <a:cubicBezTo>
                      <a:pt x="3334" y="0"/>
                      <a:pt x="4001" y="286"/>
                      <a:pt x="4381" y="286"/>
                    </a:cubicBezTo>
                    <a:lnTo>
                      <a:pt x="4763" y="476"/>
                    </a:lnTo>
                    <a:lnTo>
                      <a:pt x="1619" y="2286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33"/>
              <p:cNvSpPr/>
              <p:nvPr/>
            </p:nvSpPr>
            <p:spPr>
              <a:xfrm>
                <a:off x="3000340" y="5170667"/>
                <a:ext cx="4857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52" extrusionOk="0">
                    <a:moveTo>
                      <a:pt x="381" y="1619"/>
                    </a:moveTo>
                    <a:lnTo>
                      <a:pt x="1238" y="2096"/>
                    </a:lnTo>
                    <a:lnTo>
                      <a:pt x="3905" y="571"/>
                    </a:lnTo>
                    <a:lnTo>
                      <a:pt x="3238" y="190"/>
                    </a:lnTo>
                    <a:lnTo>
                      <a:pt x="3524" y="0"/>
                    </a:lnTo>
                    <a:cubicBezTo>
                      <a:pt x="3524" y="0"/>
                      <a:pt x="4191" y="190"/>
                      <a:pt x="4477" y="286"/>
                    </a:cubicBezTo>
                    <a:lnTo>
                      <a:pt x="4858" y="476"/>
                    </a:lnTo>
                    <a:lnTo>
                      <a:pt x="1619" y="2381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1" name="Google Shape;1301;p33"/>
            <p:cNvSpPr/>
            <p:nvPr/>
          </p:nvSpPr>
          <p:spPr>
            <a:xfrm>
              <a:off x="7562300" y="246725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859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310"/>
                  </a:lnTo>
                  <a:lnTo>
                    <a:pt x="23622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7562367" y="245978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3" name="Google Shape;1303;p33"/>
            <p:cNvGrpSpPr/>
            <p:nvPr/>
          </p:nvGrpSpPr>
          <p:grpSpPr>
            <a:xfrm>
              <a:off x="7584971" y="2473057"/>
              <a:ext cx="29406" cy="18670"/>
              <a:chOff x="3011960" y="5176953"/>
              <a:chExt cx="10501" cy="6667"/>
            </a:xfrm>
          </p:grpSpPr>
          <p:sp>
            <p:nvSpPr>
              <p:cNvPr id="1304" name="Google Shape;1304;p33"/>
              <p:cNvSpPr/>
              <p:nvPr/>
            </p:nvSpPr>
            <p:spPr>
              <a:xfrm>
                <a:off x="3011960" y="5176953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95"/>
                    </a:moveTo>
                    <a:lnTo>
                      <a:pt x="5715" y="1333"/>
                    </a:lnTo>
                    <a:lnTo>
                      <a:pt x="5334" y="1524"/>
                    </a:lnTo>
                    <a:lnTo>
                      <a:pt x="3715" y="571"/>
                    </a:lnTo>
                    <a:lnTo>
                      <a:pt x="2477" y="1333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33"/>
              <p:cNvSpPr/>
              <p:nvPr/>
            </p:nvSpPr>
            <p:spPr>
              <a:xfrm>
                <a:off x="3014818" y="5178858"/>
                <a:ext cx="4762" cy="2953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953" extrusionOk="0">
                    <a:moveTo>
                      <a:pt x="190" y="1619"/>
                    </a:moveTo>
                    <a:lnTo>
                      <a:pt x="1048" y="2096"/>
                    </a:lnTo>
                    <a:lnTo>
                      <a:pt x="3715" y="572"/>
                    </a:lnTo>
                    <a:lnTo>
                      <a:pt x="3048" y="191"/>
                    </a:lnTo>
                    <a:lnTo>
                      <a:pt x="3334" y="0"/>
                    </a:lnTo>
                    <a:cubicBezTo>
                      <a:pt x="3334" y="0"/>
                      <a:pt x="4000" y="286"/>
                      <a:pt x="4381" y="286"/>
                    </a:cubicBezTo>
                    <a:lnTo>
                      <a:pt x="4763" y="476"/>
                    </a:lnTo>
                    <a:lnTo>
                      <a:pt x="1619" y="2381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33"/>
              <p:cNvSpPr/>
              <p:nvPr/>
            </p:nvSpPr>
            <p:spPr>
              <a:xfrm>
                <a:off x="3017294" y="5180477"/>
                <a:ext cx="5167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143" extrusionOk="0">
                    <a:moveTo>
                      <a:pt x="191" y="1619"/>
                    </a:moveTo>
                    <a:cubicBezTo>
                      <a:pt x="2381" y="1619"/>
                      <a:pt x="3620" y="1619"/>
                      <a:pt x="4191" y="1238"/>
                    </a:cubicBezTo>
                    <a:cubicBezTo>
                      <a:pt x="4572" y="953"/>
                      <a:pt x="4667" y="667"/>
                      <a:pt x="4191" y="476"/>
                    </a:cubicBezTo>
                    <a:cubicBezTo>
                      <a:pt x="3905" y="286"/>
                      <a:pt x="3429" y="286"/>
                      <a:pt x="3048" y="286"/>
                    </a:cubicBezTo>
                    <a:lnTo>
                      <a:pt x="3048" y="0"/>
                    </a:lnTo>
                    <a:cubicBezTo>
                      <a:pt x="3620" y="0"/>
                      <a:pt x="4191" y="0"/>
                      <a:pt x="4667" y="286"/>
                    </a:cubicBezTo>
                    <a:cubicBezTo>
                      <a:pt x="5334" y="667"/>
                      <a:pt x="5334" y="1143"/>
                      <a:pt x="4667" y="1524"/>
                    </a:cubicBezTo>
                    <a:cubicBezTo>
                      <a:pt x="4001" y="1905"/>
                      <a:pt x="2667" y="2000"/>
                      <a:pt x="953" y="2000"/>
                    </a:cubicBezTo>
                    <a:cubicBezTo>
                      <a:pt x="1143" y="2000"/>
                      <a:pt x="1429" y="2191"/>
                      <a:pt x="1619" y="2286"/>
                    </a:cubicBezTo>
                    <a:lnTo>
                      <a:pt x="2667" y="2857"/>
                    </a:lnTo>
                    <a:lnTo>
                      <a:pt x="2286" y="3143"/>
                    </a:lnTo>
                    <a:lnTo>
                      <a:pt x="0" y="1810"/>
                    </a:lnTo>
                    <a:lnTo>
                      <a:pt x="286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7" name="Google Shape;1307;p33"/>
            <p:cNvSpPr/>
            <p:nvPr/>
          </p:nvSpPr>
          <p:spPr>
            <a:xfrm>
              <a:off x="7418266" y="2384302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7418333" y="2376631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168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382"/>
                    <a:pt x="643" y="6906"/>
                  </a:cubicBezTo>
                  <a:lnTo>
                    <a:pt x="11787" y="429"/>
                  </a:lnTo>
                  <a:cubicBezTo>
                    <a:pt x="12740" y="-143"/>
                    <a:pt x="14168" y="-143"/>
                    <a:pt x="15026" y="429"/>
                  </a:cubicBezTo>
                  <a:lnTo>
                    <a:pt x="26265" y="6906"/>
                  </a:lnTo>
                  <a:cubicBezTo>
                    <a:pt x="27122" y="7382"/>
                    <a:pt x="27122" y="8335"/>
                    <a:pt x="26265" y="8811"/>
                  </a:cubicBezTo>
                  <a:lnTo>
                    <a:pt x="15026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9" name="Google Shape;1309;p33"/>
            <p:cNvGrpSpPr/>
            <p:nvPr/>
          </p:nvGrpSpPr>
          <p:grpSpPr>
            <a:xfrm>
              <a:off x="7444939" y="2392504"/>
              <a:ext cx="20848" cy="12518"/>
              <a:chOff x="2961954" y="5148188"/>
              <a:chExt cx="7445" cy="4470"/>
            </a:xfrm>
          </p:grpSpPr>
          <p:sp>
            <p:nvSpPr>
              <p:cNvPr id="1310" name="Google Shape;1310;p33"/>
              <p:cNvSpPr/>
              <p:nvPr/>
            </p:nvSpPr>
            <p:spPr>
              <a:xfrm>
                <a:off x="2961954" y="5148188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5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6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33"/>
              <p:cNvSpPr/>
              <p:nvPr/>
            </p:nvSpPr>
            <p:spPr>
              <a:xfrm>
                <a:off x="2964621" y="5149997"/>
                <a:ext cx="4778" cy="2661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2661" extrusionOk="0">
                    <a:moveTo>
                      <a:pt x="95" y="1619"/>
                    </a:moveTo>
                    <a:lnTo>
                      <a:pt x="667" y="1619"/>
                    </a:lnTo>
                    <a:cubicBezTo>
                      <a:pt x="667" y="1619"/>
                      <a:pt x="667" y="2000"/>
                      <a:pt x="953" y="2095"/>
                    </a:cubicBezTo>
                    <a:cubicBezTo>
                      <a:pt x="1429" y="2381"/>
                      <a:pt x="2286" y="2381"/>
                      <a:pt x="3429" y="1715"/>
                    </a:cubicBezTo>
                    <a:cubicBezTo>
                      <a:pt x="2953" y="1715"/>
                      <a:pt x="2477" y="1715"/>
                      <a:pt x="2096" y="1524"/>
                    </a:cubicBezTo>
                    <a:cubicBezTo>
                      <a:pt x="1524" y="1143"/>
                      <a:pt x="1429" y="762"/>
                      <a:pt x="2096" y="286"/>
                    </a:cubicBezTo>
                    <a:cubicBezTo>
                      <a:pt x="2762" y="-95"/>
                      <a:pt x="3715" y="-95"/>
                      <a:pt x="4286" y="286"/>
                    </a:cubicBezTo>
                    <a:cubicBezTo>
                      <a:pt x="5048" y="667"/>
                      <a:pt x="4953" y="1333"/>
                      <a:pt x="3810" y="2000"/>
                    </a:cubicBezTo>
                    <a:cubicBezTo>
                      <a:pt x="2381" y="2858"/>
                      <a:pt x="1143" y="2762"/>
                      <a:pt x="476" y="2381"/>
                    </a:cubicBezTo>
                    <a:cubicBezTo>
                      <a:pt x="95" y="2191"/>
                      <a:pt x="0" y="1905"/>
                      <a:pt x="0" y="1619"/>
                    </a:cubicBezTo>
                    <a:close/>
                    <a:moveTo>
                      <a:pt x="3810" y="1619"/>
                    </a:moveTo>
                    <a:cubicBezTo>
                      <a:pt x="4381" y="1143"/>
                      <a:pt x="4572" y="857"/>
                      <a:pt x="4096" y="572"/>
                    </a:cubicBezTo>
                    <a:cubicBezTo>
                      <a:pt x="3715" y="381"/>
                      <a:pt x="3143" y="381"/>
                      <a:pt x="2667" y="572"/>
                    </a:cubicBezTo>
                    <a:cubicBezTo>
                      <a:pt x="2191" y="857"/>
                      <a:pt x="2096" y="1143"/>
                      <a:pt x="2572" y="1429"/>
                    </a:cubicBezTo>
                    <a:cubicBezTo>
                      <a:pt x="2858" y="1524"/>
                      <a:pt x="3238" y="1619"/>
                      <a:pt x="3810" y="1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2" name="Google Shape;1312;p33"/>
            <p:cNvSpPr/>
            <p:nvPr/>
          </p:nvSpPr>
          <p:spPr>
            <a:xfrm>
              <a:off x="6753312" y="2141036"/>
              <a:ext cx="112023" cy="64684"/>
            </a:xfrm>
            <a:custGeom>
              <a:avLst/>
              <a:gdLst/>
              <a:ahLst/>
              <a:cxnLst/>
              <a:rect l="l" t="t" r="r" b="b"/>
              <a:pathLst>
                <a:path w="40004" h="23098" extrusionOk="0">
                  <a:moveTo>
                    <a:pt x="40005" y="15311"/>
                  </a:moveTo>
                  <a:lnTo>
                    <a:pt x="40005" y="12739"/>
                  </a:lnTo>
                  <a:lnTo>
                    <a:pt x="36481" y="12739"/>
                  </a:lnTo>
                  <a:lnTo>
                    <a:pt x="15050" y="357"/>
                  </a:lnTo>
                  <a:cubicBezTo>
                    <a:pt x="14097" y="-119"/>
                    <a:pt x="12668" y="-119"/>
                    <a:pt x="11811" y="357"/>
                  </a:cubicBezTo>
                  <a:lnTo>
                    <a:pt x="2476" y="5786"/>
                  </a:lnTo>
                  <a:lnTo>
                    <a:pt x="2476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24860" y="22741"/>
                  </a:lnTo>
                  <a:cubicBezTo>
                    <a:pt x="25813" y="23217"/>
                    <a:pt x="27242" y="23217"/>
                    <a:pt x="28099" y="22741"/>
                  </a:cubicBezTo>
                  <a:lnTo>
                    <a:pt x="39338" y="16264"/>
                  </a:lnTo>
                  <a:cubicBezTo>
                    <a:pt x="39338" y="16264"/>
                    <a:pt x="40005" y="15692"/>
                    <a:pt x="40005" y="15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6753380" y="2133568"/>
              <a:ext cx="112359" cy="64684"/>
            </a:xfrm>
            <a:custGeom>
              <a:avLst/>
              <a:gdLst/>
              <a:ahLst/>
              <a:cxnLst/>
              <a:rect l="l" t="t" r="r" b="b"/>
              <a:pathLst>
                <a:path w="40124" h="23098" extrusionOk="0">
                  <a:moveTo>
                    <a:pt x="28075" y="22741"/>
                  </a:moveTo>
                  <a:cubicBezTo>
                    <a:pt x="27122" y="23217"/>
                    <a:pt x="25694" y="23217"/>
                    <a:pt x="24836" y="22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9410" y="14359"/>
                  </a:lnTo>
                  <a:cubicBezTo>
                    <a:pt x="40362" y="14835"/>
                    <a:pt x="40362" y="15692"/>
                    <a:pt x="39410" y="16264"/>
                  </a:cubicBezTo>
                  <a:lnTo>
                    <a:pt x="28170" y="22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4" name="Google Shape;1314;p33"/>
            <p:cNvGrpSpPr/>
            <p:nvPr/>
          </p:nvGrpSpPr>
          <p:grpSpPr>
            <a:xfrm>
              <a:off x="6770383" y="2151104"/>
              <a:ext cx="25945" cy="18418"/>
              <a:chOff x="2721067" y="5061986"/>
              <a:chExt cx="9265" cy="6577"/>
            </a:xfrm>
          </p:grpSpPr>
          <p:sp>
            <p:nvSpPr>
              <p:cNvPr id="1315" name="Google Shape;1315;p33"/>
              <p:cNvSpPr/>
              <p:nvPr/>
            </p:nvSpPr>
            <p:spPr>
              <a:xfrm>
                <a:off x="2721067" y="5061986"/>
                <a:ext cx="5333" cy="3048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3048" extrusionOk="0">
                    <a:moveTo>
                      <a:pt x="3429" y="857"/>
                    </a:moveTo>
                    <a:lnTo>
                      <a:pt x="2286" y="190"/>
                    </a:lnTo>
                    <a:lnTo>
                      <a:pt x="2667" y="0"/>
                    </a:lnTo>
                    <a:lnTo>
                      <a:pt x="5334" y="1619"/>
                    </a:lnTo>
                    <a:lnTo>
                      <a:pt x="4953" y="1810"/>
                    </a:lnTo>
                    <a:lnTo>
                      <a:pt x="3810" y="1143"/>
                    </a:lnTo>
                    <a:lnTo>
                      <a:pt x="476" y="3048"/>
                    </a:lnTo>
                    <a:lnTo>
                      <a:pt x="0" y="2762"/>
                    </a:lnTo>
                    <a:lnTo>
                      <a:pt x="3334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3"/>
              <p:cNvSpPr/>
              <p:nvPr/>
            </p:nvSpPr>
            <p:spPr>
              <a:xfrm>
                <a:off x="2723091" y="5064463"/>
                <a:ext cx="4105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571" extrusionOk="0">
                    <a:moveTo>
                      <a:pt x="452" y="857"/>
                    </a:moveTo>
                    <a:cubicBezTo>
                      <a:pt x="1024" y="571"/>
                      <a:pt x="1881" y="667"/>
                      <a:pt x="3119" y="1238"/>
                    </a:cubicBezTo>
                    <a:cubicBezTo>
                      <a:pt x="3500" y="1048"/>
                      <a:pt x="3691" y="762"/>
                      <a:pt x="3215" y="571"/>
                    </a:cubicBezTo>
                    <a:cubicBezTo>
                      <a:pt x="2929" y="381"/>
                      <a:pt x="2453" y="286"/>
                      <a:pt x="2072" y="286"/>
                    </a:cubicBezTo>
                    <a:lnTo>
                      <a:pt x="2262" y="0"/>
                    </a:lnTo>
                    <a:cubicBezTo>
                      <a:pt x="2262" y="0"/>
                      <a:pt x="3215" y="190"/>
                      <a:pt x="3691" y="381"/>
                    </a:cubicBezTo>
                    <a:cubicBezTo>
                      <a:pt x="4358" y="762"/>
                      <a:pt x="4167" y="1238"/>
                      <a:pt x="3500" y="1619"/>
                    </a:cubicBezTo>
                    <a:lnTo>
                      <a:pt x="1786" y="2572"/>
                    </a:lnTo>
                    <a:lnTo>
                      <a:pt x="1405" y="2381"/>
                    </a:lnTo>
                    <a:lnTo>
                      <a:pt x="1691" y="2191"/>
                    </a:lnTo>
                    <a:lnTo>
                      <a:pt x="1691" y="2191"/>
                    </a:lnTo>
                    <a:cubicBezTo>
                      <a:pt x="1214" y="2191"/>
                      <a:pt x="738" y="2096"/>
                      <a:pt x="357" y="1905"/>
                    </a:cubicBezTo>
                    <a:cubicBezTo>
                      <a:pt x="-119" y="1619"/>
                      <a:pt x="-119" y="1238"/>
                      <a:pt x="357" y="953"/>
                    </a:cubicBezTo>
                    <a:close/>
                    <a:moveTo>
                      <a:pt x="2072" y="1905"/>
                    </a:moveTo>
                    <a:lnTo>
                      <a:pt x="2834" y="1429"/>
                    </a:lnTo>
                    <a:cubicBezTo>
                      <a:pt x="1786" y="953"/>
                      <a:pt x="1310" y="953"/>
                      <a:pt x="929" y="1143"/>
                    </a:cubicBezTo>
                    <a:cubicBezTo>
                      <a:pt x="643" y="1333"/>
                      <a:pt x="738" y="1524"/>
                      <a:pt x="929" y="1714"/>
                    </a:cubicBezTo>
                    <a:cubicBezTo>
                      <a:pt x="1214" y="1905"/>
                      <a:pt x="1500" y="1905"/>
                      <a:pt x="1976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3"/>
              <p:cNvSpPr/>
              <p:nvPr/>
            </p:nvSpPr>
            <p:spPr>
              <a:xfrm>
                <a:off x="2725734" y="5065225"/>
                <a:ext cx="4598" cy="3338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3338" extrusionOk="0">
                    <a:moveTo>
                      <a:pt x="762" y="2286"/>
                    </a:moveTo>
                    <a:lnTo>
                      <a:pt x="381" y="2286"/>
                    </a:lnTo>
                    <a:cubicBezTo>
                      <a:pt x="381" y="2286"/>
                      <a:pt x="0" y="2286"/>
                      <a:pt x="0" y="2286"/>
                    </a:cubicBezTo>
                    <a:lnTo>
                      <a:pt x="4001" y="0"/>
                    </a:lnTo>
                    <a:lnTo>
                      <a:pt x="4477" y="286"/>
                    </a:lnTo>
                    <a:lnTo>
                      <a:pt x="3429" y="953"/>
                    </a:lnTo>
                    <a:lnTo>
                      <a:pt x="2953" y="1238"/>
                    </a:lnTo>
                    <a:cubicBezTo>
                      <a:pt x="2953" y="1238"/>
                      <a:pt x="3905" y="1238"/>
                      <a:pt x="4191" y="1524"/>
                    </a:cubicBezTo>
                    <a:cubicBezTo>
                      <a:pt x="4858" y="1905"/>
                      <a:pt x="4667" y="2477"/>
                      <a:pt x="3905" y="2953"/>
                    </a:cubicBezTo>
                    <a:cubicBezTo>
                      <a:pt x="2953" y="3429"/>
                      <a:pt x="1905" y="3429"/>
                      <a:pt x="1238" y="3143"/>
                    </a:cubicBezTo>
                    <a:cubicBezTo>
                      <a:pt x="1048" y="2953"/>
                      <a:pt x="857" y="2762"/>
                      <a:pt x="857" y="2477"/>
                    </a:cubicBezTo>
                    <a:close/>
                    <a:moveTo>
                      <a:pt x="3334" y="2477"/>
                    </a:moveTo>
                    <a:cubicBezTo>
                      <a:pt x="3905" y="2191"/>
                      <a:pt x="4096" y="1810"/>
                      <a:pt x="3620" y="1524"/>
                    </a:cubicBezTo>
                    <a:cubicBezTo>
                      <a:pt x="3429" y="1334"/>
                      <a:pt x="3048" y="1334"/>
                      <a:pt x="2477" y="1334"/>
                    </a:cubicBezTo>
                    <a:lnTo>
                      <a:pt x="1048" y="2191"/>
                    </a:lnTo>
                    <a:cubicBezTo>
                      <a:pt x="1048" y="2191"/>
                      <a:pt x="1238" y="2572"/>
                      <a:pt x="1429" y="2667"/>
                    </a:cubicBezTo>
                    <a:cubicBezTo>
                      <a:pt x="1905" y="2953"/>
                      <a:pt x="2572" y="2858"/>
                      <a:pt x="3334" y="24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8" name="Google Shape;1318;p33"/>
            <p:cNvSpPr/>
            <p:nvPr/>
          </p:nvSpPr>
          <p:spPr>
            <a:xfrm>
              <a:off x="6703702" y="2170642"/>
              <a:ext cx="122692" cy="70817"/>
            </a:xfrm>
            <a:custGeom>
              <a:avLst/>
              <a:gdLst/>
              <a:ahLst/>
              <a:cxnLst/>
              <a:rect l="l" t="t" r="r" b="b"/>
              <a:pathLst>
                <a:path w="43814" h="25288" extrusionOk="0">
                  <a:moveTo>
                    <a:pt x="41053" y="14835"/>
                  </a:moveTo>
                  <a:lnTo>
                    <a:pt x="41053" y="15311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28670" y="24932"/>
                  </a:lnTo>
                  <a:cubicBezTo>
                    <a:pt x="29527" y="25408"/>
                    <a:pt x="31051" y="25408"/>
                    <a:pt x="31909" y="24932"/>
                  </a:cubicBezTo>
                  <a:lnTo>
                    <a:pt x="43148" y="18455"/>
                  </a:lnTo>
                  <a:cubicBezTo>
                    <a:pt x="43148" y="18455"/>
                    <a:pt x="43815" y="17883"/>
                    <a:pt x="43815" y="17502"/>
                  </a:cubicBezTo>
                  <a:lnTo>
                    <a:pt x="43815" y="17502"/>
                  </a:lnTo>
                  <a:lnTo>
                    <a:pt x="43815" y="14931"/>
                  </a:lnTo>
                  <a:lnTo>
                    <a:pt x="41053" y="14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6703767" y="2162908"/>
              <a:ext cx="122760" cy="70819"/>
            </a:xfrm>
            <a:custGeom>
              <a:avLst/>
              <a:gdLst/>
              <a:ahLst/>
              <a:cxnLst/>
              <a:rect l="l" t="t" r="r" b="b"/>
              <a:pathLst>
                <a:path w="43838" h="25289" extrusionOk="0">
                  <a:moveTo>
                    <a:pt x="31885" y="24932"/>
                  </a:moveTo>
                  <a:cubicBezTo>
                    <a:pt x="31028" y="25408"/>
                    <a:pt x="29504" y="25408"/>
                    <a:pt x="28646" y="24932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43124" y="16550"/>
                  </a:lnTo>
                  <a:cubicBezTo>
                    <a:pt x="44077" y="17026"/>
                    <a:pt x="44077" y="17883"/>
                    <a:pt x="43124" y="18455"/>
                  </a:cubicBezTo>
                  <a:lnTo>
                    <a:pt x="31885" y="249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0" name="Google Shape;1320;p33"/>
            <p:cNvGrpSpPr/>
            <p:nvPr/>
          </p:nvGrpSpPr>
          <p:grpSpPr>
            <a:xfrm>
              <a:off x="6720555" y="2181637"/>
              <a:ext cx="69834" cy="42020"/>
              <a:chOff x="2703273" y="5072889"/>
              <a:chExt cx="24938" cy="15005"/>
            </a:xfrm>
          </p:grpSpPr>
          <p:sp>
            <p:nvSpPr>
              <p:cNvPr id="1321" name="Google Shape;1321;p33"/>
              <p:cNvSpPr/>
              <p:nvPr/>
            </p:nvSpPr>
            <p:spPr>
              <a:xfrm>
                <a:off x="2703273" y="5072889"/>
                <a:ext cx="5126" cy="2812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812" extrusionOk="0">
                    <a:moveTo>
                      <a:pt x="1030" y="527"/>
                    </a:moveTo>
                    <a:cubicBezTo>
                      <a:pt x="2173" y="-140"/>
                      <a:pt x="3698" y="-140"/>
                      <a:pt x="4555" y="336"/>
                    </a:cubicBezTo>
                    <a:cubicBezTo>
                      <a:pt x="5031" y="622"/>
                      <a:pt x="5126" y="908"/>
                      <a:pt x="5126" y="1193"/>
                    </a:cubicBezTo>
                    <a:lnTo>
                      <a:pt x="4555" y="1193"/>
                    </a:lnTo>
                    <a:cubicBezTo>
                      <a:pt x="4555" y="1193"/>
                      <a:pt x="4555" y="717"/>
                      <a:pt x="4174" y="527"/>
                    </a:cubicBezTo>
                    <a:cubicBezTo>
                      <a:pt x="3507" y="146"/>
                      <a:pt x="2459" y="146"/>
                      <a:pt x="1507" y="717"/>
                    </a:cubicBezTo>
                    <a:cubicBezTo>
                      <a:pt x="554" y="1289"/>
                      <a:pt x="459" y="1860"/>
                      <a:pt x="1126" y="2241"/>
                    </a:cubicBezTo>
                    <a:cubicBezTo>
                      <a:pt x="1507" y="2432"/>
                      <a:pt x="1888" y="2527"/>
                      <a:pt x="2364" y="2527"/>
                    </a:cubicBezTo>
                    <a:lnTo>
                      <a:pt x="2364" y="2813"/>
                    </a:lnTo>
                    <a:cubicBezTo>
                      <a:pt x="1697" y="2813"/>
                      <a:pt x="1126" y="2813"/>
                      <a:pt x="649" y="2432"/>
                    </a:cubicBezTo>
                    <a:cubicBezTo>
                      <a:pt x="-303" y="1956"/>
                      <a:pt x="-208" y="1098"/>
                      <a:pt x="935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33"/>
              <p:cNvSpPr/>
              <p:nvPr/>
            </p:nvSpPr>
            <p:spPr>
              <a:xfrm>
                <a:off x="2705946" y="5074940"/>
                <a:ext cx="4010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2571" extrusionOk="0">
                    <a:moveTo>
                      <a:pt x="357" y="952"/>
                    </a:moveTo>
                    <a:cubicBezTo>
                      <a:pt x="929" y="571"/>
                      <a:pt x="1786" y="762"/>
                      <a:pt x="3024" y="1333"/>
                    </a:cubicBezTo>
                    <a:cubicBezTo>
                      <a:pt x="3405" y="1143"/>
                      <a:pt x="3596" y="857"/>
                      <a:pt x="3119" y="571"/>
                    </a:cubicBezTo>
                    <a:cubicBezTo>
                      <a:pt x="2834" y="381"/>
                      <a:pt x="2358" y="286"/>
                      <a:pt x="1976" y="286"/>
                    </a:cubicBezTo>
                    <a:lnTo>
                      <a:pt x="1976" y="0"/>
                    </a:lnTo>
                    <a:cubicBezTo>
                      <a:pt x="2548" y="0"/>
                      <a:pt x="3119" y="190"/>
                      <a:pt x="3596" y="381"/>
                    </a:cubicBezTo>
                    <a:cubicBezTo>
                      <a:pt x="4262" y="762"/>
                      <a:pt x="4072" y="1238"/>
                      <a:pt x="3405" y="1619"/>
                    </a:cubicBezTo>
                    <a:lnTo>
                      <a:pt x="1786" y="2572"/>
                    </a:lnTo>
                    <a:lnTo>
                      <a:pt x="1405" y="2381"/>
                    </a:lnTo>
                    <a:lnTo>
                      <a:pt x="1691" y="2191"/>
                    </a:lnTo>
                    <a:lnTo>
                      <a:pt x="1691" y="2191"/>
                    </a:lnTo>
                    <a:cubicBezTo>
                      <a:pt x="1214" y="2191"/>
                      <a:pt x="738" y="2096"/>
                      <a:pt x="357" y="1905"/>
                    </a:cubicBezTo>
                    <a:cubicBezTo>
                      <a:pt x="-119" y="1619"/>
                      <a:pt x="-119" y="1238"/>
                      <a:pt x="357" y="952"/>
                    </a:cubicBezTo>
                    <a:close/>
                    <a:moveTo>
                      <a:pt x="1976" y="1905"/>
                    </a:moveTo>
                    <a:lnTo>
                      <a:pt x="2738" y="1429"/>
                    </a:lnTo>
                    <a:cubicBezTo>
                      <a:pt x="1691" y="952"/>
                      <a:pt x="1214" y="952"/>
                      <a:pt x="833" y="1143"/>
                    </a:cubicBezTo>
                    <a:cubicBezTo>
                      <a:pt x="548" y="1333"/>
                      <a:pt x="643" y="1524"/>
                      <a:pt x="833" y="1619"/>
                    </a:cubicBezTo>
                    <a:cubicBezTo>
                      <a:pt x="1119" y="1810"/>
                      <a:pt x="1405" y="1810"/>
                      <a:pt x="1976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3"/>
              <p:cNvSpPr/>
              <p:nvPr/>
            </p:nvSpPr>
            <p:spPr>
              <a:xfrm>
                <a:off x="2707446" y="5076369"/>
                <a:ext cx="5676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2646" extrusionOk="0">
                    <a:moveTo>
                      <a:pt x="3905" y="95"/>
                    </a:moveTo>
                    <a:lnTo>
                      <a:pt x="4286" y="286"/>
                    </a:lnTo>
                    <a:lnTo>
                      <a:pt x="4000" y="476"/>
                    </a:lnTo>
                    <a:lnTo>
                      <a:pt x="4000" y="476"/>
                    </a:lnTo>
                    <a:cubicBezTo>
                      <a:pt x="4000" y="476"/>
                      <a:pt x="4953" y="571"/>
                      <a:pt x="5239" y="762"/>
                    </a:cubicBezTo>
                    <a:cubicBezTo>
                      <a:pt x="5906" y="1143"/>
                      <a:pt x="5810" y="1714"/>
                      <a:pt x="4953" y="2191"/>
                    </a:cubicBezTo>
                    <a:cubicBezTo>
                      <a:pt x="4000" y="2762"/>
                      <a:pt x="2953" y="2762"/>
                      <a:pt x="2286" y="2381"/>
                    </a:cubicBezTo>
                    <a:cubicBezTo>
                      <a:pt x="2096" y="2286"/>
                      <a:pt x="1905" y="2000"/>
                      <a:pt x="1905" y="1714"/>
                    </a:cubicBezTo>
                    <a:lnTo>
                      <a:pt x="1429" y="2000"/>
                    </a:lnTo>
                    <a:lnTo>
                      <a:pt x="476" y="2572"/>
                    </a:lnTo>
                    <a:lnTo>
                      <a:pt x="0" y="2286"/>
                    </a:lnTo>
                    <a:lnTo>
                      <a:pt x="3905" y="0"/>
                    </a:lnTo>
                    <a:close/>
                    <a:moveTo>
                      <a:pt x="4477" y="2000"/>
                    </a:moveTo>
                    <a:cubicBezTo>
                      <a:pt x="5048" y="1619"/>
                      <a:pt x="5239" y="1238"/>
                      <a:pt x="4763" y="953"/>
                    </a:cubicBezTo>
                    <a:cubicBezTo>
                      <a:pt x="4477" y="857"/>
                      <a:pt x="4191" y="762"/>
                      <a:pt x="3620" y="762"/>
                    </a:cubicBezTo>
                    <a:lnTo>
                      <a:pt x="2191" y="1619"/>
                    </a:lnTo>
                    <a:cubicBezTo>
                      <a:pt x="2191" y="1619"/>
                      <a:pt x="2381" y="2096"/>
                      <a:pt x="2572" y="2191"/>
                    </a:cubicBezTo>
                    <a:cubicBezTo>
                      <a:pt x="3048" y="2476"/>
                      <a:pt x="3810" y="2381"/>
                      <a:pt x="4477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33"/>
              <p:cNvSpPr/>
              <p:nvPr/>
            </p:nvSpPr>
            <p:spPr>
              <a:xfrm>
                <a:off x="2711733" y="5078261"/>
                <a:ext cx="4286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2217" extrusionOk="0">
                    <a:moveTo>
                      <a:pt x="0" y="1251"/>
                    </a:moveTo>
                    <a:lnTo>
                      <a:pt x="571" y="1251"/>
                    </a:lnTo>
                    <a:cubicBezTo>
                      <a:pt x="571" y="1251"/>
                      <a:pt x="667" y="1632"/>
                      <a:pt x="1048" y="1823"/>
                    </a:cubicBezTo>
                    <a:cubicBezTo>
                      <a:pt x="1429" y="2013"/>
                      <a:pt x="1810" y="2013"/>
                      <a:pt x="2000" y="1823"/>
                    </a:cubicBezTo>
                    <a:cubicBezTo>
                      <a:pt x="2286" y="1632"/>
                      <a:pt x="2000" y="1347"/>
                      <a:pt x="2000" y="1156"/>
                    </a:cubicBezTo>
                    <a:cubicBezTo>
                      <a:pt x="1714" y="871"/>
                      <a:pt x="1524" y="489"/>
                      <a:pt x="2000" y="204"/>
                    </a:cubicBezTo>
                    <a:cubicBezTo>
                      <a:pt x="2476" y="-82"/>
                      <a:pt x="3143" y="-82"/>
                      <a:pt x="3715" y="299"/>
                    </a:cubicBezTo>
                    <a:cubicBezTo>
                      <a:pt x="4096" y="489"/>
                      <a:pt x="4286" y="775"/>
                      <a:pt x="4286" y="966"/>
                    </a:cubicBezTo>
                    <a:lnTo>
                      <a:pt x="3715" y="966"/>
                    </a:lnTo>
                    <a:cubicBezTo>
                      <a:pt x="3715" y="966"/>
                      <a:pt x="3619" y="584"/>
                      <a:pt x="3334" y="489"/>
                    </a:cubicBezTo>
                    <a:cubicBezTo>
                      <a:pt x="2953" y="299"/>
                      <a:pt x="2667" y="299"/>
                      <a:pt x="2476" y="489"/>
                    </a:cubicBezTo>
                    <a:cubicBezTo>
                      <a:pt x="2191" y="680"/>
                      <a:pt x="2476" y="871"/>
                      <a:pt x="2572" y="1061"/>
                    </a:cubicBezTo>
                    <a:cubicBezTo>
                      <a:pt x="2857" y="1347"/>
                      <a:pt x="3143" y="1728"/>
                      <a:pt x="2572" y="2013"/>
                    </a:cubicBezTo>
                    <a:cubicBezTo>
                      <a:pt x="2095" y="2299"/>
                      <a:pt x="1429" y="2299"/>
                      <a:pt x="762" y="1918"/>
                    </a:cubicBezTo>
                    <a:cubicBezTo>
                      <a:pt x="381" y="1728"/>
                      <a:pt x="190" y="1347"/>
                      <a:pt x="95" y="1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3"/>
              <p:cNvSpPr/>
              <p:nvPr/>
            </p:nvSpPr>
            <p:spPr>
              <a:xfrm>
                <a:off x="2715257" y="5079703"/>
                <a:ext cx="4191" cy="342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3428" extrusionOk="0">
                    <a:moveTo>
                      <a:pt x="3715" y="0"/>
                    </a:moveTo>
                    <a:lnTo>
                      <a:pt x="4191" y="286"/>
                    </a:lnTo>
                    <a:lnTo>
                      <a:pt x="857" y="2191"/>
                    </a:lnTo>
                    <a:lnTo>
                      <a:pt x="2476" y="3143"/>
                    </a:lnTo>
                    <a:lnTo>
                      <a:pt x="2096" y="3429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3"/>
              <p:cNvSpPr/>
              <p:nvPr/>
            </p:nvSpPr>
            <p:spPr>
              <a:xfrm>
                <a:off x="2718364" y="5082060"/>
                <a:ext cx="3882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2286" extrusionOk="0">
                    <a:moveTo>
                      <a:pt x="608" y="405"/>
                    </a:moveTo>
                    <a:cubicBezTo>
                      <a:pt x="1560" y="-167"/>
                      <a:pt x="2608" y="-71"/>
                      <a:pt x="3370" y="310"/>
                    </a:cubicBezTo>
                    <a:cubicBezTo>
                      <a:pt x="4037" y="690"/>
                      <a:pt x="4132" y="1357"/>
                      <a:pt x="3180" y="1929"/>
                    </a:cubicBezTo>
                    <a:cubicBezTo>
                      <a:pt x="2227" y="2405"/>
                      <a:pt x="1179" y="2405"/>
                      <a:pt x="513" y="1929"/>
                    </a:cubicBezTo>
                    <a:cubicBezTo>
                      <a:pt x="-154" y="1548"/>
                      <a:pt x="-249" y="881"/>
                      <a:pt x="703" y="405"/>
                    </a:cubicBezTo>
                    <a:close/>
                    <a:moveTo>
                      <a:pt x="2703" y="1548"/>
                    </a:moveTo>
                    <a:cubicBezTo>
                      <a:pt x="3370" y="1167"/>
                      <a:pt x="3465" y="786"/>
                      <a:pt x="2989" y="500"/>
                    </a:cubicBezTo>
                    <a:cubicBezTo>
                      <a:pt x="2513" y="214"/>
                      <a:pt x="1751" y="310"/>
                      <a:pt x="1084" y="690"/>
                    </a:cubicBezTo>
                    <a:cubicBezTo>
                      <a:pt x="513" y="1072"/>
                      <a:pt x="322" y="1453"/>
                      <a:pt x="798" y="1738"/>
                    </a:cubicBezTo>
                    <a:cubicBezTo>
                      <a:pt x="1274" y="2024"/>
                      <a:pt x="2036" y="1929"/>
                      <a:pt x="2608" y="15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3"/>
              <p:cNvSpPr/>
              <p:nvPr/>
            </p:nvSpPr>
            <p:spPr>
              <a:xfrm>
                <a:off x="2721375" y="5083822"/>
                <a:ext cx="3883" cy="226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262" extrusionOk="0">
                    <a:moveTo>
                      <a:pt x="645" y="357"/>
                    </a:moveTo>
                    <a:cubicBezTo>
                      <a:pt x="1597" y="-119"/>
                      <a:pt x="2645" y="-119"/>
                      <a:pt x="3407" y="357"/>
                    </a:cubicBezTo>
                    <a:cubicBezTo>
                      <a:pt x="3788" y="548"/>
                      <a:pt x="3883" y="738"/>
                      <a:pt x="3883" y="1024"/>
                    </a:cubicBezTo>
                    <a:lnTo>
                      <a:pt x="3312" y="1024"/>
                    </a:lnTo>
                    <a:cubicBezTo>
                      <a:pt x="3312" y="1024"/>
                      <a:pt x="3217" y="738"/>
                      <a:pt x="3026" y="643"/>
                    </a:cubicBezTo>
                    <a:cubicBezTo>
                      <a:pt x="2550" y="357"/>
                      <a:pt x="1788" y="357"/>
                      <a:pt x="1121" y="738"/>
                    </a:cubicBezTo>
                    <a:cubicBezTo>
                      <a:pt x="454" y="1119"/>
                      <a:pt x="454" y="1500"/>
                      <a:pt x="931" y="1786"/>
                    </a:cubicBezTo>
                    <a:cubicBezTo>
                      <a:pt x="1217" y="1976"/>
                      <a:pt x="1502" y="1976"/>
                      <a:pt x="1883" y="1976"/>
                    </a:cubicBezTo>
                    <a:lnTo>
                      <a:pt x="1883" y="2262"/>
                    </a:lnTo>
                    <a:cubicBezTo>
                      <a:pt x="1312" y="2262"/>
                      <a:pt x="835" y="2167"/>
                      <a:pt x="550" y="1976"/>
                    </a:cubicBezTo>
                    <a:cubicBezTo>
                      <a:pt x="-212" y="1595"/>
                      <a:pt x="-212" y="929"/>
                      <a:pt x="740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3"/>
              <p:cNvSpPr/>
              <p:nvPr/>
            </p:nvSpPr>
            <p:spPr>
              <a:xfrm>
                <a:off x="2723258" y="5084275"/>
                <a:ext cx="4953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619" extrusionOk="0">
                    <a:moveTo>
                      <a:pt x="4191" y="0"/>
                    </a:moveTo>
                    <a:lnTo>
                      <a:pt x="4667" y="286"/>
                    </a:lnTo>
                    <a:lnTo>
                      <a:pt x="1905" y="1810"/>
                    </a:lnTo>
                    <a:lnTo>
                      <a:pt x="1905" y="1810"/>
                    </a:lnTo>
                    <a:cubicBezTo>
                      <a:pt x="1905" y="1810"/>
                      <a:pt x="4477" y="1714"/>
                      <a:pt x="4477" y="1714"/>
                    </a:cubicBezTo>
                    <a:lnTo>
                      <a:pt x="4953" y="2000"/>
                    </a:lnTo>
                    <a:lnTo>
                      <a:pt x="2953" y="2000"/>
                    </a:lnTo>
                    <a:cubicBezTo>
                      <a:pt x="2953" y="2000"/>
                      <a:pt x="2381" y="3620"/>
                      <a:pt x="2381" y="3620"/>
                    </a:cubicBezTo>
                    <a:lnTo>
                      <a:pt x="1905" y="3334"/>
                    </a:lnTo>
                    <a:lnTo>
                      <a:pt x="2381" y="2096"/>
                    </a:lnTo>
                    <a:lnTo>
                      <a:pt x="1238" y="2096"/>
                    </a:lnTo>
                    <a:cubicBezTo>
                      <a:pt x="1238" y="2096"/>
                      <a:pt x="476" y="2572"/>
                      <a:pt x="476" y="2572"/>
                    </a:cubicBezTo>
                    <a:lnTo>
                      <a:pt x="0" y="2286"/>
                    </a:lnTo>
                    <a:lnTo>
                      <a:pt x="40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9" name="Google Shape;1329;p33"/>
            <p:cNvSpPr/>
            <p:nvPr/>
          </p:nvSpPr>
          <p:spPr>
            <a:xfrm>
              <a:off x="7326512" y="2529939"/>
              <a:ext cx="139497" cy="80419"/>
            </a:xfrm>
            <a:custGeom>
              <a:avLst/>
              <a:gdLst/>
              <a:ahLst/>
              <a:cxnLst/>
              <a:rect l="l" t="t" r="r" b="b"/>
              <a:pathLst>
                <a:path w="49815" h="28717" extrusionOk="0">
                  <a:moveTo>
                    <a:pt x="46292" y="18359"/>
                  </a:moveTo>
                  <a:lnTo>
                    <a:pt x="15050" y="357"/>
                  </a:lnTo>
                  <a:cubicBezTo>
                    <a:pt x="14192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34671" y="28361"/>
                  </a:lnTo>
                  <a:cubicBezTo>
                    <a:pt x="35624" y="28837"/>
                    <a:pt x="37052" y="28837"/>
                    <a:pt x="37910" y="28361"/>
                  </a:cubicBezTo>
                  <a:lnTo>
                    <a:pt x="49149" y="21884"/>
                  </a:lnTo>
                  <a:cubicBezTo>
                    <a:pt x="49625" y="21598"/>
                    <a:pt x="49816" y="21217"/>
                    <a:pt x="49816" y="20836"/>
                  </a:cubicBezTo>
                  <a:lnTo>
                    <a:pt x="49816" y="18359"/>
                  </a:lnTo>
                  <a:lnTo>
                    <a:pt x="46387" y="183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7326313" y="2522471"/>
              <a:ext cx="139365" cy="80621"/>
            </a:xfrm>
            <a:custGeom>
              <a:avLst/>
              <a:gdLst/>
              <a:ahLst/>
              <a:cxnLst/>
              <a:rect l="l" t="t" r="r" b="b"/>
              <a:pathLst>
                <a:path w="49768" h="28789" extrusionOk="0">
                  <a:moveTo>
                    <a:pt x="37886" y="28361"/>
                  </a:moveTo>
                  <a:cubicBezTo>
                    <a:pt x="37028" y="28932"/>
                    <a:pt x="35504" y="28932"/>
                    <a:pt x="34647" y="2836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49125" y="19979"/>
                  </a:lnTo>
                  <a:cubicBezTo>
                    <a:pt x="49983" y="20455"/>
                    <a:pt x="49983" y="21312"/>
                    <a:pt x="49125" y="21884"/>
                  </a:cubicBezTo>
                  <a:lnTo>
                    <a:pt x="37886" y="28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1" name="Google Shape;1331;p33"/>
            <p:cNvGrpSpPr/>
            <p:nvPr/>
          </p:nvGrpSpPr>
          <p:grpSpPr>
            <a:xfrm>
              <a:off x="7343582" y="2541076"/>
              <a:ext cx="41078" cy="23739"/>
              <a:chOff x="2925759" y="5201242"/>
              <a:chExt cx="14669" cy="8477"/>
            </a:xfrm>
          </p:grpSpPr>
          <p:sp>
            <p:nvSpPr>
              <p:cNvPr id="1332" name="Google Shape;1332;p33"/>
              <p:cNvSpPr/>
              <p:nvPr/>
            </p:nvSpPr>
            <p:spPr>
              <a:xfrm>
                <a:off x="2925759" y="5201242"/>
                <a:ext cx="5715" cy="3429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3429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572" y="1143"/>
                    </a:lnTo>
                    <a:lnTo>
                      <a:pt x="4000" y="2000"/>
                    </a:lnTo>
                    <a:lnTo>
                      <a:pt x="3620" y="2191"/>
                    </a:lnTo>
                    <a:lnTo>
                      <a:pt x="2191" y="1429"/>
                    </a:lnTo>
                    <a:lnTo>
                      <a:pt x="857" y="2191"/>
                    </a:lnTo>
                    <a:lnTo>
                      <a:pt x="2572" y="3143"/>
                    </a:lnTo>
                    <a:lnTo>
                      <a:pt x="2191" y="3429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2928426" y="5203433"/>
                <a:ext cx="4558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857" extrusionOk="0">
                    <a:moveTo>
                      <a:pt x="2857" y="0"/>
                    </a:moveTo>
                    <a:lnTo>
                      <a:pt x="3238" y="190"/>
                    </a:lnTo>
                    <a:lnTo>
                      <a:pt x="2857" y="476"/>
                    </a:lnTo>
                    <a:lnTo>
                      <a:pt x="2857" y="476"/>
                    </a:lnTo>
                    <a:cubicBezTo>
                      <a:pt x="3334" y="476"/>
                      <a:pt x="3810" y="476"/>
                      <a:pt x="4191" y="762"/>
                    </a:cubicBezTo>
                    <a:cubicBezTo>
                      <a:pt x="4763" y="1143"/>
                      <a:pt x="4667" y="1429"/>
                      <a:pt x="3905" y="1905"/>
                    </a:cubicBezTo>
                    <a:lnTo>
                      <a:pt x="2191" y="2857"/>
                    </a:lnTo>
                    <a:lnTo>
                      <a:pt x="1714" y="2572"/>
                    </a:lnTo>
                    <a:lnTo>
                      <a:pt x="3429" y="1619"/>
                    </a:lnTo>
                    <a:cubicBezTo>
                      <a:pt x="3905" y="1333"/>
                      <a:pt x="4000" y="1143"/>
                      <a:pt x="3620" y="953"/>
                    </a:cubicBezTo>
                    <a:cubicBezTo>
                      <a:pt x="3334" y="762"/>
                      <a:pt x="3048" y="762"/>
                      <a:pt x="2476" y="762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2932170" y="5204957"/>
                <a:ext cx="3590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762" extrusionOk="0">
                    <a:moveTo>
                      <a:pt x="352" y="1429"/>
                    </a:moveTo>
                    <a:lnTo>
                      <a:pt x="1876" y="571"/>
                    </a:lnTo>
                    <a:lnTo>
                      <a:pt x="1495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3"/>
                    </a:lnTo>
                    <a:lnTo>
                      <a:pt x="2448" y="953"/>
                    </a:lnTo>
                    <a:lnTo>
                      <a:pt x="924" y="1810"/>
                    </a:lnTo>
                    <a:cubicBezTo>
                      <a:pt x="924" y="1810"/>
                      <a:pt x="543" y="2191"/>
                      <a:pt x="829" y="2381"/>
                    </a:cubicBezTo>
                    <a:cubicBezTo>
                      <a:pt x="924" y="2381"/>
                      <a:pt x="1114" y="2381"/>
                      <a:pt x="1210" y="2476"/>
                    </a:cubicBezTo>
                    <a:lnTo>
                      <a:pt x="924" y="2762"/>
                    </a:lnTo>
                    <a:cubicBezTo>
                      <a:pt x="924" y="2762"/>
                      <a:pt x="448" y="2572"/>
                      <a:pt x="352" y="2476"/>
                    </a:cubicBezTo>
                    <a:cubicBezTo>
                      <a:pt x="-219" y="2096"/>
                      <a:pt x="-29" y="1810"/>
                      <a:pt x="448" y="1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2933962" y="5206587"/>
                <a:ext cx="3768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370" extrusionOk="0">
                    <a:moveTo>
                      <a:pt x="655" y="370"/>
                    </a:moveTo>
                    <a:cubicBezTo>
                      <a:pt x="1513" y="-106"/>
                      <a:pt x="2656" y="-106"/>
                      <a:pt x="3322" y="275"/>
                    </a:cubicBezTo>
                    <a:cubicBezTo>
                      <a:pt x="3989" y="656"/>
                      <a:pt x="3894" y="1227"/>
                      <a:pt x="3132" y="1608"/>
                    </a:cubicBezTo>
                    <a:cubicBezTo>
                      <a:pt x="3037" y="1608"/>
                      <a:pt x="2941" y="1704"/>
                      <a:pt x="2846" y="1799"/>
                    </a:cubicBezTo>
                    <a:lnTo>
                      <a:pt x="1036" y="751"/>
                    </a:lnTo>
                    <a:cubicBezTo>
                      <a:pt x="465" y="1132"/>
                      <a:pt x="465" y="1513"/>
                      <a:pt x="1036" y="1799"/>
                    </a:cubicBezTo>
                    <a:cubicBezTo>
                      <a:pt x="1322" y="1989"/>
                      <a:pt x="1608" y="2084"/>
                      <a:pt x="1894" y="2084"/>
                    </a:cubicBezTo>
                    <a:lnTo>
                      <a:pt x="1894" y="2370"/>
                    </a:lnTo>
                    <a:cubicBezTo>
                      <a:pt x="1322" y="2370"/>
                      <a:pt x="941" y="2180"/>
                      <a:pt x="560" y="1989"/>
                    </a:cubicBezTo>
                    <a:cubicBezTo>
                      <a:pt x="-202" y="1608"/>
                      <a:pt x="-202" y="941"/>
                      <a:pt x="655" y="370"/>
                    </a:cubicBezTo>
                    <a:close/>
                    <a:moveTo>
                      <a:pt x="2751" y="1323"/>
                    </a:moveTo>
                    <a:cubicBezTo>
                      <a:pt x="3322" y="1037"/>
                      <a:pt x="3322" y="656"/>
                      <a:pt x="2941" y="465"/>
                    </a:cubicBezTo>
                    <a:cubicBezTo>
                      <a:pt x="2560" y="275"/>
                      <a:pt x="1894" y="180"/>
                      <a:pt x="1322" y="465"/>
                    </a:cubicBezTo>
                    <a:lnTo>
                      <a:pt x="2751" y="13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2936142" y="5207814"/>
                <a:ext cx="4286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1905" extrusionOk="0">
                    <a:moveTo>
                      <a:pt x="2857" y="95"/>
                    </a:moveTo>
                    <a:lnTo>
                      <a:pt x="3238" y="286"/>
                    </a:lnTo>
                    <a:lnTo>
                      <a:pt x="2762" y="571"/>
                    </a:lnTo>
                    <a:lnTo>
                      <a:pt x="2762" y="571"/>
                    </a:lnTo>
                    <a:cubicBezTo>
                      <a:pt x="3238" y="571"/>
                      <a:pt x="3810" y="571"/>
                      <a:pt x="4096" y="667"/>
                    </a:cubicBezTo>
                    <a:cubicBezTo>
                      <a:pt x="4191" y="667"/>
                      <a:pt x="4286" y="762"/>
                      <a:pt x="4286" y="857"/>
                    </a:cubicBezTo>
                    <a:lnTo>
                      <a:pt x="3810" y="1048"/>
                    </a:lnTo>
                    <a:cubicBezTo>
                      <a:pt x="3810" y="1048"/>
                      <a:pt x="3715" y="953"/>
                      <a:pt x="3620" y="857"/>
                    </a:cubicBezTo>
                    <a:cubicBezTo>
                      <a:pt x="3334" y="762"/>
                      <a:pt x="2953" y="667"/>
                      <a:pt x="2286" y="857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7" name="Google Shape;1337;p33"/>
            <p:cNvSpPr/>
            <p:nvPr/>
          </p:nvSpPr>
          <p:spPr>
            <a:xfrm>
              <a:off x="7654323" y="2806081"/>
              <a:ext cx="125896" cy="72617"/>
            </a:xfrm>
            <a:custGeom>
              <a:avLst/>
              <a:gdLst/>
              <a:ahLst/>
              <a:cxnLst/>
              <a:rect l="l" t="t" r="r" b="b"/>
              <a:pathLst>
                <a:path w="44958" h="25931" extrusionOk="0">
                  <a:moveTo>
                    <a:pt x="44958" y="5382"/>
                  </a:moveTo>
                  <a:lnTo>
                    <a:pt x="42577" y="5953"/>
                  </a:lnTo>
                  <a:lnTo>
                    <a:pt x="33052" y="429"/>
                  </a:lnTo>
                  <a:cubicBezTo>
                    <a:pt x="32099" y="-143"/>
                    <a:pt x="30671" y="-143"/>
                    <a:pt x="29813" y="429"/>
                  </a:cubicBezTo>
                  <a:lnTo>
                    <a:pt x="5905" y="14240"/>
                  </a:lnTo>
                  <a:lnTo>
                    <a:pt x="0" y="15573"/>
                  </a:lnTo>
                  <a:lnTo>
                    <a:pt x="0" y="18145"/>
                  </a:lnTo>
                  <a:lnTo>
                    <a:pt x="0" y="18145"/>
                  </a:lnTo>
                  <a:cubicBezTo>
                    <a:pt x="0" y="18145"/>
                    <a:pt x="190" y="18812"/>
                    <a:pt x="667" y="19098"/>
                  </a:cubicBezTo>
                  <a:lnTo>
                    <a:pt x="11906" y="25574"/>
                  </a:lnTo>
                  <a:cubicBezTo>
                    <a:pt x="12763" y="26051"/>
                    <a:pt x="14288" y="26051"/>
                    <a:pt x="15145" y="25574"/>
                  </a:cubicBezTo>
                  <a:lnTo>
                    <a:pt x="44291" y="8715"/>
                  </a:lnTo>
                  <a:cubicBezTo>
                    <a:pt x="44291" y="8715"/>
                    <a:pt x="44958" y="8144"/>
                    <a:pt x="44958" y="7763"/>
                  </a:cubicBezTo>
                  <a:lnTo>
                    <a:pt x="44958" y="7763"/>
                  </a:lnTo>
                  <a:lnTo>
                    <a:pt x="44958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7654653" y="2798811"/>
              <a:ext cx="125960" cy="72684"/>
            </a:xfrm>
            <a:custGeom>
              <a:avLst/>
              <a:gdLst/>
              <a:ahLst/>
              <a:cxnLst/>
              <a:rect l="l" t="t" r="r" b="b"/>
              <a:pathLst>
                <a:path w="44981" h="25955" extrusionOk="0">
                  <a:moveTo>
                    <a:pt x="643" y="19122"/>
                  </a:moveTo>
                  <a:cubicBezTo>
                    <a:pt x="-214" y="18550"/>
                    <a:pt x="-214" y="17693"/>
                    <a:pt x="643" y="17216"/>
                  </a:cubicBezTo>
                  <a:lnTo>
                    <a:pt x="29789" y="357"/>
                  </a:lnTo>
                  <a:cubicBezTo>
                    <a:pt x="30647" y="-119"/>
                    <a:pt x="32171" y="-119"/>
                    <a:pt x="33028" y="357"/>
                  </a:cubicBezTo>
                  <a:lnTo>
                    <a:pt x="44268" y="6834"/>
                  </a:lnTo>
                  <a:cubicBezTo>
                    <a:pt x="45220" y="7311"/>
                    <a:pt x="45220" y="8168"/>
                    <a:pt x="44268" y="8739"/>
                  </a:cubicBezTo>
                  <a:lnTo>
                    <a:pt x="15121" y="25599"/>
                  </a:lnTo>
                  <a:cubicBezTo>
                    <a:pt x="14264" y="26075"/>
                    <a:pt x="12740" y="26075"/>
                    <a:pt x="11883" y="25599"/>
                  </a:cubicBezTo>
                  <a:lnTo>
                    <a:pt x="643" y="19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9" name="Google Shape;1339;p33"/>
            <p:cNvGrpSpPr/>
            <p:nvPr/>
          </p:nvGrpSpPr>
          <p:grpSpPr>
            <a:xfrm>
              <a:off x="7706067" y="2827552"/>
              <a:ext cx="24805" cy="13868"/>
              <a:chOff x="3055204" y="5303540"/>
              <a:chExt cx="8858" cy="4952"/>
            </a:xfrm>
          </p:grpSpPr>
          <p:sp>
            <p:nvSpPr>
              <p:cNvPr id="1340" name="Google Shape;1340;p33"/>
              <p:cNvSpPr/>
              <p:nvPr/>
            </p:nvSpPr>
            <p:spPr>
              <a:xfrm>
                <a:off x="3055204" y="5303540"/>
                <a:ext cx="3428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2000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143" y="762"/>
                    </a:lnTo>
                    <a:cubicBezTo>
                      <a:pt x="3143" y="762"/>
                      <a:pt x="2191" y="286"/>
                      <a:pt x="2191" y="286"/>
                    </a:cubicBezTo>
                    <a:lnTo>
                      <a:pt x="1524" y="667"/>
                    </a:lnTo>
                    <a:lnTo>
                      <a:pt x="2381" y="1143"/>
                    </a:lnTo>
                    <a:lnTo>
                      <a:pt x="2191" y="1143"/>
                    </a:lnTo>
                    <a:cubicBezTo>
                      <a:pt x="2191" y="1143"/>
                      <a:pt x="1333" y="762"/>
                      <a:pt x="1333" y="762"/>
                    </a:cubicBezTo>
                    <a:lnTo>
                      <a:pt x="571" y="1238"/>
                    </a:lnTo>
                    <a:lnTo>
                      <a:pt x="1619" y="1810"/>
                    </a:lnTo>
                    <a:lnTo>
                      <a:pt x="1333" y="2000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33"/>
              <p:cNvSpPr/>
              <p:nvPr/>
            </p:nvSpPr>
            <p:spPr>
              <a:xfrm>
                <a:off x="3057014" y="5304778"/>
                <a:ext cx="2711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09" extrusionOk="0">
                    <a:moveTo>
                      <a:pt x="1524" y="95"/>
                    </a:moveTo>
                    <a:lnTo>
                      <a:pt x="1810" y="95"/>
                    </a:lnTo>
                    <a:cubicBezTo>
                      <a:pt x="1810" y="95"/>
                      <a:pt x="1619" y="381"/>
                      <a:pt x="1619" y="381"/>
                    </a:cubicBezTo>
                    <a:lnTo>
                      <a:pt x="1619" y="381"/>
                    </a:lnTo>
                    <a:cubicBezTo>
                      <a:pt x="1619" y="381"/>
                      <a:pt x="2191" y="381"/>
                      <a:pt x="2476" y="572"/>
                    </a:cubicBezTo>
                    <a:cubicBezTo>
                      <a:pt x="2857" y="762"/>
                      <a:pt x="2762" y="953"/>
                      <a:pt x="2286" y="1238"/>
                    </a:cubicBezTo>
                    <a:lnTo>
                      <a:pt x="1238" y="1810"/>
                    </a:lnTo>
                    <a:lnTo>
                      <a:pt x="953" y="1619"/>
                    </a:lnTo>
                    <a:lnTo>
                      <a:pt x="2000" y="1048"/>
                    </a:lnTo>
                    <a:cubicBezTo>
                      <a:pt x="2000" y="1048"/>
                      <a:pt x="2286" y="762"/>
                      <a:pt x="2096" y="572"/>
                    </a:cubicBezTo>
                    <a:cubicBezTo>
                      <a:pt x="1905" y="572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3"/>
              <p:cNvSpPr/>
              <p:nvPr/>
            </p:nvSpPr>
            <p:spPr>
              <a:xfrm>
                <a:off x="3058858" y="5305636"/>
                <a:ext cx="215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428" extrusionOk="0">
                    <a:moveTo>
                      <a:pt x="442" y="952"/>
                    </a:moveTo>
                    <a:lnTo>
                      <a:pt x="1299" y="381"/>
                    </a:lnTo>
                    <a:lnTo>
                      <a:pt x="1013" y="381"/>
                    </a:lnTo>
                    <a:cubicBezTo>
                      <a:pt x="1013" y="381"/>
                      <a:pt x="1204" y="95"/>
                      <a:pt x="1204" y="95"/>
                    </a:cubicBezTo>
                    <a:lnTo>
                      <a:pt x="1490" y="95"/>
                    </a:lnTo>
                    <a:cubicBezTo>
                      <a:pt x="1490" y="95"/>
                      <a:pt x="1966" y="0"/>
                      <a:pt x="1966" y="0"/>
                    </a:cubicBez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537" y="1048"/>
                    </a:lnTo>
                    <a:cubicBezTo>
                      <a:pt x="537" y="1048"/>
                      <a:pt x="346" y="1333"/>
                      <a:pt x="537" y="1429"/>
                    </a:cubicBezTo>
                    <a:cubicBezTo>
                      <a:pt x="537" y="1429"/>
                      <a:pt x="727" y="1429"/>
                      <a:pt x="823" y="1429"/>
                    </a:cubicBezTo>
                    <a:lnTo>
                      <a:pt x="632" y="1429"/>
                    </a:lnTo>
                    <a:cubicBezTo>
                      <a:pt x="632" y="1429"/>
                      <a:pt x="346" y="1429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3"/>
              <p:cNvSpPr/>
              <p:nvPr/>
            </p:nvSpPr>
            <p:spPr>
              <a:xfrm>
                <a:off x="3060311" y="5306755"/>
                <a:ext cx="2159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452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6" y="214"/>
                    </a:cubicBezTo>
                    <a:cubicBezTo>
                      <a:pt x="2323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072"/>
                    </a:cubicBezTo>
                    <a:lnTo>
                      <a:pt x="513" y="405"/>
                    </a:lnTo>
                    <a:cubicBezTo>
                      <a:pt x="513" y="405"/>
                      <a:pt x="227" y="881"/>
                      <a:pt x="513" y="1072"/>
                    </a:cubicBezTo>
                    <a:cubicBezTo>
                      <a:pt x="703" y="1167"/>
                      <a:pt x="894" y="1167"/>
                      <a:pt x="1084" y="1262"/>
                    </a:cubicBezTo>
                    <a:lnTo>
                      <a:pt x="1084" y="1453"/>
                    </a:lnTo>
                    <a:cubicBezTo>
                      <a:pt x="1084" y="1453"/>
                      <a:pt x="513" y="1357"/>
                      <a:pt x="323" y="1262"/>
                    </a:cubicBezTo>
                    <a:cubicBezTo>
                      <a:pt x="-59" y="976"/>
                      <a:pt x="-154" y="595"/>
                      <a:pt x="323" y="310"/>
                    </a:cubicBezTo>
                    <a:close/>
                    <a:moveTo>
                      <a:pt x="1561" y="786"/>
                    </a:moveTo>
                    <a:cubicBezTo>
                      <a:pt x="1561" y="786"/>
                      <a:pt x="1942" y="405"/>
                      <a:pt x="1656" y="310"/>
                    </a:cubicBezTo>
                    <a:cubicBezTo>
                      <a:pt x="1466" y="214"/>
                      <a:pt x="989" y="119"/>
                      <a:pt x="703" y="310"/>
                    </a:cubicBezTo>
                    <a:lnTo>
                      <a:pt x="1561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3"/>
              <p:cNvSpPr/>
              <p:nvPr/>
            </p:nvSpPr>
            <p:spPr>
              <a:xfrm>
                <a:off x="3061586" y="530735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286" y="476"/>
                      <a:pt x="2381" y="476"/>
                    </a:cubicBezTo>
                    <a:cubicBezTo>
                      <a:pt x="2381" y="476"/>
                      <a:pt x="2381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5" y="476"/>
                      <a:pt x="1334" y="571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5" name="Google Shape;1345;p33"/>
            <p:cNvSpPr/>
            <p:nvPr/>
          </p:nvSpPr>
          <p:spPr>
            <a:xfrm>
              <a:off x="7552966" y="2544678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6"/>
                  </a:cubicBezTo>
                  <a:lnTo>
                    <a:pt x="11906" y="15192"/>
                  </a:lnTo>
                  <a:cubicBezTo>
                    <a:pt x="12763" y="15669"/>
                    <a:pt x="14288" y="15669"/>
                    <a:pt x="15145" y="15192"/>
                  </a:cubicBezTo>
                  <a:lnTo>
                    <a:pt x="26384" y="8716"/>
                  </a:lnTo>
                  <a:cubicBezTo>
                    <a:pt x="26384" y="8716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7553031" y="253740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7" name="Google Shape;1347;p33"/>
            <p:cNvGrpSpPr/>
            <p:nvPr/>
          </p:nvGrpSpPr>
          <p:grpSpPr>
            <a:xfrm>
              <a:off x="7568701" y="2556812"/>
              <a:ext cx="26138" cy="16270"/>
              <a:chOff x="3006150" y="5206861"/>
              <a:chExt cx="9334" cy="5810"/>
            </a:xfrm>
          </p:grpSpPr>
          <p:sp>
            <p:nvSpPr>
              <p:cNvPr id="1348" name="Google Shape;1348;p33"/>
              <p:cNvSpPr/>
              <p:nvPr/>
            </p:nvSpPr>
            <p:spPr>
              <a:xfrm>
                <a:off x="3006150" y="5206861"/>
                <a:ext cx="24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428" extrusionOk="0">
                    <a:moveTo>
                      <a:pt x="2191" y="0"/>
                    </a:moveTo>
                    <a:lnTo>
                      <a:pt x="2476" y="191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3007008" y="5207719"/>
                <a:ext cx="276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809" extrusionOk="0">
                    <a:moveTo>
                      <a:pt x="1714" y="0"/>
                    </a:moveTo>
                    <a:lnTo>
                      <a:pt x="1905" y="190"/>
                    </a:lnTo>
                    <a:lnTo>
                      <a:pt x="1714" y="381"/>
                    </a:ln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857" y="762"/>
                      <a:pt x="2857" y="952"/>
                      <a:pt x="2381" y="1238"/>
                    </a:cubicBezTo>
                    <a:lnTo>
                      <a:pt x="1333" y="1809"/>
                    </a:lnTo>
                    <a:lnTo>
                      <a:pt x="1048" y="1619"/>
                    </a:lnTo>
                    <a:lnTo>
                      <a:pt x="2000" y="1048"/>
                    </a:lnTo>
                    <a:cubicBezTo>
                      <a:pt x="2000" y="1048"/>
                      <a:pt x="2381" y="762"/>
                      <a:pt x="2096" y="571"/>
                    </a:cubicBezTo>
                    <a:cubicBezTo>
                      <a:pt x="1905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3008912" y="5208814"/>
                <a:ext cx="2476" cy="1333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333" extrusionOk="0">
                    <a:moveTo>
                      <a:pt x="0" y="714"/>
                    </a:moveTo>
                    <a:lnTo>
                      <a:pt x="286" y="714"/>
                    </a:lnTo>
                    <a:cubicBezTo>
                      <a:pt x="286" y="714"/>
                      <a:pt x="381" y="1000"/>
                      <a:pt x="571" y="1095"/>
                    </a:cubicBezTo>
                    <a:cubicBezTo>
                      <a:pt x="762" y="1191"/>
                      <a:pt x="1048" y="1191"/>
                      <a:pt x="1143" y="1095"/>
                    </a:cubicBezTo>
                    <a:cubicBezTo>
                      <a:pt x="1334" y="1095"/>
                      <a:pt x="1143" y="810"/>
                      <a:pt x="1143" y="714"/>
                    </a:cubicBezTo>
                    <a:cubicBezTo>
                      <a:pt x="1048" y="524"/>
                      <a:pt x="857" y="333"/>
                      <a:pt x="1143" y="143"/>
                    </a:cubicBezTo>
                    <a:cubicBezTo>
                      <a:pt x="1429" y="-48"/>
                      <a:pt x="1810" y="-48"/>
                      <a:pt x="2191" y="143"/>
                    </a:cubicBezTo>
                    <a:cubicBezTo>
                      <a:pt x="2381" y="238"/>
                      <a:pt x="2477" y="429"/>
                      <a:pt x="2477" y="524"/>
                    </a:cubicBezTo>
                    <a:lnTo>
                      <a:pt x="2191" y="524"/>
                    </a:lnTo>
                    <a:cubicBezTo>
                      <a:pt x="2191" y="524"/>
                      <a:pt x="2191" y="333"/>
                      <a:pt x="2000" y="238"/>
                    </a:cubicBezTo>
                    <a:cubicBezTo>
                      <a:pt x="1810" y="48"/>
                      <a:pt x="1619" y="143"/>
                      <a:pt x="1524" y="238"/>
                    </a:cubicBezTo>
                    <a:cubicBezTo>
                      <a:pt x="1334" y="238"/>
                      <a:pt x="1524" y="429"/>
                      <a:pt x="1524" y="619"/>
                    </a:cubicBezTo>
                    <a:cubicBezTo>
                      <a:pt x="1715" y="810"/>
                      <a:pt x="1810" y="1000"/>
                      <a:pt x="1524" y="1191"/>
                    </a:cubicBezTo>
                    <a:cubicBezTo>
                      <a:pt x="1238" y="1381"/>
                      <a:pt x="857" y="1381"/>
                      <a:pt x="381" y="1191"/>
                    </a:cubicBezTo>
                    <a:cubicBezTo>
                      <a:pt x="191" y="1095"/>
                      <a:pt x="0" y="905"/>
                      <a:pt x="0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3010651" y="5209790"/>
                <a:ext cx="2289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453" y="405"/>
                      <a:pt x="2358" y="786"/>
                      <a:pt x="1881" y="976"/>
                    </a:cubicBezTo>
                    <a:cubicBezTo>
                      <a:pt x="1881" y="976"/>
                      <a:pt x="1786" y="976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834" y="1262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786" y="214"/>
                    </a:cubicBezTo>
                    <a:cubicBezTo>
                      <a:pt x="1500" y="119"/>
                      <a:pt x="1119" y="119"/>
                      <a:pt x="834" y="214"/>
                    </a:cubicBezTo>
                    <a:lnTo>
                      <a:pt x="1691" y="6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3011960" y="5210386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190"/>
                    </a:moveTo>
                    <a:lnTo>
                      <a:pt x="1810" y="190"/>
                    </a:lnTo>
                    <a:cubicBezTo>
                      <a:pt x="1810" y="190"/>
                      <a:pt x="1524" y="476"/>
                      <a:pt x="1524" y="476"/>
                    </a:cubicBezTo>
                    <a:lnTo>
                      <a:pt x="1524" y="476"/>
                    </a:lnTo>
                    <a:cubicBezTo>
                      <a:pt x="1524" y="476"/>
                      <a:pt x="2096" y="476"/>
                      <a:pt x="2286" y="476"/>
                    </a:cubicBezTo>
                    <a:cubicBezTo>
                      <a:pt x="2286" y="476"/>
                      <a:pt x="2381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4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3013233" y="5210957"/>
                <a:ext cx="2251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14" extrusionOk="0">
                    <a:moveTo>
                      <a:pt x="442" y="952"/>
                    </a:moveTo>
                    <a:lnTo>
                      <a:pt x="1394" y="381"/>
                    </a:lnTo>
                    <a:lnTo>
                      <a:pt x="1109" y="381"/>
                    </a:lnTo>
                    <a:cubicBezTo>
                      <a:pt x="1109" y="381"/>
                      <a:pt x="1299" y="95"/>
                      <a:pt x="1299" y="95"/>
                    </a:cubicBezTo>
                    <a:lnTo>
                      <a:pt x="1585" y="95"/>
                    </a:lnTo>
                    <a:cubicBezTo>
                      <a:pt x="1585" y="95"/>
                      <a:pt x="2061" y="0"/>
                      <a:pt x="2061" y="0"/>
                    </a:cubicBezTo>
                    <a:lnTo>
                      <a:pt x="2251" y="190"/>
                    </a:lnTo>
                    <a:lnTo>
                      <a:pt x="1775" y="476"/>
                    </a:lnTo>
                    <a:lnTo>
                      <a:pt x="2251" y="762"/>
                    </a:lnTo>
                    <a:lnTo>
                      <a:pt x="2061" y="762"/>
                    </a:lnTo>
                    <a:cubicBezTo>
                      <a:pt x="2061" y="762"/>
                      <a:pt x="1585" y="667"/>
                      <a:pt x="1585" y="667"/>
                    </a:cubicBezTo>
                    <a:lnTo>
                      <a:pt x="632" y="1238"/>
                    </a:lnTo>
                    <a:cubicBezTo>
                      <a:pt x="632" y="1238"/>
                      <a:pt x="347" y="1429"/>
                      <a:pt x="632" y="1524"/>
                    </a:cubicBezTo>
                    <a:cubicBezTo>
                      <a:pt x="632" y="1524"/>
                      <a:pt x="727" y="1524"/>
                      <a:pt x="823" y="1524"/>
                    </a:cubicBezTo>
                    <a:lnTo>
                      <a:pt x="632" y="1714"/>
                    </a:lnTo>
                    <a:cubicBezTo>
                      <a:pt x="632" y="1714"/>
                      <a:pt x="347" y="1714"/>
                      <a:pt x="251" y="1524"/>
                    </a:cubicBezTo>
                    <a:cubicBezTo>
                      <a:pt x="-130" y="1333"/>
                      <a:pt x="-34" y="1143"/>
                      <a:pt x="251" y="9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4" name="Google Shape;1354;p33"/>
            <p:cNvSpPr/>
            <p:nvPr/>
          </p:nvSpPr>
          <p:spPr>
            <a:xfrm>
              <a:off x="7502552" y="2573950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7502886" y="2566482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6" name="Google Shape;1356;p33"/>
            <p:cNvGrpSpPr/>
            <p:nvPr/>
          </p:nvGrpSpPr>
          <p:grpSpPr>
            <a:xfrm>
              <a:off x="7517758" y="2584821"/>
              <a:ext cx="27174" cy="17603"/>
              <a:chOff x="2987958" y="5216863"/>
              <a:chExt cx="9704" cy="6286"/>
            </a:xfrm>
          </p:grpSpPr>
          <p:sp>
            <p:nvSpPr>
              <p:cNvPr id="1357" name="Google Shape;1357;p33"/>
              <p:cNvSpPr/>
              <p:nvPr/>
            </p:nvSpPr>
            <p:spPr>
              <a:xfrm>
                <a:off x="2987958" y="5216863"/>
                <a:ext cx="3167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904" extrusionOk="0">
                    <a:moveTo>
                      <a:pt x="2096" y="95"/>
                    </a:moveTo>
                    <a:lnTo>
                      <a:pt x="2667" y="381"/>
                    </a:lnTo>
                    <a:cubicBezTo>
                      <a:pt x="3334" y="762"/>
                      <a:pt x="3334" y="1143"/>
                      <a:pt x="2667" y="1619"/>
                    </a:cubicBezTo>
                    <a:cubicBezTo>
                      <a:pt x="2000" y="2000"/>
                      <a:pt x="1238" y="2000"/>
                      <a:pt x="571" y="1619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143" y="1810"/>
                      <a:pt x="1810" y="1810"/>
                      <a:pt x="2286" y="1524"/>
                    </a:cubicBezTo>
                    <a:cubicBezTo>
                      <a:pt x="2857" y="1143"/>
                      <a:pt x="2857" y="857"/>
                      <a:pt x="2286" y="571"/>
                    </a:cubicBezTo>
                    <a:lnTo>
                      <a:pt x="2000" y="571"/>
                    </a:lnTo>
                    <a:cubicBezTo>
                      <a:pt x="2000" y="571"/>
                      <a:pt x="286" y="1429"/>
                      <a:pt x="286" y="1429"/>
                    </a:cubicBezTo>
                    <a:lnTo>
                      <a:pt x="571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2990172" y="5218635"/>
                <a:ext cx="2251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70" extrusionOk="0">
                    <a:moveTo>
                      <a:pt x="357" y="228"/>
                    </a:moveTo>
                    <a:cubicBezTo>
                      <a:pt x="929" y="-58"/>
                      <a:pt x="1595" y="-58"/>
                      <a:pt x="1976" y="133"/>
                    </a:cubicBezTo>
                    <a:cubicBezTo>
                      <a:pt x="2357" y="418"/>
                      <a:pt x="2357" y="704"/>
                      <a:pt x="1881" y="990"/>
                    </a:cubicBezTo>
                    <a:cubicBezTo>
                      <a:pt x="1881" y="990"/>
                      <a:pt x="1786" y="990"/>
                      <a:pt x="1691" y="990"/>
                    </a:cubicBezTo>
                    <a:lnTo>
                      <a:pt x="547" y="323"/>
                    </a:lnTo>
                    <a:cubicBezTo>
                      <a:pt x="547" y="323"/>
                      <a:pt x="167" y="800"/>
                      <a:pt x="547" y="990"/>
                    </a:cubicBezTo>
                    <a:cubicBezTo>
                      <a:pt x="738" y="990"/>
                      <a:pt x="929" y="1085"/>
                      <a:pt x="1119" y="1181"/>
                    </a:cubicBezTo>
                    <a:lnTo>
                      <a:pt x="1119" y="1371"/>
                    </a:lnTo>
                    <a:cubicBezTo>
                      <a:pt x="1119" y="1371"/>
                      <a:pt x="547" y="1371"/>
                      <a:pt x="357" y="1181"/>
                    </a:cubicBezTo>
                    <a:cubicBezTo>
                      <a:pt x="-119" y="895"/>
                      <a:pt x="-119" y="514"/>
                      <a:pt x="357" y="228"/>
                    </a:cubicBezTo>
                    <a:close/>
                    <a:moveTo>
                      <a:pt x="1595" y="800"/>
                    </a:moveTo>
                    <a:cubicBezTo>
                      <a:pt x="1595" y="800"/>
                      <a:pt x="1976" y="418"/>
                      <a:pt x="1691" y="323"/>
                    </a:cubicBezTo>
                    <a:cubicBezTo>
                      <a:pt x="1500" y="133"/>
                      <a:pt x="1024" y="133"/>
                      <a:pt x="738" y="323"/>
                    </a:cubicBezTo>
                    <a:lnTo>
                      <a:pt x="1595" y="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2991625" y="5218958"/>
                <a:ext cx="2619" cy="1566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566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524"/>
                    </a:cubicBezTo>
                    <a:cubicBezTo>
                      <a:pt x="524" y="1524"/>
                      <a:pt x="524" y="1524"/>
                      <a:pt x="524" y="1524"/>
                    </a:cubicBezTo>
                    <a:lnTo>
                      <a:pt x="333" y="1524"/>
                    </a:lnTo>
                    <a:cubicBezTo>
                      <a:pt x="333" y="1524"/>
                      <a:pt x="238" y="1619"/>
                      <a:pt x="143" y="1524"/>
                    </a:cubicBezTo>
                    <a:cubicBezTo>
                      <a:pt x="-48" y="1429"/>
                      <a:pt x="-48" y="1238"/>
                      <a:pt x="143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2992744" y="5220077"/>
                <a:ext cx="225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452" extrusionOk="0">
                    <a:moveTo>
                      <a:pt x="357" y="214"/>
                    </a:moveTo>
                    <a:cubicBezTo>
                      <a:pt x="834" y="-71"/>
                      <a:pt x="1595" y="-71"/>
                      <a:pt x="1976" y="214"/>
                    </a:cubicBezTo>
                    <a:cubicBezTo>
                      <a:pt x="2358" y="405"/>
                      <a:pt x="2358" y="786"/>
                      <a:pt x="1881" y="1072"/>
                    </a:cubicBezTo>
                    <a:cubicBezTo>
                      <a:pt x="1881" y="1072"/>
                      <a:pt x="1786" y="1072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595" y="214"/>
                    </a:cubicBezTo>
                    <a:cubicBezTo>
                      <a:pt x="1405" y="119"/>
                      <a:pt x="1024" y="119"/>
                      <a:pt x="643" y="214"/>
                    </a:cubicBezTo>
                    <a:lnTo>
                      <a:pt x="1500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2994279" y="5220577"/>
                <a:ext cx="2156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619" extrusionOk="0">
                    <a:moveTo>
                      <a:pt x="251" y="953"/>
                    </a:moveTo>
                    <a:lnTo>
                      <a:pt x="1204" y="381"/>
                    </a:lnTo>
                    <a:lnTo>
                      <a:pt x="918" y="381"/>
                    </a:lnTo>
                    <a:cubicBezTo>
                      <a:pt x="918" y="381"/>
                      <a:pt x="1109" y="95"/>
                      <a:pt x="1109" y="95"/>
                    </a:cubicBezTo>
                    <a:lnTo>
                      <a:pt x="1394" y="286"/>
                    </a:lnTo>
                    <a:lnTo>
                      <a:pt x="1870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632" y="1143"/>
                    </a:lnTo>
                    <a:cubicBezTo>
                      <a:pt x="632" y="1143"/>
                      <a:pt x="346" y="1334"/>
                      <a:pt x="632" y="1429"/>
                    </a:cubicBezTo>
                    <a:cubicBezTo>
                      <a:pt x="632" y="1429"/>
                      <a:pt x="727" y="1429"/>
                      <a:pt x="823" y="1429"/>
                    </a:cubicBezTo>
                    <a:lnTo>
                      <a:pt x="632" y="1619"/>
                    </a:lnTo>
                    <a:cubicBezTo>
                      <a:pt x="632" y="1619"/>
                      <a:pt x="346" y="1619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2995506" y="5221697"/>
                <a:ext cx="2156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452" extrusionOk="0">
                    <a:moveTo>
                      <a:pt x="262" y="214"/>
                    </a:moveTo>
                    <a:cubicBezTo>
                      <a:pt x="834" y="-71"/>
                      <a:pt x="1500" y="-71"/>
                      <a:pt x="1881" y="214"/>
                    </a:cubicBezTo>
                    <a:cubicBezTo>
                      <a:pt x="2262" y="500"/>
                      <a:pt x="2262" y="786"/>
                      <a:pt x="1786" y="1072"/>
                    </a:cubicBezTo>
                    <a:cubicBezTo>
                      <a:pt x="1786" y="1072"/>
                      <a:pt x="1691" y="1072"/>
                      <a:pt x="1595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00" y="786"/>
                    </a:moveTo>
                    <a:cubicBezTo>
                      <a:pt x="1500" y="786"/>
                      <a:pt x="1881" y="405"/>
                      <a:pt x="1595" y="310"/>
                    </a:cubicBezTo>
                    <a:cubicBezTo>
                      <a:pt x="1405" y="119"/>
                      <a:pt x="1024" y="119"/>
                      <a:pt x="643" y="310"/>
                    </a:cubicBezTo>
                    <a:lnTo>
                      <a:pt x="1500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3" name="Google Shape;1363;p33"/>
            <p:cNvSpPr/>
            <p:nvPr/>
          </p:nvSpPr>
          <p:spPr>
            <a:xfrm>
              <a:off x="7511088" y="2751933"/>
              <a:ext cx="123493" cy="71483"/>
            </a:xfrm>
            <a:custGeom>
              <a:avLst/>
              <a:gdLst/>
              <a:ahLst/>
              <a:cxnLst/>
              <a:rect l="l" t="t" r="r" b="b"/>
              <a:pathLst>
                <a:path w="44100" h="25526" extrusionOk="0">
                  <a:moveTo>
                    <a:pt x="40576" y="15097"/>
                  </a:moveTo>
                  <a:lnTo>
                    <a:pt x="40576" y="15097"/>
                  </a:lnTo>
                  <a:cubicBezTo>
                    <a:pt x="40576" y="15097"/>
                    <a:pt x="15049" y="429"/>
                    <a:pt x="15049" y="429"/>
                  </a:cubicBezTo>
                  <a:cubicBezTo>
                    <a:pt x="14097" y="-143"/>
                    <a:pt x="12668" y="-143"/>
                    <a:pt x="11811" y="429"/>
                  </a:cubicBezTo>
                  <a:lnTo>
                    <a:pt x="2381" y="5191"/>
                  </a:lnTo>
                  <a:lnTo>
                    <a:pt x="0" y="5191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28956" y="25098"/>
                  </a:lnTo>
                  <a:cubicBezTo>
                    <a:pt x="29813" y="25670"/>
                    <a:pt x="31337" y="25670"/>
                    <a:pt x="32195" y="25098"/>
                  </a:cubicBezTo>
                  <a:lnTo>
                    <a:pt x="43434" y="18621"/>
                  </a:lnTo>
                  <a:cubicBezTo>
                    <a:pt x="43910" y="18336"/>
                    <a:pt x="44101" y="17955"/>
                    <a:pt x="44101" y="17573"/>
                  </a:cubicBezTo>
                  <a:lnTo>
                    <a:pt x="44101" y="15002"/>
                  </a:lnTo>
                  <a:cubicBezTo>
                    <a:pt x="44101" y="15002"/>
                    <a:pt x="40672" y="15002"/>
                    <a:pt x="40672" y="150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7510889" y="2744730"/>
              <a:ext cx="123093" cy="71550"/>
            </a:xfrm>
            <a:custGeom>
              <a:avLst/>
              <a:gdLst/>
              <a:ahLst/>
              <a:cxnLst/>
              <a:rect l="l" t="t" r="r" b="b"/>
              <a:pathLst>
                <a:path w="43957" h="25550" extrusionOk="0">
                  <a:moveTo>
                    <a:pt x="32171" y="25194"/>
                  </a:moveTo>
                  <a:cubicBezTo>
                    <a:pt x="31313" y="25670"/>
                    <a:pt x="29789" y="25670"/>
                    <a:pt x="28932" y="25194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787" y="429"/>
                  </a:lnTo>
                  <a:cubicBezTo>
                    <a:pt x="12645" y="-143"/>
                    <a:pt x="14168" y="-143"/>
                    <a:pt x="15026" y="429"/>
                  </a:cubicBezTo>
                  <a:lnTo>
                    <a:pt x="43315" y="16812"/>
                  </a:lnTo>
                  <a:cubicBezTo>
                    <a:pt x="44172" y="17288"/>
                    <a:pt x="44172" y="18145"/>
                    <a:pt x="43315" y="18717"/>
                  </a:cubicBezTo>
                  <a:lnTo>
                    <a:pt x="32075" y="25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7549639" y="2759326"/>
              <a:ext cx="12918" cy="7348"/>
            </a:xfrm>
            <a:custGeom>
              <a:avLst/>
              <a:gdLst/>
              <a:ahLst/>
              <a:cxnLst/>
              <a:rect l="l" t="t" r="r" b="b"/>
              <a:pathLst>
                <a:path w="4613" h="2624" extrusionOk="0">
                  <a:moveTo>
                    <a:pt x="1187" y="645"/>
                  </a:moveTo>
                  <a:cubicBezTo>
                    <a:pt x="2425" y="-21"/>
                    <a:pt x="3473" y="-212"/>
                    <a:pt x="4235" y="265"/>
                  </a:cubicBezTo>
                  <a:cubicBezTo>
                    <a:pt x="4902" y="645"/>
                    <a:pt x="4712" y="1312"/>
                    <a:pt x="3473" y="1979"/>
                  </a:cubicBezTo>
                  <a:cubicBezTo>
                    <a:pt x="2235" y="2646"/>
                    <a:pt x="1187" y="2836"/>
                    <a:pt x="425" y="2360"/>
                  </a:cubicBezTo>
                  <a:cubicBezTo>
                    <a:pt x="-337" y="1979"/>
                    <a:pt x="-51" y="1312"/>
                    <a:pt x="1092" y="645"/>
                  </a:cubicBezTo>
                  <a:close/>
                  <a:moveTo>
                    <a:pt x="2997" y="1693"/>
                  </a:moveTo>
                  <a:cubicBezTo>
                    <a:pt x="4045" y="1122"/>
                    <a:pt x="4235" y="645"/>
                    <a:pt x="3759" y="455"/>
                  </a:cubicBezTo>
                  <a:cubicBezTo>
                    <a:pt x="3378" y="169"/>
                    <a:pt x="2616" y="265"/>
                    <a:pt x="1568" y="931"/>
                  </a:cubicBezTo>
                  <a:cubicBezTo>
                    <a:pt x="521" y="1503"/>
                    <a:pt x="330" y="1979"/>
                    <a:pt x="711" y="2169"/>
                  </a:cubicBezTo>
                  <a:cubicBezTo>
                    <a:pt x="1092" y="2360"/>
                    <a:pt x="1854" y="2265"/>
                    <a:pt x="2902" y="16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6" name="Google Shape;1366;p33"/>
            <p:cNvGrpSpPr/>
            <p:nvPr/>
          </p:nvGrpSpPr>
          <p:grpSpPr>
            <a:xfrm>
              <a:off x="7524958" y="2763801"/>
              <a:ext cx="26138" cy="15738"/>
              <a:chOff x="2990529" y="5280775"/>
              <a:chExt cx="9334" cy="5620"/>
            </a:xfrm>
          </p:grpSpPr>
          <p:sp>
            <p:nvSpPr>
              <p:cNvPr id="1367" name="Google Shape;1367;p33"/>
              <p:cNvSpPr/>
              <p:nvPr/>
            </p:nvSpPr>
            <p:spPr>
              <a:xfrm>
                <a:off x="2990529" y="5280775"/>
                <a:ext cx="24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428" extrusionOk="0">
                    <a:moveTo>
                      <a:pt x="2191" y="0"/>
                    </a:moveTo>
                    <a:lnTo>
                      <a:pt x="2477" y="190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2991386" y="5281538"/>
                <a:ext cx="2814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809" extrusionOk="0">
                    <a:moveTo>
                      <a:pt x="1714" y="95"/>
                    </a:moveTo>
                    <a:lnTo>
                      <a:pt x="1905" y="95"/>
                    </a:lnTo>
                    <a:cubicBezTo>
                      <a:pt x="1905" y="95"/>
                      <a:pt x="1714" y="381"/>
                      <a:pt x="1714" y="381"/>
                    </a:cubicBez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953" y="762"/>
                      <a:pt x="2858" y="952"/>
                      <a:pt x="2477" y="1238"/>
                    </a:cubicBezTo>
                    <a:lnTo>
                      <a:pt x="1429" y="1809"/>
                    </a:lnTo>
                    <a:lnTo>
                      <a:pt x="1143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571"/>
                    </a:cubicBezTo>
                    <a:cubicBezTo>
                      <a:pt x="2000" y="571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2993292" y="5282633"/>
                <a:ext cx="2476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262" extrusionOk="0">
                    <a:moveTo>
                      <a:pt x="0" y="714"/>
                    </a:moveTo>
                    <a:lnTo>
                      <a:pt x="286" y="714"/>
                    </a:lnTo>
                    <a:cubicBezTo>
                      <a:pt x="286" y="714"/>
                      <a:pt x="286" y="1000"/>
                      <a:pt x="571" y="1095"/>
                    </a:cubicBezTo>
                    <a:cubicBezTo>
                      <a:pt x="762" y="1191"/>
                      <a:pt x="953" y="1191"/>
                      <a:pt x="1143" y="1095"/>
                    </a:cubicBezTo>
                    <a:cubicBezTo>
                      <a:pt x="1333" y="1000"/>
                      <a:pt x="1143" y="810"/>
                      <a:pt x="1143" y="714"/>
                    </a:cubicBezTo>
                    <a:cubicBezTo>
                      <a:pt x="1048" y="524"/>
                      <a:pt x="857" y="333"/>
                      <a:pt x="1143" y="143"/>
                    </a:cubicBezTo>
                    <a:cubicBezTo>
                      <a:pt x="1429" y="-48"/>
                      <a:pt x="1810" y="-48"/>
                      <a:pt x="2191" y="143"/>
                    </a:cubicBezTo>
                    <a:cubicBezTo>
                      <a:pt x="2381" y="238"/>
                      <a:pt x="2477" y="429"/>
                      <a:pt x="2477" y="524"/>
                    </a:cubicBezTo>
                    <a:lnTo>
                      <a:pt x="2191" y="524"/>
                    </a:lnTo>
                    <a:cubicBezTo>
                      <a:pt x="2191" y="524"/>
                      <a:pt x="2191" y="333"/>
                      <a:pt x="2000" y="238"/>
                    </a:cubicBezTo>
                    <a:cubicBezTo>
                      <a:pt x="1810" y="143"/>
                      <a:pt x="1619" y="143"/>
                      <a:pt x="1429" y="238"/>
                    </a:cubicBezTo>
                    <a:cubicBezTo>
                      <a:pt x="1333" y="333"/>
                      <a:pt x="1429" y="429"/>
                      <a:pt x="1429" y="619"/>
                    </a:cubicBezTo>
                    <a:cubicBezTo>
                      <a:pt x="1524" y="810"/>
                      <a:pt x="1714" y="1000"/>
                      <a:pt x="1429" y="1191"/>
                    </a:cubicBezTo>
                    <a:cubicBezTo>
                      <a:pt x="1143" y="1286"/>
                      <a:pt x="762" y="1286"/>
                      <a:pt x="381" y="1191"/>
                    </a:cubicBezTo>
                    <a:cubicBezTo>
                      <a:pt x="95" y="1095"/>
                      <a:pt x="0" y="905"/>
                      <a:pt x="0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2994935" y="5283704"/>
                <a:ext cx="2346" cy="1357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357" extrusionOk="0">
                    <a:moveTo>
                      <a:pt x="452" y="215"/>
                    </a:moveTo>
                    <a:cubicBezTo>
                      <a:pt x="1024" y="-72"/>
                      <a:pt x="1691" y="-72"/>
                      <a:pt x="2072" y="215"/>
                    </a:cubicBezTo>
                    <a:cubicBezTo>
                      <a:pt x="2453" y="500"/>
                      <a:pt x="2453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357" y="881"/>
                      <a:pt x="643" y="1072"/>
                    </a:cubicBezTo>
                    <a:cubicBezTo>
                      <a:pt x="834" y="1072"/>
                      <a:pt x="1024" y="1167"/>
                      <a:pt x="1119" y="1167"/>
                    </a:cubicBezTo>
                    <a:lnTo>
                      <a:pt x="1119" y="1357"/>
                    </a:lnTo>
                    <a:cubicBezTo>
                      <a:pt x="1119" y="1357"/>
                      <a:pt x="547" y="1357"/>
                      <a:pt x="357" y="1167"/>
                    </a:cubicBezTo>
                    <a:cubicBezTo>
                      <a:pt x="-119" y="881"/>
                      <a:pt x="-119" y="500"/>
                      <a:pt x="357" y="215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691" y="215"/>
                    </a:cubicBezTo>
                    <a:cubicBezTo>
                      <a:pt x="1500" y="119"/>
                      <a:pt x="1024" y="119"/>
                      <a:pt x="738" y="215"/>
                    </a:cubicBezTo>
                    <a:lnTo>
                      <a:pt x="1595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2996340" y="528430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95"/>
                    </a:moveTo>
                    <a:lnTo>
                      <a:pt x="1810" y="286"/>
                    </a:lnTo>
                    <a:lnTo>
                      <a:pt x="1524" y="476"/>
                    </a:lnTo>
                    <a:lnTo>
                      <a:pt x="1524" y="476"/>
                    </a:lnTo>
                    <a:cubicBezTo>
                      <a:pt x="1524" y="476"/>
                      <a:pt x="2096" y="476"/>
                      <a:pt x="2286" y="476"/>
                    </a:cubicBezTo>
                    <a:cubicBezTo>
                      <a:pt x="2286" y="476"/>
                      <a:pt x="2381" y="476"/>
                      <a:pt x="2476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3" y="571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2997707" y="5284776"/>
                <a:ext cx="2156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619" extrusionOk="0">
                    <a:moveTo>
                      <a:pt x="347" y="952"/>
                    </a:moveTo>
                    <a:lnTo>
                      <a:pt x="1299" y="476"/>
                    </a:lnTo>
                    <a:lnTo>
                      <a:pt x="1013" y="286"/>
                    </a:lnTo>
                    <a:lnTo>
                      <a:pt x="1204" y="286"/>
                    </a:lnTo>
                    <a:cubicBezTo>
                      <a:pt x="1204" y="286"/>
                      <a:pt x="1394" y="286"/>
                      <a:pt x="1394" y="286"/>
                    </a:cubicBezTo>
                    <a:lnTo>
                      <a:pt x="1871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632" y="1143"/>
                    </a:lnTo>
                    <a:cubicBezTo>
                      <a:pt x="632" y="1143"/>
                      <a:pt x="347" y="1333"/>
                      <a:pt x="632" y="1429"/>
                    </a:cubicBezTo>
                    <a:cubicBezTo>
                      <a:pt x="632" y="1429"/>
                      <a:pt x="823" y="1429"/>
                      <a:pt x="823" y="1429"/>
                    </a:cubicBezTo>
                    <a:lnTo>
                      <a:pt x="632" y="1619"/>
                    </a:lnTo>
                    <a:cubicBezTo>
                      <a:pt x="632" y="1619"/>
                      <a:pt x="347" y="1524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3" name="Google Shape;1373;p33"/>
            <p:cNvSpPr/>
            <p:nvPr/>
          </p:nvSpPr>
          <p:spPr>
            <a:xfrm>
              <a:off x="7606578" y="280761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7606645" y="2800144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313" y="7310"/>
                    <a:pt x="27313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5" name="Google Shape;1375;p33"/>
            <p:cNvGrpSpPr/>
            <p:nvPr/>
          </p:nvGrpSpPr>
          <p:grpSpPr>
            <a:xfrm>
              <a:off x="7621781" y="2819285"/>
              <a:ext cx="17603" cy="9986"/>
              <a:chOff x="3025105" y="5300588"/>
              <a:chExt cx="6286" cy="3566"/>
            </a:xfrm>
          </p:grpSpPr>
          <p:sp>
            <p:nvSpPr>
              <p:cNvPr id="1376" name="Google Shape;1376;p33"/>
              <p:cNvSpPr/>
              <p:nvPr/>
            </p:nvSpPr>
            <p:spPr>
              <a:xfrm>
                <a:off x="3025105" y="5300588"/>
                <a:ext cx="3167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904" extrusionOk="0">
                    <a:moveTo>
                      <a:pt x="2096" y="95"/>
                    </a:moveTo>
                    <a:lnTo>
                      <a:pt x="2667" y="381"/>
                    </a:lnTo>
                    <a:cubicBezTo>
                      <a:pt x="3334" y="762"/>
                      <a:pt x="3334" y="1238"/>
                      <a:pt x="2667" y="1619"/>
                    </a:cubicBezTo>
                    <a:cubicBezTo>
                      <a:pt x="2000" y="2000"/>
                      <a:pt x="1143" y="2000"/>
                      <a:pt x="571" y="1619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238" y="1809"/>
                      <a:pt x="1810" y="1809"/>
                      <a:pt x="2381" y="1524"/>
                    </a:cubicBezTo>
                    <a:cubicBezTo>
                      <a:pt x="2953" y="1238"/>
                      <a:pt x="2953" y="857"/>
                      <a:pt x="2381" y="571"/>
                    </a:cubicBezTo>
                    <a:lnTo>
                      <a:pt x="2096" y="381"/>
                    </a:lnTo>
                    <a:lnTo>
                      <a:pt x="381" y="1429"/>
                    </a:lnTo>
                    <a:lnTo>
                      <a:pt x="57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3027545" y="5302374"/>
                <a:ext cx="2121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547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7" y="214"/>
                    </a:cubicBezTo>
                    <a:cubicBezTo>
                      <a:pt x="2227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167"/>
                    </a:cubicBezTo>
                    <a:lnTo>
                      <a:pt x="513" y="500"/>
                    </a:lnTo>
                    <a:cubicBezTo>
                      <a:pt x="513" y="500"/>
                      <a:pt x="132" y="976"/>
                      <a:pt x="513" y="1167"/>
                    </a:cubicBezTo>
                    <a:cubicBezTo>
                      <a:pt x="608" y="1167"/>
                      <a:pt x="894" y="1262"/>
                      <a:pt x="1084" y="1357"/>
                    </a:cubicBezTo>
                    <a:lnTo>
                      <a:pt x="1084" y="1548"/>
                    </a:lnTo>
                    <a:cubicBezTo>
                      <a:pt x="1084" y="1548"/>
                      <a:pt x="513" y="1548"/>
                      <a:pt x="323" y="1357"/>
                    </a:cubicBezTo>
                    <a:cubicBezTo>
                      <a:pt x="-59" y="1072"/>
                      <a:pt x="-154" y="690"/>
                      <a:pt x="323" y="405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7" y="405"/>
                      <a:pt x="1561" y="214"/>
                    </a:cubicBezTo>
                    <a:cubicBezTo>
                      <a:pt x="1275" y="24"/>
                      <a:pt x="894" y="24"/>
                      <a:pt x="608" y="214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3028772" y="5302683"/>
                <a:ext cx="2619" cy="1471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1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1"/>
                    </a:lnTo>
                    <a:lnTo>
                      <a:pt x="524" y="1334"/>
                    </a:lnTo>
                    <a:cubicBezTo>
                      <a:pt x="524" y="1334"/>
                      <a:pt x="524" y="1334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4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9" name="Google Shape;1379;p33"/>
            <p:cNvSpPr/>
            <p:nvPr/>
          </p:nvSpPr>
          <p:spPr>
            <a:xfrm>
              <a:off x="7656723" y="2778805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7656790" y="277133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7690063" y="2787808"/>
              <a:ext cx="14385" cy="8146"/>
            </a:xfrm>
            <a:custGeom>
              <a:avLst/>
              <a:gdLst/>
              <a:ahLst/>
              <a:cxnLst/>
              <a:rect l="l" t="t" r="r" b="b"/>
              <a:pathLst>
                <a:path w="5137" h="2909" extrusionOk="0">
                  <a:moveTo>
                    <a:pt x="0" y="1524"/>
                  </a:moveTo>
                  <a:lnTo>
                    <a:pt x="571" y="1524"/>
                  </a:lnTo>
                  <a:cubicBezTo>
                    <a:pt x="571" y="1524"/>
                    <a:pt x="571" y="2000"/>
                    <a:pt x="1143" y="2286"/>
                  </a:cubicBezTo>
                  <a:cubicBezTo>
                    <a:pt x="1524" y="2572"/>
                    <a:pt x="2096" y="2572"/>
                    <a:pt x="2572" y="2286"/>
                  </a:cubicBezTo>
                  <a:cubicBezTo>
                    <a:pt x="2953" y="2000"/>
                    <a:pt x="2953" y="1715"/>
                    <a:pt x="2096" y="1238"/>
                  </a:cubicBezTo>
                  <a:lnTo>
                    <a:pt x="2477" y="1048"/>
                  </a:lnTo>
                  <a:cubicBezTo>
                    <a:pt x="3238" y="1429"/>
                    <a:pt x="3810" y="1429"/>
                    <a:pt x="4191" y="1238"/>
                  </a:cubicBezTo>
                  <a:cubicBezTo>
                    <a:pt x="4572" y="1048"/>
                    <a:pt x="4477" y="762"/>
                    <a:pt x="4191" y="571"/>
                  </a:cubicBezTo>
                  <a:cubicBezTo>
                    <a:pt x="3905" y="381"/>
                    <a:pt x="3524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0"/>
                    <a:pt x="4572" y="381"/>
                  </a:cubicBezTo>
                  <a:cubicBezTo>
                    <a:pt x="5239" y="762"/>
                    <a:pt x="5334" y="1238"/>
                    <a:pt x="4763" y="1524"/>
                  </a:cubicBezTo>
                  <a:cubicBezTo>
                    <a:pt x="4286" y="1810"/>
                    <a:pt x="3810" y="1810"/>
                    <a:pt x="3238" y="1619"/>
                  </a:cubicBezTo>
                  <a:lnTo>
                    <a:pt x="3238" y="1619"/>
                  </a:lnTo>
                  <a:cubicBezTo>
                    <a:pt x="3238" y="1619"/>
                    <a:pt x="3620" y="2286"/>
                    <a:pt x="3048" y="2667"/>
                  </a:cubicBezTo>
                  <a:cubicBezTo>
                    <a:pt x="2381" y="3048"/>
                    <a:pt x="1524" y="2953"/>
                    <a:pt x="857" y="2572"/>
                  </a:cubicBezTo>
                  <a:cubicBezTo>
                    <a:pt x="286" y="2191"/>
                    <a:pt x="190" y="1905"/>
                    <a:pt x="190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2" name="Google Shape;1382;p33"/>
            <p:cNvGrpSpPr/>
            <p:nvPr/>
          </p:nvGrpSpPr>
          <p:grpSpPr>
            <a:xfrm>
              <a:off x="7670327" y="2792076"/>
              <a:ext cx="24951" cy="15735"/>
              <a:chOff x="3042441" y="5290872"/>
              <a:chExt cx="8910" cy="5619"/>
            </a:xfrm>
          </p:grpSpPr>
          <p:sp>
            <p:nvSpPr>
              <p:cNvPr id="1383" name="Google Shape;1383;p33"/>
              <p:cNvSpPr/>
              <p:nvPr/>
            </p:nvSpPr>
            <p:spPr>
              <a:xfrm>
                <a:off x="3042441" y="5290872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96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381" y="1143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1"/>
                    </a:lnTo>
                    <a:lnTo>
                      <a:pt x="1429" y="667"/>
                    </a:lnTo>
                    <a:lnTo>
                      <a:pt x="1810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3043446" y="5292444"/>
                <a:ext cx="3566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1861" extrusionOk="0">
                    <a:moveTo>
                      <a:pt x="233" y="810"/>
                    </a:moveTo>
                    <a:cubicBezTo>
                      <a:pt x="233" y="810"/>
                      <a:pt x="614" y="810"/>
                      <a:pt x="804" y="810"/>
                    </a:cubicBezTo>
                    <a:lnTo>
                      <a:pt x="804" y="810"/>
                    </a:lnTo>
                    <a:cubicBezTo>
                      <a:pt x="804" y="810"/>
                      <a:pt x="804" y="619"/>
                      <a:pt x="899" y="524"/>
                    </a:cubicBezTo>
                    <a:cubicBezTo>
                      <a:pt x="995" y="524"/>
                      <a:pt x="1281" y="524"/>
                      <a:pt x="1376" y="524"/>
                    </a:cubicBezTo>
                    <a:lnTo>
                      <a:pt x="1376" y="524"/>
                    </a:lnTo>
                    <a:cubicBezTo>
                      <a:pt x="1376" y="524"/>
                      <a:pt x="1376" y="238"/>
                      <a:pt x="1566" y="143"/>
                    </a:cubicBezTo>
                    <a:cubicBezTo>
                      <a:pt x="1947" y="-48"/>
                      <a:pt x="2424" y="-48"/>
                      <a:pt x="2805" y="143"/>
                    </a:cubicBezTo>
                    <a:cubicBezTo>
                      <a:pt x="2805" y="143"/>
                      <a:pt x="2995" y="238"/>
                      <a:pt x="2995" y="333"/>
                    </a:cubicBezTo>
                    <a:lnTo>
                      <a:pt x="3566" y="619"/>
                    </a:lnTo>
                    <a:lnTo>
                      <a:pt x="3376" y="810"/>
                    </a:lnTo>
                    <a:lnTo>
                      <a:pt x="3090" y="619"/>
                    </a:lnTo>
                    <a:cubicBezTo>
                      <a:pt x="3090" y="619"/>
                      <a:pt x="3090" y="810"/>
                      <a:pt x="2900" y="905"/>
                    </a:cubicBezTo>
                    <a:cubicBezTo>
                      <a:pt x="2519" y="1095"/>
                      <a:pt x="2042" y="1095"/>
                      <a:pt x="1757" y="905"/>
                    </a:cubicBezTo>
                    <a:cubicBezTo>
                      <a:pt x="1757" y="905"/>
                      <a:pt x="1566" y="810"/>
                      <a:pt x="1566" y="714"/>
                    </a:cubicBezTo>
                    <a:cubicBezTo>
                      <a:pt x="1566" y="714"/>
                      <a:pt x="1376" y="714"/>
                      <a:pt x="1281" y="714"/>
                    </a:cubicBezTo>
                    <a:cubicBezTo>
                      <a:pt x="1185" y="714"/>
                      <a:pt x="1185" y="810"/>
                      <a:pt x="1281" y="1000"/>
                    </a:cubicBezTo>
                    <a:lnTo>
                      <a:pt x="1566" y="1191"/>
                    </a:lnTo>
                    <a:cubicBezTo>
                      <a:pt x="1566" y="1191"/>
                      <a:pt x="2042" y="1572"/>
                      <a:pt x="1757" y="1762"/>
                    </a:cubicBezTo>
                    <a:cubicBezTo>
                      <a:pt x="1471" y="1953"/>
                      <a:pt x="899" y="1858"/>
                      <a:pt x="423" y="1572"/>
                    </a:cubicBezTo>
                    <a:cubicBezTo>
                      <a:pt x="42" y="1381"/>
                      <a:pt x="-148" y="1095"/>
                      <a:pt x="138" y="905"/>
                    </a:cubicBezTo>
                    <a:close/>
                    <a:moveTo>
                      <a:pt x="1566" y="1476"/>
                    </a:moveTo>
                    <a:cubicBezTo>
                      <a:pt x="1566" y="1476"/>
                      <a:pt x="1566" y="1286"/>
                      <a:pt x="1471" y="1191"/>
                    </a:cubicBezTo>
                    <a:lnTo>
                      <a:pt x="1185" y="1000"/>
                    </a:lnTo>
                    <a:cubicBezTo>
                      <a:pt x="1185" y="1000"/>
                      <a:pt x="1090" y="1000"/>
                      <a:pt x="995" y="810"/>
                    </a:cubicBezTo>
                    <a:cubicBezTo>
                      <a:pt x="804" y="810"/>
                      <a:pt x="614" y="810"/>
                      <a:pt x="519" y="810"/>
                    </a:cubicBezTo>
                    <a:cubicBezTo>
                      <a:pt x="328" y="905"/>
                      <a:pt x="423" y="1095"/>
                      <a:pt x="709" y="1286"/>
                    </a:cubicBezTo>
                    <a:cubicBezTo>
                      <a:pt x="995" y="1476"/>
                      <a:pt x="1376" y="1476"/>
                      <a:pt x="1566" y="1381"/>
                    </a:cubicBezTo>
                    <a:close/>
                    <a:moveTo>
                      <a:pt x="2709" y="619"/>
                    </a:moveTo>
                    <a:cubicBezTo>
                      <a:pt x="2709" y="619"/>
                      <a:pt x="2900" y="333"/>
                      <a:pt x="2709" y="238"/>
                    </a:cubicBezTo>
                    <a:cubicBezTo>
                      <a:pt x="2519" y="238"/>
                      <a:pt x="2233" y="143"/>
                      <a:pt x="1947" y="238"/>
                    </a:cubicBezTo>
                    <a:cubicBezTo>
                      <a:pt x="1662" y="333"/>
                      <a:pt x="1757" y="524"/>
                      <a:pt x="1947" y="714"/>
                    </a:cubicBezTo>
                    <a:cubicBezTo>
                      <a:pt x="2138" y="714"/>
                      <a:pt x="2424" y="810"/>
                      <a:pt x="2709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3046536" y="5293253"/>
                <a:ext cx="3262" cy="184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46" extrusionOk="0">
                    <a:moveTo>
                      <a:pt x="2191" y="0"/>
                    </a:moveTo>
                    <a:lnTo>
                      <a:pt x="2762" y="286"/>
                    </a:lnTo>
                    <a:cubicBezTo>
                      <a:pt x="3429" y="667"/>
                      <a:pt x="3429" y="1143"/>
                      <a:pt x="2762" y="1524"/>
                    </a:cubicBezTo>
                    <a:cubicBezTo>
                      <a:pt x="2096" y="1905"/>
                      <a:pt x="1238" y="2000"/>
                      <a:pt x="571" y="1524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762" y="1429"/>
                    </a:moveTo>
                    <a:cubicBezTo>
                      <a:pt x="1238" y="1714"/>
                      <a:pt x="1810" y="1714"/>
                      <a:pt x="2381" y="1429"/>
                    </a:cubicBezTo>
                    <a:cubicBezTo>
                      <a:pt x="2953" y="1143"/>
                      <a:pt x="2953" y="762"/>
                      <a:pt x="2381" y="476"/>
                    </a:cubicBezTo>
                    <a:lnTo>
                      <a:pt x="2096" y="286"/>
                    </a:lnTo>
                    <a:lnTo>
                      <a:pt x="381" y="1334"/>
                    </a:lnTo>
                    <a:lnTo>
                      <a:pt x="667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3048632" y="5294777"/>
                <a:ext cx="2719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4" extrusionOk="0">
                    <a:moveTo>
                      <a:pt x="1619" y="0"/>
                    </a:moveTo>
                    <a:lnTo>
                      <a:pt x="1810" y="0"/>
                    </a:lnTo>
                    <a:cubicBezTo>
                      <a:pt x="1810" y="0"/>
                      <a:pt x="1619" y="286"/>
                      <a:pt x="1619" y="286"/>
                    </a:cubicBezTo>
                    <a:lnTo>
                      <a:pt x="1619" y="286"/>
                    </a:lnTo>
                    <a:cubicBezTo>
                      <a:pt x="1619" y="286"/>
                      <a:pt x="2191" y="286"/>
                      <a:pt x="2477" y="476"/>
                    </a:cubicBezTo>
                    <a:cubicBezTo>
                      <a:pt x="2857" y="667"/>
                      <a:pt x="2762" y="857"/>
                      <a:pt x="2381" y="1143"/>
                    </a:cubicBezTo>
                    <a:lnTo>
                      <a:pt x="1333" y="1714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096" y="476"/>
                    </a:cubicBezTo>
                    <a:cubicBezTo>
                      <a:pt x="1905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7" name="Google Shape;1387;p33"/>
            <p:cNvSpPr/>
            <p:nvPr/>
          </p:nvSpPr>
          <p:spPr>
            <a:xfrm>
              <a:off x="7560967" y="2723324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763" y="15693"/>
                    <a:pt x="14192" y="15693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7561300" y="2716124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26" y="15216"/>
                  </a:moveTo>
                  <a:cubicBezTo>
                    <a:pt x="14169" y="15693"/>
                    <a:pt x="12645" y="15693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218" y="7406"/>
                    <a:pt x="27218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7594041" y="2732859"/>
              <a:ext cx="13601" cy="8267"/>
            </a:xfrm>
            <a:custGeom>
              <a:avLst/>
              <a:gdLst/>
              <a:ahLst/>
              <a:cxnLst/>
              <a:rect l="l" t="t" r="r" b="b"/>
              <a:pathLst>
                <a:path w="4857" h="2952" extrusionOk="0">
                  <a:moveTo>
                    <a:pt x="286" y="1619"/>
                  </a:moveTo>
                  <a:lnTo>
                    <a:pt x="1143" y="2096"/>
                  </a:lnTo>
                  <a:lnTo>
                    <a:pt x="3810" y="571"/>
                  </a:lnTo>
                  <a:lnTo>
                    <a:pt x="3143" y="191"/>
                  </a:lnTo>
                  <a:lnTo>
                    <a:pt x="3429" y="0"/>
                  </a:lnTo>
                  <a:cubicBezTo>
                    <a:pt x="3429" y="0"/>
                    <a:pt x="4096" y="191"/>
                    <a:pt x="4477" y="286"/>
                  </a:cubicBezTo>
                  <a:lnTo>
                    <a:pt x="4858" y="476"/>
                  </a:lnTo>
                  <a:lnTo>
                    <a:pt x="1619" y="2286"/>
                  </a:lnTo>
                  <a:lnTo>
                    <a:pt x="2381" y="2667"/>
                  </a:lnTo>
                  <a:lnTo>
                    <a:pt x="2000" y="2953"/>
                  </a:lnTo>
                  <a:lnTo>
                    <a:pt x="0" y="1810"/>
                  </a:lnTo>
                  <a:lnTo>
                    <a:pt x="381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0" name="Google Shape;1390;p33"/>
            <p:cNvGrpSpPr/>
            <p:nvPr/>
          </p:nvGrpSpPr>
          <p:grpSpPr>
            <a:xfrm>
              <a:off x="7578037" y="2738729"/>
              <a:ext cx="20269" cy="11736"/>
              <a:chOff x="3009484" y="5271822"/>
              <a:chExt cx="7238" cy="4191"/>
            </a:xfrm>
          </p:grpSpPr>
          <p:sp>
            <p:nvSpPr>
              <p:cNvPr id="1391" name="Google Shape;1391;p33"/>
              <p:cNvSpPr/>
              <p:nvPr/>
            </p:nvSpPr>
            <p:spPr>
              <a:xfrm>
                <a:off x="3009484" y="5271822"/>
                <a:ext cx="3429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905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239" y="762"/>
                    </a:lnTo>
                    <a:cubicBezTo>
                      <a:pt x="3239" y="762"/>
                      <a:pt x="2286" y="286"/>
                      <a:pt x="2286" y="286"/>
                    </a:cubicBezTo>
                    <a:lnTo>
                      <a:pt x="1524" y="667"/>
                    </a:lnTo>
                    <a:lnTo>
                      <a:pt x="2381" y="1143"/>
                    </a:lnTo>
                    <a:lnTo>
                      <a:pt x="2096" y="1334"/>
                    </a:lnTo>
                    <a:lnTo>
                      <a:pt x="1238" y="857"/>
                    </a:lnTo>
                    <a:lnTo>
                      <a:pt x="476" y="1334"/>
                    </a:lnTo>
                    <a:lnTo>
                      <a:pt x="1524" y="1905"/>
                    </a:lnTo>
                    <a:lnTo>
                      <a:pt x="1334" y="1905"/>
                    </a:lnTo>
                    <a:cubicBezTo>
                      <a:pt x="1334" y="1905"/>
                      <a:pt x="0" y="1334"/>
                      <a:pt x="0" y="1334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>
                <a:off x="3011199" y="5273251"/>
                <a:ext cx="2718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714" extrusionOk="0">
                    <a:moveTo>
                      <a:pt x="1619" y="0"/>
                    </a:moveTo>
                    <a:lnTo>
                      <a:pt x="1810" y="191"/>
                    </a:lnTo>
                    <a:lnTo>
                      <a:pt x="1619" y="191"/>
                    </a:lnTo>
                    <a:cubicBezTo>
                      <a:pt x="1619" y="191"/>
                      <a:pt x="2191" y="381"/>
                      <a:pt x="2476" y="476"/>
                    </a:cubicBezTo>
                    <a:cubicBezTo>
                      <a:pt x="2857" y="667"/>
                      <a:pt x="2762" y="857"/>
                      <a:pt x="2381" y="1143"/>
                    </a:cubicBezTo>
                    <a:lnTo>
                      <a:pt x="1333" y="1715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>
                <a:off x="3013314" y="5274394"/>
                <a:ext cx="3408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619" extrusionOk="0">
                    <a:moveTo>
                      <a:pt x="456" y="286"/>
                    </a:moveTo>
                    <a:cubicBezTo>
                      <a:pt x="932" y="0"/>
                      <a:pt x="1599" y="0"/>
                      <a:pt x="1980" y="190"/>
                    </a:cubicBezTo>
                    <a:cubicBezTo>
                      <a:pt x="2170" y="286"/>
                      <a:pt x="2266" y="381"/>
                      <a:pt x="2266" y="571"/>
                    </a:cubicBezTo>
                    <a:lnTo>
                      <a:pt x="2552" y="381"/>
                    </a:lnTo>
                    <a:lnTo>
                      <a:pt x="3123" y="0"/>
                    </a:lnTo>
                    <a:lnTo>
                      <a:pt x="3409" y="190"/>
                    </a:lnTo>
                    <a:lnTo>
                      <a:pt x="1027" y="1619"/>
                    </a:lnTo>
                    <a:lnTo>
                      <a:pt x="837" y="1619"/>
                    </a:lnTo>
                    <a:cubicBezTo>
                      <a:pt x="837" y="1619"/>
                      <a:pt x="1027" y="1333"/>
                      <a:pt x="1027" y="1333"/>
                    </a:cubicBezTo>
                    <a:lnTo>
                      <a:pt x="1027" y="1333"/>
                    </a:lnTo>
                    <a:cubicBezTo>
                      <a:pt x="1027" y="1333"/>
                      <a:pt x="456" y="1333"/>
                      <a:pt x="266" y="1143"/>
                    </a:cubicBezTo>
                    <a:cubicBezTo>
                      <a:pt x="-115" y="952"/>
                      <a:pt x="-115" y="571"/>
                      <a:pt x="456" y="286"/>
                    </a:cubicBezTo>
                    <a:close/>
                    <a:moveTo>
                      <a:pt x="1218" y="1143"/>
                    </a:moveTo>
                    <a:lnTo>
                      <a:pt x="2075" y="667"/>
                    </a:lnTo>
                    <a:cubicBezTo>
                      <a:pt x="2075" y="667"/>
                      <a:pt x="2075" y="381"/>
                      <a:pt x="1885" y="381"/>
                    </a:cubicBezTo>
                    <a:cubicBezTo>
                      <a:pt x="1599" y="190"/>
                      <a:pt x="1123" y="190"/>
                      <a:pt x="742" y="381"/>
                    </a:cubicBezTo>
                    <a:cubicBezTo>
                      <a:pt x="361" y="571"/>
                      <a:pt x="266" y="857"/>
                      <a:pt x="551" y="1048"/>
                    </a:cubicBezTo>
                    <a:cubicBezTo>
                      <a:pt x="742" y="1048"/>
                      <a:pt x="932" y="1143"/>
                      <a:pt x="1218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33"/>
            <p:cNvSpPr/>
            <p:nvPr/>
          </p:nvSpPr>
          <p:spPr>
            <a:xfrm>
              <a:off x="7757013" y="2720725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7757077" y="271325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7795887" y="2726992"/>
              <a:ext cx="13335" cy="7452"/>
            </a:xfrm>
            <a:custGeom>
              <a:avLst/>
              <a:gdLst/>
              <a:ahLst/>
              <a:cxnLst/>
              <a:rect l="l" t="t" r="r" b="b"/>
              <a:pathLst>
                <a:path w="4762" h="2661" extrusionOk="0">
                  <a:moveTo>
                    <a:pt x="24" y="1619"/>
                  </a:moveTo>
                  <a:lnTo>
                    <a:pt x="596" y="1619"/>
                  </a:lnTo>
                  <a:cubicBezTo>
                    <a:pt x="596" y="1619"/>
                    <a:pt x="596" y="2000"/>
                    <a:pt x="882" y="2095"/>
                  </a:cubicBezTo>
                  <a:cubicBezTo>
                    <a:pt x="1358" y="2381"/>
                    <a:pt x="2215" y="2381"/>
                    <a:pt x="3358" y="1714"/>
                  </a:cubicBezTo>
                  <a:cubicBezTo>
                    <a:pt x="2882" y="1714"/>
                    <a:pt x="2310" y="1714"/>
                    <a:pt x="2024" y="1524"/>
                  </a:cubicBezTo>
                  <a:cubicBezTo>
                    <a:pt x="1453" y="1143"/>
                    <a:pt x="1358" y="762"/>
                    <a:pt x="2120" y="286"/>
                  </a:cubicBezTo>
                  <a:cubicBezTo>
                    <a:pt x="2787" y="-95"/>
                    <a:pt x="3739" y="-95"/>
                    <a:pt x="4311" y="286"/>
                  </a:cubicBezTo>
                  <a:cubicBezTo>
                    <a:pt x="4977" y="667"/>
                    <a:pt x="4977" y="1333"/>
                    <a:pt x="3834" y="2000"/>
                  </a:cubicBezTo>
                  <a:cubicBezTo>
                    <a:pt x="2406" y="2858"/>
                    <a:pt x="1167" y="2762"/>
                    <a:pt x="500" y="2381"/>
                  </a:cubicBezTo>
                  <a:cubicBezTo>
                    <a:pt x="120" y="2191"/>
                    <a:pt x="-71" y="1905"/>
                    <a:pt x="24" y="1619"/>
                  </a:cubicBezTo>
                  <a:close/>
                  <a:moveTo>
                    <a:pt x="3739" y="1619"/>
                  </a:moveTo>
                  <a:cubicBezTo>
                    <a:pt x="4406" y="1143"/>
                    <a:pt x="4501" y="762"/>
                    <a:pt x="4025" y="571"/>
                  </a:cubicBezTo>
                  <a:cubicBezTo>
                    <a:pt x="3644" y="381"/>
                    <a:pt x="3072" y="381"/>
                    <a:pt x="2596" y="571"/>
                  </a:cubicBezTo>
                  <a:cubicBezTo>
                    <a:pt x="2120" y="857"/>
                    <a:pt x="2024" y="1143"/>
                    <a:pt x="2501" y="1429"/>
                  </a:cubicBezTo>
                  <a:cubicBezTo>
                    <a:pt x="2691" y="1524"/>
                    <a:pt x="3167" y="1619"/>
                    <a:pt x="373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7" name="Google Shape;1397;p33"/>
            <p:cNvGrpSpPr/>
            <p:nvPr/>
          </p:nvGrpSpPr>
          <p:grpSpPr>
            <a:xfrm>
              <a:off x="7770614" y="2733929"/>
              <a:ext cx="24931" cy="15573"/>
              <a:chOff x="3078254" y="5270108"/>
              <a:chExt cx="8903" cy="5561"/>
            </a:xfrm>
          </p:grpSpPr>
          <p:sp>
            <p:nvSpPr>
              <p:cNvPr id="1398" name="Google Shape;1398;p33"/>
              <p:cNvSpPr/>
              <p:nvPr/>
            </p:nvSpPr>
            <p:spPr>
              <a:xfrm>
                <a:off x="3078254" y="5270108"/>
                <a:ext cx="3324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24" extrusionOk="0">
                    <a:moveTo>
                      <a:pt x="2191" y="0"/>
                    </a:moveTo>
                    <a:lnTo>
                      <a:pt x="2858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191" y="95"/>
                    </a:lnTo>
                    <a:close/>
                    <a:moveTo>
                      <a:pt x="1715" y="953"/>
                    </a:moveTo>
                    <a:cubicBezTo>
                      <a:pt x="1715" y="953"/>
                      <a:pt x="2381" y="1143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191" y="190"/>
                    </a:lnTo>
                    <a:lnTo>
                      <a:pt x="1334" y="667"/>
                    </a:lnTo>
                    <a:lnTo>
                      <a:pt x="1715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33"/>
              <p:cNvSpPr/>
              <p:nvPr/>
            </p:nvSpPr>
            <p:spPr>
              <a:xfrm>
                <a:off x="3079231" y="5271679"/>
                <a:ext cx="3595" cy="1887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887" extrusionOk="0">
                    <a:moveTo>
                      <a:pt x="357" y="810"/>
                    </a:moveTo>
                    <a:cubicBezTo>
                      <a:pt x="357" y="810"/>
                      <a:pt x="738" y="714"/>
                      <a:pt x="928" y="810"/>
                    </a:cubicBezTo>
                    <a:lnTo>
                      <a:pt x="928" y="810"/>
                    </a:lnTo>
                    <a:cubicBezTo>
                      <a:pt x="928" y="810"/>
                      <a:pt x="928" y="619"/>
                      <a:pt x="1023" y="524"/>
                    </a:cubicBezTo>
                    <a:cubicBezTo>
                      <a:pt x="1214" y="524"/>
                      <a:pt x="1404" y="524"/>
                      <a:pt x="1500" y="524"/>
                    </a:cubicBezTo>
                    <a:lnTo>
                      <a:pt x="1500" y="524"/>
                    </a:lnTo>
                    <a:cubicBezTo>
                      <a:pt x="1500" y="524"/>
                      <a:pt x="1500" y="238"/>
                      <a:pt x="1690" y="143"/>
                    </a:cubicBezTo>
                    <a:cubicBezTo>
                      <a:pt x="2071" y="-48"/>
                      <a:pt x="2547" y="-48"/>
                      <a:pt x="2833" y="143"/>
                    </a:cubicBezTo>
                    <a:cubicBezTo>
                      <a:pt x="2928" y="143"/>
                      <a:pt x="3024" y="238"/>
                      <a:pt x="3024" y="238"/>
                    </a:cubicBezTo>
                    <a:lnTo>
                      <a:pt x="3595" y="619"/>
                    </a:lnTo>
                    <a:lnTo>
                      <a:pt x="3405" y="619"/>
                    </a:lnTo>
                    <a:cubicBezTo>
                      <a:pt x="3405" y="619"/>
                      <a:pt x="3024" y="619"/>
                      <a:pt x="3024" y="619"/>
                    </a:cubicBezTo>
                    <a:cubicBezTo>
                      <a:pt x="3024" y="619"/>
                      <a:pt x="3024" y="810"/>
                      <a:pt x="2833" y="905"/>
                    </a:cubicBezTo>
                    <a:cubicBezTo>
                      <a:pt x="2452" y="1095"/>
                      <a:pt x="1976" y="1095"/>
                      <a:pt x="1690" y="905"/>
                    </a:cubicBezTo>
                    <a:cubicBezTo>
                      <a:pt x="1690" y="905"/>
                      <a:pt x="1500" y="810"/>
                      <a:pt x="1500" y="714"/>
                    </a:cubicBezTo>
                    <a:cubicBezTo>
                      <a:pt x="1404" y="714"/>
                      <a:pt x="1309" y="714"/>
                      <a:pt x="1214" y="714"/>
                    </a:cubicBezTo>
                    <a:cubicBezTo>
                      <a:pt x="1118" y="714"/>
                      <a:pt x="1118" y="810"/>
                      <a:pt x="1309" y="1000"/>
                    </a:cubicBezTo>
                    <a:lnTo>
                      <a:pt x="1595" y="1191"/>
                    </a:lnTo>
                    <a:cubicBezTo>
                      <a:pt x="1595" y="1191"/>
                      <a:pt x="2071" y="1571"/>
                      <a:pt x="1785" y="1762"/>
                    </a:cubicBezTo>
                    <a:cubicBezTo>
                      <a:pt x="1500" y="1953"/>
                      <a:pt x="928" y="1953"/>
                      <a:pt x="357" y="1571"/>
                    </a:cubicBezTo>
                    <a:cubicBezTo>
                      <a:pt x="-24" y="1286"/>
                      <a:pt x="-120" y="1095"/>
                      <a:pt x="166" y="905"/>
                    </a:cubicBezTo>
                    <a:close/>
                    <a:moveTo>
                      <a:pt x="1690" y="1476"/>
                    </a:moveTo>
                    <a:cubicBezTo>
                      <a:pt x="1690" y="1476"/>
                      <a:pt x="1690" y="1286"/>
                      <a:pt x="1595" y="1191"/>
                    </a:cubicBezTo>
                    <a:lnTo>
                      <a:pt x="1309" y="1000"/>
                    </a:lnTo>
                    <a:cubicBezTo>
                      <a:pt x="1309" y="1000"/>
                      <a:pt x="1214" y="1000"/>
                      <a:pt x="1118" y="810"/>
                    </a:cubicBezTo>
                    <a:cubicBezTo>
                      <a:pt x="928" y="810"/>
                      <a:pt x="738" y="810"/>
                      <a:pt x="642" y="810"/>
                    </a:cubicBezTo>
                    <a:cubicBezTo>
                      <a:pt x="452" y="905"/>
                      <a:pt x="547" y="1095"/>
                      <a:pt x="833" y="1191"/>
                    </a:cubicBezTo>
                    <a:cubicBezTo>
                      <a:pt x="1118" y="1381"/>
                      <a:pt x="1500" y="1381"/>
                      <a:pt x="1690" y="1286"/>
                    </a:cubicBezTo>
                    <a:close/>
                    <a:moveTo>
                      <a:pt x="2833" y="619"/>
                    </a:moveTo>
                    <a:cubicBezTo>
                      <a:pt x="2833" y="619"/>
                      <a:pt x="3024" y="333"/>
                      <a:pt x="2833" y="143"/>
                    </a:cubicBezTo>
                    <a:cubicBezTo>
                      <a:pt x="2643" y="47"/>
                      <a:pt x="2357" y="47"/>
                      <a:pt x="2071" y="143"/>
                    </a:cubicBezTo>
                    <a:cubicBezTo>
                      <a:pt x="1881" y="333"/>
                      <a:pt x="1881" y="429"/>
                      <a:pt x="2071" y="524"/>
                    </a:cubicBezTo>
                    <a:cubicBezTo>
                      <a:pt x="2262" y="619"/>
                      <a:pt x="2547" y="619"/>
                      <a:pt x="2833" y="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3082742" y="5272489"/>
                <a:ext cx="3417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95" extrusionOk="0">
                    <a:moveTo>
                      <a:pt x="560" y="762"/>
                    </a:moveTo>
                    <a:lnTo>
                      <a:pt x="1798" y="0"/>
                    </a:lnTo>
                    <a:lnTo>
                      <a:pt x="2084" y="190"/>
                    </a:lnTo>
                    <a:lnTo>
                      <a:pt x="751" y="953"/>
                    </a:lnTo>
                    <a:cubicBezTo>
                      <a:pt x="179" y="1238"/>
                      <a:pt x="274" y="1524"/>
                      <a:pt x="560" y="1714"/>
                    </a:cubicBezTo>
                    <a:cubicBezTo>
                      <a:pt x="846" y="1905"/>
                      <a:pt x="1227" y="1905"/>
                      <a:pt x="1798" y="1619"/>
                    </a:cubicBezTo>
                    <a:lnTo>
                      <a:pt x="3132" y="857"/>
                    </a:lnTo>
                    <a:lnTo>
                      <a:pt x="3418" y="1048"/>
                    </a:lnTo>
                    <a:lnTo>
                      <a:pt x="2084" y="1810"/>
                    </a:lnTo>
                    <a:cubicBezTo>
                      <a:pt x="1418" y="2191"/>
                      <a:pt x="846" y="2191"/>
                      <a:pt x="370" y="1810"/>
                    </a:cubicBezTo>
                    <a:cubicBezTo>
                      <a:pt x="-106" y="1524"/>
                      <a:pt x="-202" y="1238"/>
                      <a:pt x="560" y="7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>
                <a:off x="3083684" y="5274108"/>
                <a:ext cx="3473" cy="156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561" extrusionOk="0">
                    <a:moveTo>
                      <a:pt x="2477" y="0"/>
                    </a:moveTo>
                    <a:lnTo>
                      <a:pt x="2667" y="0"/>
                    </a:lnTo>
                    <a:cubicBezTo>
                      <a:pt x="2667" y="0"/>
                      <a:pt x="2477" y="286"/>
                      <a:pt x="2477" y="286"/>
                    </a:cubicBezTo>
                    <a:lnTo>
                      <a:pt x="2477" y="286"/>
                    </a:lnTo>
                    <a:cubicBezTo>
                      <a:pt x="2477" y="286"/>
                      <a:pt x="3048" y="286"/>
                      <a:pt x="3238" y="476"/>
                    </a:cubicBezTo>
                    <a:cubicBezTo>
                      <a:pt x="3620" y="762"/>
                      <a:pt x="3524" y="1048"/>
                      <a:pt x="3048" y="1334"/>
                    </a:cubicBezTo>
                    <a:cubicBezTo>
                      <a:pt x="2477" y="1619"/>
                      <a:pt x="1810" y="1619"/>
                      <a:pt x="1429" y="1429"/>
                    </a:cubicBezTo>
                    <a:cubicBezTo>
                      <a:pt x="1238" y="1334"/>
                      <a:pt x="1238" y="1238"/>
                      <a:pt x="1143" y="1048"/>
                    </a:cubicBezTo>
                    <a:lnTo>
                      <a:pt x="857" y="123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286" y="0"/>
                    </a:lnTo>
                    <a:close/>
                    <a:moveTo>
                      <a:pt x="2858" y="1143"/>
                    </a:moveTo>
                    <a:cubicBezTo>
                      <a:pt x="2858" y="1143"/>
                      <a:pt x="3334" y="762"/>
                      <a:pt x="3048" y="572"/>
                    </a:cubicBezTo>
                    <a:cubicBezTo>
                      <a:pt x="2953" y="572"/>
                      <a:pt x="2667" y="476"/>
                      <a:pt x="2381" y="476"/>
                    </a:cubicBezTo>
                    <a:lnTo>
                      <a:pt x="1524" y="953"/>
                    </a:lnTo>
                    <a:cubicBezTo>
                      <a:pt x="1524" y="953"/>
                      <a:pt x="1619" y="1238"/>
                      <a:pt x="1714" y="1238"/>
                    </a:cubicBezTo>
                    <a:cubicBezTo>
                      <a:pt x="2000" y="1429"/>
                      <a:pt x="2477" y="1429"/>
                      <a:pt x="2858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2" name="Google Shape;1402;p33"/>
            <p:cNvSpPr/>
            <p:nvPr/>
          </p:nvSpPr>
          <p:spPr>
            <a:xfrm>
              <a:off x="7661257" y="266544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692"/>
                    <a:pt x="14192" y="15692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7661391" y="2657973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97" y="15216"/>
                  </a:moveTo>
                  <a:cubicBezTo>
                    <a:pt x="14240" y="15692"/>
                    <a:pt x="12716" y="15692"/>
                    <a:pt x="11859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194" y="7406"/>
                    <a:pt x="27194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7701267" y="2670710"/>
              <a:ext cx="14402" cy="8001"/>
            </a:xfrm>
            <a:custGeom>
              <a:avLst/>
              <a:gdLst/>
              <a:ahLst/>
              <a:cxnLst/>
              <a:rect l="l" t="t" r="r" b="b"/>
              <a:pathLst>
                <a:path w="5143" h="2857" extrusionOk="0">
                  <a:moveTo>
                    <a:pt x="4286" y="1238"/>
                  </a:moveTo>
                  <a:lnTo>
                    <a:pt x="2476" y="190"/>
                  </a:lnTo>
                  <a:lnTo>
                    <a:pt x="2857" y="0"/>
                  </a:lnTo>
                  <a:lnTo>
                    <a:pt x="5143" y="1333"/>
                  </a:lnTo>
                  <a:lnTo>
                    <a:pt x="4858" y="1524"/>
                  </a:lnTo>
                  <a:cubicBezTo>
                    <a:pt x="2953" y="1714"/>
                    <a:pt x="1905" y="2000"/>
                    <a:pt x="476" y="2857"/>
                  </a:cubicBezTo>
                  <a:lnTo>
                    <a:pt x="0" y="2572"/>
                  </a:lnTo>
                  <a:cubicBezTo>
                    <a:pt x="1429" y="1810"/>
                    <a:pt x="2572" y="1524"/>
                    <a:pt x="4286" y="1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5" name="Google Shape;1405;p33"/>
            <p:cNvGrpSpPr/>
            <p:nvPr/>
          </p:nvGrpSpPr>
          <p:grpSpPr>
            <a:xfrm>
              <a:off x="7674326" y="2678178"/>
              <a:ext cx="26242" cy="16536"/>
              <a:chOff x="3043869" y="5250200"/>
              <a:chExt cx="9371" cy="5905"/>
            </a:xfrm>
          </p:grpSpPr>
          <p:sp>
            <p:nvSpPr>
              <p:cNvPr id="1406" name="Google Shape;1406;p33"/>
              <p:cNvSpPr/>
              <p:nvPr/>
            </p:nvSpPr>
            <p:spPr>
              <a:xfrm>
                <a:off x="3043869" y="5250200"/>
                <a:ext cx="3809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0" extrusionOk="0">
                    <a:moveTo>
                      <a:pt x="2191" y="95"/>
                    </a:moveTo>
                    <a:lnTo>
                      <a:pt x="2477" y="286"/>
                    </a:lnTo>
                    <a:lnTo>
                      <a:pt x="1524" y="762"/>
                    </a:lnTo>
                    <a:lnTo>
                      <a:pt x="2572" y="1333"/>
                    </a:lnTo>
                    <a:lnTo>
                      <a:pt x="3524" y="762"/>
                    </a:lnTo>
                    <a:lnTo>
                      <a:pt x="3810" y="953"/>
                    </a:lnTo>
                    <a:lnTo>
                      <a:pt x="1619" y="2191"/>
                    </a:lnTo>
                    <a:lnTo>
                      <a:pt x="1333" y="2000"/>
                    </a:lnTo>
                    <a:lnTo>
                      <a:pt x="2381" y="1429"/>
                    </a:lnTo>
                    <a:lnTo>
                      <a:pt x="1333" y="857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3046322" y="5252082"/>
                <a:ext cx="229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381" extrusionOk="0">
                    <a:moveTo>
                      <a:pt x="405" y="214"/>
                    </a:moveTo>
                    <a:cubicBezTo>
                      <a:pt x="976" y="-71"/>
                      <a:pt x="1643" y="-71"/>
                      <a:pt x="2024" y="214"/>
                    </a:cubicBezTo>
                    <a:cubicBezTo>
                      <a:pt x="2405" y="500"/>
                      <a:pt x="2405" y="881"/>
                      <a:pt x="1929" y="1167"/>
                    </a:cubicBezTo>
                    <a:cubicBezTo>
                      <a:pt x="1357" y="1453"/>
                      <a:pt x="690" y="1453"/>
                      <a:pt x="310" y="1167"/>
                    </a:cubicBezTo>
                    <a:cubicBezTo>
                      <a:pt x="-71" y="881"/>
                      <a:pt x="-167" y="595"/>
                      <a:pt x="405" y="214"/>
                    </a:cubicBezTo>
                    <a:close/>
                    <a:moveTo>
                      <a:pt x="1643" y="881"/>
                    </a:moveTo>
                    <a:cubicBezTo>
                      <a:pt x="1643" y="881"/>
                      <a:pt x="2119" y="405"/>
                      <a:pt x="1834" y="214"/>
                    </a:cubicBezTo>
                    <a:cubicBezTo>
                      <a:pt x="1548" y="24"/>
                      <a:pt x="1072" y="119"/>
                      <a:pt x="690" y="214"/>
                    </a:cubicBezTo>
                    <a:cubicBezTo>
                      <a:pt x="310" y="405"/>
                      <a:pt x="310" y="690"/>
                      <a:pt x="595" y="881"/>
                    </a:cubicBezTo>
                    <a:cubicBezTo>
                      <a:pt x="881" y="1072"/>
                      <a:pt x="1357" y="976"/>
                      <a:pt x="1643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>
                <a:off x="3047965" y="5252867"/>
                <a:ext cx="3576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285" extrusionOk="0">
                    <a:moveTo>
                      <a:pt x="1524" y="0"/>
                    </a:moveTo>
                    <a:lnTo>
                      <a:pt x="1810" y="190"/>
                    </a:lnTo>
                    <a:lnTo>
                      <a:pt x="1619" y="190"/>
                    </a:lnTo>
                    <a:lnTo>
                      <a:pt x="1619" y="381"/>
                    </a:lnTo>
                    <a:cubicBezTo>
                      <a:pt x="1619" y="381"/>
                      <a:pt x="2191" y="381"/>
                      <a:pt x="2381" y="476"/>
                    </a:cubicBezTo>
                    <a:cubicBezTo>
                      <a:pt x="2667" y="667"/>
                      <a:pt x="2667" y="762"/>
                      <a:pt x="2477" y="953"/>
                    </a:cubicBezTo>
                    <a:cubicBezTo>
                      <a:pt x="2858" y="953"/>
                      <a:pt x="3143" y="953"/>
                      <a:pt x="3334" y="1048"/>
                    </a:cubicBezTo>
                    <a:cubicBezTo>
                      <a:pt x="3715" y="1238"/>
                      <a:pt x="3620" y="1429"/>
                      <a:pt x="3238" y="1714"/>
                    </a:cubicBezTo>
                    <a:lnTo>
                      <a:pt x="2191" y="2286"/>
                    </a:lnTo>
                    <a:lnTo>
                      <a:pt x="1905" y="2096"/>
                    </a:lnTo>
                    <a:lnTo>
                      <a:pt x="2953" y="1524"/>
                    </a:lnTo>
                    <a:cubicBezTo>
                      <a:pt x="2953" y="1524"/>
                      <a:pt x="3334" y="1238"/>
                      <a:pt x="3048" y="1143"/>
                    </a:cubicBezTo>
                    <a:cubicBezTo>
                      <a:pt x="2953" y="1143"/>
                      <a:pt x="2667" y="1143"/>
                      <a:pt x="2381" y="1143"/>
                    </a:cubicBezTo>
                    <a:lnTo>
                      <a:pt x="1238" y="1810"/>
                    </a:lnTo>
                    <a:lnTo>
                      <a:pt x="953" y="1619"/>
                    </a:lnTo>
                    <a:lnTo>
                      <a:pt x="2000" y="1048"/>
                    </a:lnTo>
                    <a:cubicBezTo>
                      <a:pt x="2000" y="1048"/>
                      <a:pt x="2286" y="667"/>
                      <a:pt x="2096" y="571"/>
                    </a:cubicBezTo>
                    <a:cubicBezTo>
                      <a:pt x="2000" y="571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33"/>
              <p:cNvSpPr/>
              <p:nvPr/>
            </p:nvSpPr>
            <p:spPr>
              <a:xfrm>
                <a:off x="3050942" y="5254653"/>
                <a:ext cx="2298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453" y="500"/>
                      <a:pt x="2357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262" y="881"/>
                      <a:pt x="643" y="1072"/>
                    </a:cubicBezTo>
                    <a:cubicBezTo>
                      <a:pt x="833" y="1072"/>
                      <a:pt x="1024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7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690" y="310"/>
                    </a:cubicBezTo>
                    <a:cubicBezTo>
                      <a:pt x="1500" y="119"/>
                      <a:pt x="1119" y="119"/>
                      <a:pt x="738" y="310"/>
                    </a:cubicBezTo>
                    <a:lnTo>
                      <a:pt x="1595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0" name="Google Shape;1410;p33"/>
            <p:cNvSpPr/>
            <p:nvPr/>
          </p:nvSpPr>
          <p:spPr>
            <a:xfrm>
              <a:off x="7600708" y="257261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859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7600776" y="256514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2" name="Google Shape;1412;p33"/>
            <p:cNvGrpSpPr/>
            <p:nvPr/>
          </p:nvGrpSpPr>
          <p:grpSpPr>
            <a:xfrm>
              <a:off x="7616180" y="2584287"/>
              <a:ext cx="26107" cy="16270"/>
              <a:chOff x="3023105" y="5216672"/>
              <a:chExt cx="9323" cy="5810"/>
            </a:xfrm>
          </p:grpSpPr>
          <p:sp>
            <p:nvSpPr>
              <p:cNvPr id="1413" name="Google Shape;1413;p33"/>
              <p:cNvSpPr/>
              <p:nvPr/>
            </p:nvSpPr>
            <p:spPr>
              <a:xfrm>
                <a:off x="3023105" y="5216672"/>
                <a:ext cx="3809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0" extrusionOk="0">
                    <a:moveTo>
                      <a:pt x="2191" y="0"/>
                    </a:moveTo>
                    <a:lnTo>
                      <a:pt x="2476" y="191"/>
                    </a:lnTo>
                    <a:lnTo>
                      <a:pt x="1524" y="762"/>
                    </a:lnTo>
                    <a:lnTo>
                      <a:pt x="2572" y="1334"/>
                    </a:lnTo>
                    <a:lnTo>
                      <a:pt x="3524" y="762"/>
                    </a:lnTo>
                    <a:lnTo>
                      <a:pt x="3810" y="953"/>
                    </a:lnTo>
                    <a:lnTo>
                      <a:pt x="1619" y="2191"/>
                    </a:lnTo>
                    <a:lnTo>
                      <a:pt x="1333" y="2191"/>
                    </a:lnTo>
                    <a:cubicBezTo>
                      <a:pt x="1333" y="2191"/>
                      <a:pt x="2381" y="1429"/>
                      <a:pt x="2381" y="1429"/>
                    </a:cubicBezTo>
                    <a:lnTo>
                      <a:pt x="1333" y="858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3025545" y="5218363"/>
                <a:ext cx="23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381" extrusionOk="0">
                    <a:moveTo>
                      <a:pt x="418" y="214"/>
                    </a:moveTo>
                    <a:cubicBezTo>
                      <a:pt x="989" y="-71"/>
                      <a:pt x="1656" y="-71"/>
                      <a:pt x="2037" y="214"/>
                    </a:cubicBezTo>
                    <a:cubicBezTo>
                      <a:pt x="2418" y="405"/>
                      <a:pt x="2513" y="786"/>
                      <a:pt x="1942" y="1167"/>
                    </a:cubicBezTo>
                    <a:cubicBezTo>
                      <a:pt x="1370" y="1453"/>
                      <a:pt x="703" y="1453"/>
                      <a:pt x="322" y="1167"/>
                    </a:cubicBezTo>
                    <a:cubicBezTo>
                      <a:pt x="-58" y="976"/>
                      <a:pt x="-154" y="595"/>
                      <a:pt x="322" y="214"/>
                    </a:cubicBezTo>
                    <a:close/>
                    <a:moveTo>
                      <a:pt x="1656" y="976"/>
                    </a:moveTo>
                    <a:cubicBezTo>
                      <a:pt x="1656" y="976"/>
                      <a:pt x="2132" y="500"/>
                      <a:pt x="1846" y="310"/>
                    </a:cubicBezTo>
                    <a:cubicBezTo>
                      <a:pt x="1561" y="119"/>
                      <a:pt x="1180" y="310"/>
                      <a:pt x="799" y="310"/>
                    </a:cubicBezTo>
                    <a:cubicBezTo>
                      <a:pt x="418" y="500"/>
                      <a:pt x="322" y="786"/>
                      <a:pt x="608" y="976"/>
                    </a:cubicBezTo>
                    <a:cubicBezTo>
                      <a:pt x="894" y="1167"/>
                      <a:pt x="1370" y="1072"/>
                      <a:pt x="1751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3026915" y="5219149"/>
                <a:ext cx="3766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285" extrusionOk="0">
                    <a:moveTo>
                      <a:pt x="1810" y="95"/>
                    </a:moveTo>
                    <a:lnTo>
                      <a:pt x="2000" y="95"/>
                    </a:lnTo>
                    <a:cubicBezTo>
                      <a:pt x="2000" y="95"/>
                      <a:pt x="1810" y="381"/>
                      <a:pt x="1810" y="381"/>
                    </a:cubicBezTo>
                    <a:lnTo>
                      <a:pt x="1810" y="381"/>
                    </a:lnTo>
                    <a:cubicBezTo>
                      <a:pt x="1810" y="381"/>
                      <a:pt x="2381" y="381"/>
                      <a:pt x="2572" y="571"/>
                    </a:cubicBezTo>
                    <a:cubicBezTo>
                      <a:pt x="2762" y="667"/>
                      <a:pt x="2857" y="857"/>
                      <a:pt x="2667" y="953"/>
                    </a:cubicBezTo>
                    <a:cubicBezTo>
                      <a:pt x="3048" y="953"/>
                      <a:pt x="3334" y="953"/>
                      <a:pt x="3524" y="1048"/>
                    </a:cubicBezTo>
                    <a:cubicBezTo>
                      <a:pt x="3905" y="1238"/>
                      <a:pt x="3810" y="1429"/>
                      <a:pt x="3429" y="1714"/>
                    </a:cubicBezTo>
                    <a:lnTo>
                      <a:pt x="2381" y="2286"/>
                    </a:lnTo>
                    <a:lnTo>
                      <a:pt x="2096" y="2096"/>
                    </a:lnTo>
                    <a:lnTo>
                      <a:pt x="3143" y="1524"/>
                    </a:lnTo>
                    <a:cubicBezTo>
                      <a:pt x="3143" y="1524"/>
                      <a:pt x="3524" y="1238"/>
                      <a:pt x="3238" y="1143"/>
                    </a:cubicBezTo>
                    <a:cubicBezTo>
                      <a:pt x="3143" y="1143"/>
                      <a:pt x="2857" y="1048"/>
                      <a:pt x="2572" y="1048"/>
                    </a:cubicBezTo>
                    <a:lnTo>
                      <a:pt x="1333" y="1714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096" y="476"/>
                    </a:cubicBezTo>
                    <a:cubicBezTo>
                      <a:pt x="2000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3030307" y="5221030"/>
                <a:ext cx="212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452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6" y="214"/>
                    </a:cubicBezTo>
                    <a:cubicBezTo>
                      <a:pt x="2227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072"/>
                    </a:cubicBezTo>
                    <a:lnTo>
                      <a:pt x="513" y="405"/>
                    </a:lnTo>
                    <a:cubicBezTo>
                      <a:pt x="513" y="405"/>
                      <a:pt x="132" y="881"/>
                      <a:pt x="513" y="1072"/>
                    </a:cubicBezTo>
                    <a:cubicBezTo>
                      <a:pt x="703" y="1072"/>
                      <a:pt x="894" y="1262"/>
                      <a:pt x="1084" y="1262"/>
                    </a:cubicBezTo>
                    <a:lnTo>
                      <a:pt x="1084" y="1453"/>
                    </a:lnTo>
                    <a:cubicBezTo>
                      <a:pt x="1084" y="1453"/>
                      <a:pt x="513" y="1453"/>
                      <a:pt x="322" y="1262"/>
                    </a:cubicBezTo>
                    <a:cubicBezTo>
                      <a:pt x="-58" y="976"/>
                      <a:pt x="-154" y="595"/>
                      <a:pt x="322" y="310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6" y="405"/>
                      <a:pt x="1561" y="310"/>
                    </a:cubicBezTo>
                    <a:cubicBezTo>
                      <a:pt x="1370" y="214"/>
                      <a:pt x="894" y="119"/>
                      <a:pt x="608" y="310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7" name="Google Shape;1417;p33"/>
            <p:cNvSpPr/>
            <p:nvPr/>
          </p:nvSpPr>
          <p:spPr>
            <a:xfrm>
              <a:off x="7550564" y="2601691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7550432" y="2594222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93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3" y="357"/>
                  </a:cubicBezTo>
                  <a:lnTo>
                    <a:pt x="26337" y="6834"/>
                  </a:lnTo>
                  <a:cubicBezTo>
                    <a:pt x="27194" y="7310"/>
                    <a:pt x="27194" y="8168"/>
                    <a:pt x="26337" y="8739"/>
                  </a:cubicBezTo>
                  <a:lnTo>
                    <a:pt x="15193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9" name="Google Shape;1419;p33"/>
            <p:cNvGrpSpPr/>
            <p:nvPr/>
          </p:nvGrpSpPr>
          <p:grpSpPr>
            <a:xfrm>
              <a:off x="7570303" y="2615497"/>
              <a:ext cx="20269" cy="11734"/>
              <a:chOff x="3006722" y="5227817"/>
              <a:chExt cx="7238" cy="4190"/>
            </a:xfrm>
          </p:grpSpPr>
          <p:sp>
            <p:nvSpPr>
              <p:cNvPr id="1420" name="Google Shape;1420;p33"/>
              <p:cNvSpPr/>
              <p:nvPr/>
            </p:nvSpPr>
            <p:spPr>
              <a:xfrm>
                <a:off x="3006722" y="5227817"/>
                <a:ext cx="3428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2095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238" y="953"/>
                    </a:lnTo>
                    <a:lnTo>
                      <a:pt x="2191" y="381"/>
                    </a:lnTo>
                    <a:lnTo>
                      <a:pt x="1524" y="762"/>
                    </a:lnTo>
                    <a:lnTo>
                      <a:pt x="2381" y="1238"/>
                    </a:lnTo>
                    <a:lnTo>
                      <a:pt x="2191" y="1238"/>
                    </a:lnTo>
                    <a:cubicBezTo>
                      <a:pt x="2191" y="1238"/>
                      <a:pt x="1333" y="857"/>
                      <a:pt x="1333" y="857"/>
                    </a:cubicBezTo>
                    <a:lnTo>
                      <a:pt x="571" y="1334"/>
                    </a:lnTo>
                    <a:lnTo>
                      <a:pt x="1619" y="1905"/>
                    </a:lnTo>
                    <a:lnTo>
                      <a:pt x="1333" y="2096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3008436" y="5229055"/>
                <a:ext cx="276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809" extrusionOk="0">
                    <a:moveTo>
                      <a:pt x="1619" y="95"/>
                    </a:moveTo>
                    <a:lnTo>
                      <a:pt x="1905" y="95"/>
                    </a:lnTo>
                    <a:cubicBezTo>
                      <a:pt x="1905" y="95"/>
                      <a:pt x="1714" y="381"/>
                      <a:pt x="1714" y="381"/>
                    </a:cubicBez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857" y="762"/>
                      <a:pt x="2857" y="953"/>
                      <a:pt x="2381" y="1238"/>
                    </a:cubicBezTo>
                    <a:lnTo>
                      <a:pt x="1333" y="1810"/>
                    </a:lnTo>
                    <a:lnTo>
                      <a:pt x="1048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571"/>
                    </a:cubicBezTo>
                    <a:cubicBezTo>
                      <a:pt x="2000" y="476"/>
                      <a:pt x="1810" y="476"/>
                      <a:pt x="1524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3010647" y="5230460"/>
                <a:ext cx="3313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547" extrusionOk="0">
                    <a:moveTo>
                      <a:pt x="266" y="214"/>
                    </a:moveTo>
                    <a:cubicBezTo>
                      <a:pt x="837" y="-71"/>
                      <a:pt x="1409" y="-71"/>
                      <a:pt x="1790" y="214"/>
                    </a:cubicBezTo>
                    <a:cubicBezTo>
                      <a:pt x="1980" y="310"/>
                      <a:pt x="2075" y="405"/>
                      <a:pt x="2075" y="595"/>
                    </a:cubicBezTo>
                    <a:lnTo>
                      <a:pt x="2361" y="405"/>
                    </a:lnTo>
                    <a:lnTo>
                      <a:pt x="3028" y="24"/>
                    </a:lnTo>
                    <a:lnTo>
                      <a:pt x="3313" y="214"/>
                    </a:lnTo>
                    <a:lnTo>
                      <a:pt x="932" y="1548"/>
                    </a:lnTo>
                    <a:lnTo>
                      <a:pt x="742" y="1548"/>
                    </a:lnTo>
                    <a:cubicBezTo>
                      <a:pt x="742" y="1548"/>
                      <a:pt x="932" y="1262"/>
                      <a:pt x="932" y="1262"/>
                    </a:cubicBezTo>
                    <a:lnTo>
                      <a:pt x="932" y="1262"/>
                    </a:lnTo>
                    <a:cubicBezTo>
                      <a:pt x="932" y="1262"/>
                      <a:pt x="456" y="1262"/>
                      <a:pt x="266" y="1167"/>
                    </a:cubicBezTo>
                    <a:cubicBezTo>
                      <a:pt x="-115" y="881"/>
                      <a:pt x="-115" y="595"/>
                      <a:pt x="456" y="310"/>
                    </a:cubicBezTo>
                    <a:close/>
                    <a:moveTo>
                      <a:pt x="1027" y="1072"/>
                    </a:moveTo>
                    <a:lnTo>
                      <a:pt x="1885" y="595"/>
                    </a:lnTo>
                    <a:cubicBezTo>
                      <a:pt x="1885" y="595"/>
                      <a:pt x="1885" y="310"/>
                      <a:pt x="1694" y="310"/>
                    </a:cubicBezTo>
                    <a:cubicBezTo>
                      <a:pt x="1409" y="119"/>
                      <a:pt x="932" y="119"/>
                      <a:pt x="551" y="310"/>
                    </a:cubicBezTo>
                    <a:cubicBezTo>
                      <a:pt x="170" y="500"/>
                      <a:pt x="75" y="691"/>
                      <a:pt x="361" y="881"/>
                    </a:cubicBezTo>
                    <a:cubicBezTo>
                      <a:pt x="551" y="881"/>
                      <a:pt x="742" y="976"/>
                      <a:pt x="1027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3" name="Google Shape;1423;p33"/>
            <p:cNvSpPr/>
            <p:nvPr/>
          </p:nvSpPr>
          <p:spPr>
            <a:xfrm>
              <a:off x="7624715" y="2503531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7624783" y="2496063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5" name="Google Shape;1425;p33"/>
            <p:cNvGrpSpPr/>
            <p:nvPr/>
          </p:nvGrpSpPr>
          <p:grpSpPr>
            <a:xfrm>
              <a:off x="7639918" y="2508802"/>
              <a:ext cx="36006" cy="23201"/>
              <a:chOff x="3031582" y="5189717"/>
              <a:chExt cx="12858" cy="8285"/>
            </a:xfrm>
          </p:grpSpPr>
          <p:sp>
            <p:nvSpPr>
              <p:cNvPr id="1426" name="Google Shape;1426;p33"/>
              <p:cNvSpPr/>
              <p:nvPr/>
            </p:nvSpPr>
            <p:spPr>
              <a:xfrm>
                <a:off x="3036535" y="5189717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381" y="1238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809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3"/>
              <p:cNvSpPr/>
              <p:nvPr/>
            </p:nvSpPr>
            <p:spPr>
              <a:xfrm>
                <a:off x="3038535" y="519105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524" y="95"/>
                    </a:moveTo>
                    <a:lnTo>
                      <a:pt x="1810" y="95"/>
                    </a:lnTo>
                    <a:cubicBezTo>
                      <a:pt x="1810" y="95"/>
                      <a:pt x="1524" y="381"/>
                      <a:pt x="1524" y="381"/>
                    </a:cubicBezTo>
                    <a:lnTo>
                      <a:pt x="1524" y="381"/>
                    </a:lnTo>
                    <a:cubicBezTo>
                      <a:pt x="1524" y="381"/>
                      <a:pt x="2191" y="381"/>
                      <a:pt x="2286" y="381"/>
                    </a:cubicBezTo>
                    <a:cubicBezTo>
                      <a:pt x="2286" y="381"/>
                      <a:pt x="2381" y="381"/>
                      <a:pt x="2477" y="476"/>
                    </a:cubicBezTo>
                    <a:lnTo>
                      <a:pt x="2191" y="476"/>
                    </a:lnTo>
                    <a:cubicBezTo>
                      <a:pt x="2191" y="476"/>
                      <a:pt x="2191" y="476"/>
                      <a:pt x="2096" y="476"/>
                    </a:cubicBezTo>
                    <a:cubicBezTo>
                      <a:pt x="2000" y="476"/>
                      <a:pt x="1714" y="476"/>
                      <a:pt x="1333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3039583" y="5191526"/>
                <a:ext cx="254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428" extrusionOk="0">
                    <a:moveTo>
                      <a:pt x="1619" y="286"/>
                    </a:moveTo>
                    <a:lnTo>
                      <a:pt x="1905" y="476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1619" y="286"/>
                    </a:lnTo>
                    <a:close/>
                    <a:moveTo>
                      <a:pt x="2096" y="0"/>
                    </a:moveTo>
                    <a:cubicBezTo>
                      <a:pt x="2096" y="0"/>
                      <a:pt x="2381" y="0"/>
                      <a:pt x="2477" y="0"/>
                    </a:cubicBezTo>
                    <a:cubicBezTo>
                      <a:pt x="2572" y="0"/>
                      <a:pt x="2572" y="190"/>
                      <a:pt x="2477" y="190"/>
                    </a:cubicBezTo>
                    <a:cubicBezTo>
                      <a:pt x="2381" y="190"/>
                      <a:pt x="2191" y="190"/>
                      <a:pt x="2096" y="190"/>
                    </a:cubicBezTo>
                    <a:cubicBezTo>
                      <a:pt x="2000" y="190"/>
                      <a:pt x="2000" y="0"/>
                      <a:pt x="2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3040345" y="5192288"/>
                <a:ext cx="2806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714" extrusionOk="0">
                    <a:moveTo>
                      <a:pt x="1619" y="0"/>
                    </a:moveTo>
                    <a:lnTo>
                      <a:pt x="1905" y="0"/>
                    </a:lnTo>
                    <a:cubicBezTo>
                      <a:pt x="1905" y="0"/>
                      <a:pt x="1714" y="286"/>
                      <a:pt x="1714" y="286"/>
                    </a:cubicBezTo>
                    <a:lnTo>
                      <a:pt x="1714" y="286"/>
                    </a:lnTo>
                    <a:cubicBezTo>
                      <a:pt x="1714" y="286"/>
                      <a:pt x="2286" y="286"/>
                      <a:pt x="2572" y="476"/>
                    </a:cubicBezTo>
                    <a:cubicBezTo>
                      <a:pt x="2953" y="667"/>
                      <a:pt x="2857" y="857"/>
                      <a:pt x="2381" y="1143"/>
                    </a:cubicBezTo>
                    <a:lnTo>
                      <a:pt x="1333" y="1715"/>
                    </a:lnTo>
                    <a:lnTo>
                      <a:pt x="1048" y="1524"/>
                    </a:lnTo>
                    <a:lnTo>
                      <a:pt x="2096" y="953"/>
                    </a:lnTo>
                    <a:cubicBezTo>
                      <a:pt x="2096" y="953"/>
                      <a:pt x="2476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33"/>
              <p:cNvSpPr/>
              <p:nvPr/>
            </p:nvSpPr>
            <p:spPr>
              <a:xfrm>
                <a:off x="3042284" y="5193145"/>
                <a:ext cx="2156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24" extrusionOk="0">
                    <a:moveTo>
                      <a:pt x="442" y="858"/>
                    </a:moveTo>
                    <a:lnTo>
                      <a:pt x="1299" y="381"/>
                    </a:lnTo>
                    <a:lnTo>
                      <a:pt x="1013" y="381"/>
                    </a:lnTo>
                    <a:cubicBezTo>
                      <a:pt x="1013" y="381"/>
                      <a:pt x="1204" y="95"/>
                      <a:pt x="1204" y="95"/>
                    </a:cubicBezTo>
                    <a:lnTo>
                      <a:pt x="1490" y="286"/>
                    </a:lnTo>
                    <a:lnTo>
                      <a:pt x="1966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2"/>
                      <a:pt x="1490" y="572"/>
                    </a:cubicBezTo>
                    <a:lnTo>
                      <a:pt x="537" y="1143"/>
                    </a:lnTo>
                    <a:cubicBezTo>
                      <a:pt x="537" y="1143"/>
                      <a:pt x="251" y="1334"/>
                      <a:pt x="537" y="1429"/>
                    </a:cubicBezTo>
                    <a:cubicBezTo>
                      <a:pt x="537" y="1429"/>
                      <a:pt x="728" y="1429"/>
                      <a:pt x="823" y="1524"/>
                    </a:cubicBezTo>
                    <a:lnTo>
                      <a:pt x="632" y="1524"/>
                    </a:lnTo>
                    <a:cubicBezTo>
                      <a:pt x="632" y="1524"/>
                      <a:pt x="347" y="1524"/>
                      <a:pt x="251" y="1524"/>
                    </a:cubicBezTo>
                    <a:cubicBezTo>
                      <a:pt x="-130" y="1334"/>
                      <a:pt x="-35" y="1143"/>
                      <a:pt x="251" y="9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3"/>
              <p:cNvSpPr/>
              <p:nvPr/>
            </p:nvSpPr>
            <p:spPr>
              <a:xfrm>
                <a:off x="3031582" y="5191383"/>
                <a:ext cx="3048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809" extrusionOk="0">
                    <a:moveTo>
                      <a:pt x="0" y="1000"/>
                    </a:moveTo>
                    <a:lnTo>
                      <a:pt x="381" y="1000"/>
                    </a:lnTo>
                    <a:cubicBezTo>
                      <a:pt x="381" y="1000"/>
                      <a:pt x="381" y="1381"/>
                      <a:pt x="667" y="1476"/>
                    </a:cubicBezTo>
                    <a:cubicBezTo>
                      <a:pt x="953" y="1571"/>
                      <a:pt x="1238" y="1667"/>
                      <a:pt x="1524" y="1476"/>
                    </a:cubicBezTo>
                    <a:cubicBezTo>
                      <a:pt x="1714" y="1381"/>
                      <a:pt x="1619" y="1190"/>
                      <a:pt x="1524" y="1000"/>
                    </a:cubicBezTo>
                    <a:lnTo>
                      <a:pt x="1334" y="714"/>
                    </a:lnTo>
                    <a:cubicBezTo>
                      <a:pt x="1334" y="714"/>
                      <a:pt x="1143" y="333"/>
                      <a:pt x="1429" y="143"/>
                    </a:cubicBezTo>
                    <a:cubicBezTo>
                      <a:pt x="1810" y="-48"/>
                      <a:pt x="2286" y="-48"/>
                      <a:pt x="2667" y="143"/>
                    </a:cubicBezTo>
                    <a:cubicBezTo>
                      <a:pt x="2953" y="333"/>
                      <a:pt x="3048" y="524"/>
                      <a:pt x="3048" y="714"/>
                    </a:cubicBezTo>
                    <a:lnTo>
                      <a:pt x="2762" y="714"/>
                    </a:lnTo>
                    <a:cubicBezTo>
                      <a:pt x="2762" y="714"/>
                      <a:pt x="2762" y="429"/>
                      <a:pt x="2477" y="333"/>
                    </a:cubicBezTo>
                    <a:cubicBezTo>
                      <a:pt x="2286" y="143"/>
                      <a:pt x="2000" y="143"/>
                      <a:pt x="1810" y="333"/>
                    </a:cubicBezTo>
                    <a:cubicBezTo>
                      <a:pt x="1619" y="429"/>
                      <a:pt x="1714" y="619"/>
                      <a:pt x="1810" y="810"/>
                    </a:cubicBezTo>
                    <a:lnTo>
                      <a:pt x="2000" y="1095"/>
                    </a:lnTo>
                    <a:cubicBezTo>
                      <a:pt x="2000" y="1095"/>
                      <a:pt x="2191" y="1476"/>
                      <a:pt x="1905" y="1667"/>
                    </a:cubicBezTo>
                    <a:cubicBezTo>
                      <a:pt x="1524" y="1857"/>
                      <a:pt x="953" y="1857"/>
                      <a:pt x="476" y="1667"/>
                    </a:cubicBezTo>
                    <a:cubicBezTo>
                      <a:pt x="191" y="1476"/>
                      <a:pt x="0" y="1286"/>
                      <a:pt x="0" y="1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3"/>
              <p:cNvSpPr/>
              <p:nvPr/>
            </p:nvSpPr>
            <p:spPr>
              <a:xfrm>
                <a:off x="3033511" y="5192931"/>
                <a:ext cx="2262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10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10"/>
                    </a:cubicBezTo>
                    <a:cubicBezTo>
                      <a:pt x="1500" y="119"/>
                      <a:pt x="1024" y="119"/>
                      <a:pt x="643" y="310"/>
                    </a:cubicBezTo>
                    <a:cubicBezTo>
                      <a:pt x="262" y="500"/>
                      <a:pt x="262" y="786"/>
                      <a:pt x="548" y="976"/>
                    </a:cubicBezTo>
                    <a:cubicBezTo>
                      <a:pt x="643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8" y="1262"/>
                      <a:pt x="357" y="1072"/>
                    </a:cubicBezTo>
                    <a:cubicBezTo>
                      <a:pt x="-119" y="786"/>
                      <a:pt x="-119" y="500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3034630" y="5193431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714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191" y="476"/>
                      <a:pt x="2381" y="476"/>
                    </a:cubicBezTo>
                    <a:cubicBezTo>
                      <a:pt x="2381" y="476"/>
                      <a:pt x="2477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3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3"/>
              <p:cNvSpPr/>
              <p:nvPr/>
            </p:nvSpPr>
            <p:spPr>
              <a:xfrm>
                <a:off x="3036178" y="5194455"/>
                <a:ext cx="225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357" y="405"/>
                      <a:pt x="2357" y="786"/>
                      <a:pt x="1881" y="1072"/>
                    </a:cubicBezTo>
                    <a:cubicBezTo>
                      <a:pt x="1881" y="1072"/>
                      <a:pt x="1786" y="1072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691" y="214"/>
                    </a:cubicBezTo>
                    <a:cubicBezTo>
                      <a:pt x="1405" y="119"/>
                      <a:pt x="1024" y="119"/>
                      <a:pt x="738" y="214"/>
                    </a:cubicBezTo>
                    <a:lnTo>
                      <a:pt x="1595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3"/>
              <p:cNvSpPr/>
              <p:nvPr/>
            </p:nvSpPr>
            <p:spPr>
              <a:xfrm>
                <a:off x="3037892" y="5195408"/>
                <a:ext cx="2251" cy="13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57" extrusionOk="0">
                    <a:moveTo>
                      <a:pt x="357" y="214"/>
                    </a:moveTo>
                    <a:cubicBezTo>
                      <a:pt x="833" y="-71"/>
                      <a:pt x="1500" y="-71"/>
                      <a:pt x="1976" y="214"/>
                    </a:cubicBezTo>
                    <a:cubicBezTo>
                      <a:pt x="2357" y="405"/>
                      <a:pt x="2357" y="786"/>
                      <a:pt x="1881" y="976"/>
                    </a:cubicBezTo>
                    <a:cubicBezTo>
                      <a:pt x="1881" y="976"/>
                      <a:pt x="1786" y="976"/>
                      <a:pt x="1691" y="976"/>
                    </a:cubicBezTo>
                    <a:lnTo>
                      <a:pt x="548" y="310"/>
                    </a:lnTo>
                    <a:cubicBezTo>
                      <a:pt x="548" y="310"/>
                      <a:pt x="167" y="786"/>
                      <a:pt x="548" y="976"/>
                    </a:cubicBezTo>
                    <a:cubicBezTo>
                      <a:pt x="738" y="976"/>
                      <a:pt x="929" y="1072"/>
                      <a:pt x="1119" y="1167"/>
                    </a:cubicBezTo>
                    <a:lnTo>
                      <a:pt x="1119" y="1357"/>
                    </a:lnTo>
                    <a:cubicBezTo>
                      <a:pt x="1119" y="1357"/>
                      <a:pt x="548" y="1357"/>
                      <a:pt x="357" y="1167"/>
                    </a:cubicBezTo>
                    <a:cubicBezTo>
                      <a:pt x="-119" y="881"/>
                      <a:pt x="-119" y="500"/>
                      <a:pt x="357" y="214"/>
                    </a:cubicBezTo>
                    <a:close/>
                    <a:moveTo>
                      <a:pt x="1596" y="786"/>
                    </a:moveTo>
                    <a:cubicBezTo>
                      <a:pt x="1596" y="786"/>
                      <a:pt x="1976" y="405"/>
                      <a:pt x="1691" y="214"/>
                    </a:cubicBezTo>
                    <a:cubicBezTo>
                      <a:pt x="1500" y="119"/>
                      <a:pt x="1119" y="119"/>
                      <a:pt x="738" y="214"/>
                    </a:cubicBezTo>
                    <a:lnTo>
                      <a:pt x="1596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3"/>
              <p:cNvSpPr/>
              <p:nvPr/>
            </p:nvSpPr>
            <p:spPr>
              <a:xfrm>
                <a:off x="3039107" y="5196193"/>
                <a:ext cx="280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809" extrusionOk="0">
                    <a:moveTo>
                      <a:pt x="1714" y="0"/>
                    </a:moveTo>
                    <a:lnTo>
                      <a:pt x="1905" y="191"/>
                    </a:lnTo>
                    <a:lnTo>
                      <a:pt x="1714" y="381"/>
                    </a:ln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953" y="762"/>
                      <a:pt x="2857" y="953"/>
                      <a:pt x="2381" y="1238"/>
                    </a:cubicBezTo>
                    <a:lnTo>
                      <a:pt x="1333" y="1810"/>
                    </a:lnTo>
                    <a:lnTo>
                      <a:pt x="1048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667"/>
                    </a:cubicBezTo>
                    <a:cubicBezTo>
                      <a:pt x="2000" y="667"/>
                      <a:pt x="1810" y="667"/>
                      <a:pt x="1429" y="571"/>
                    </a:cubicBezTo>
                    <a:lnTo>
                      <a:pt x="286" y="1238"/>
                    </a:lnTo>
                    <a:lnTo>
                      <a:pt x="0" y="1048"/>
                    </a:lnTo>
                    <a:lnTo>
                      <a:pt x="1619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7" name="Google Shape;1437;p33"/>
            <p:cNvSpPr/>
            <p:nvPr/>
          </p:nvSpPr>
          <p:spPr>
            <a:xfrm>
              <a:off x="7720472" y="2558548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7720337" y="2551278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92" y="15216"/>
                  </a:moveTo>
                  <a:cubicBezTo>
                    <a:pt x="14335" y="15692"/>
                    <a:pt x="12811" y="15692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336" y="6834"/>
                  </a:lnTo>
                  <a:cubicBezTo>
                    <a:pt x="27194" y="7310"/>
                    <a:pt x="27194" y="8168"/>
                    <a:pt x="26336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9" name="Google Shape;1439;p33"/>
            <p:cNvGrpSpPr/>
            <p:nvPr/>
          </p:nvGrpSpPr>
          <p:grpSpPr>
            <a:xfrm>
              <a:off x="7737274" y="2569884"/>
              <a:ext cx="25841" cy="16268"/>
              <a:chOff x="3066348" y="5211529"/>
              <a:chExt cx="9228" cy="5809"/>
            </a:xfrm>
          </p:grpSpPr>
          <p:sp>
            <p:nvSpPr>
              <p:cNvPr id="1440" name="Google Shape;1440;p33"/>
              <p:cNvSpPr/>
              <p:nvPr/>
            </p:nvSpPr>
            <p:spPr>
              <a:xfrm>
                <a:off x="3066348" y="5211529"/>
                <a:ext cx="3324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24" extrusionOk="0">
                    <a:moveTo>
                      <a:pt x="2191" y="0"/>
                    </a:moveTo>
                    <a:lnTo>
                      <a:pt x="2858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191" y="95"/>
                    </a:lnTo>
                    <a:close/>
                    <a:moveTo>
                      <a:pt x="1715" y="953"/>
                    </a:moveTo>
                    <a:cubicBezTo>
                      <a:pt x="1715" y="953"/>
                      <a:pt x="2477" y="1238"/>
                      <a:pt x="2762" y="953"/>
                    </a:cubicBezTo>
                    <a:cubicBezTo>
                      <a:pt x="3048" y="762"/>
                      <a:pt x="3048" y="571"/>
                      <a:pt x="2667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715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3"/>
              <p:cNvSpPr/>
              <p:nvPr/>
            </p:nvSpPr>
            <p:spPr>
              <a:xfrm>
                <a:off x="3068229" y="5212862"/>
                <a:ext cx="2275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619" extrusionOk="0">
                    <a:moveTo>
                      <a:pt x="119" y="667"/>
                    </a:moveTo>
                    <a:cubicBezTo>
                      <a:pt x="119" y="667"/>
                      <a:pt x="976" y="571"/>
                      <a:pt x="1738" y="857"/>
                    </a:cubicBezTo>
                    <a:cubicBezTo>
                      <a:pt x="1929" y="762"/>
                      <a:pt x="2119" y="571"/>
                      <a:pt x="1738" y="381"/>
                    </a:cubicBezTo>
                    <a:cubicBezTo>
                      <a:pt x="1548" y="286"/>
                      <a:pt x="1358" y="191"/>
                      <a:pt x="1072" y="191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2024" y="1048"/>
                    </a:cubicBezTo>
                    <a:lnTo>
                      <a:pt x="976" y="1619"/>
                    </a:lnTo>
                    <a:lnTo>
                      <a:pt x="786" y="1429"/>
                    </a:lnTo>
                    <a:lnTo>
                      <a:pt x="976" y="1429"/>
                    </a:lnTo>
                    <a:cubicBezTo>
                      <a:pt x="976" y="1429"/>
                      <a:pt x="976" y="1334"/>
                      <a:pt x="976" y="1334"/>
                    </a:cubicBezTo>
                    <a:cubicBezTo>
                      <a:pt x="691" y="1334"/>
                      <a:pt x="405" y="1334"/>
                      <a:pt x="214" y="1143"/>
                    </a:cubicBezTo>
                    <a:cubicBezTo>
                      <a:pt x="-71" y="953"/>
                      <a:pt x="-71" y="762"/>
                      <a:pt x="214" y="571"/>
                    </a:cubicBezTo>
                    <a:close/>
                    <a:moveTo>
                      <a:pt x="1072" y="1238"/>
                    </a:moveTo>
                    <a:lnTo>
                      <a:pt x="1548" y="953"/>
                    </a:lnTo>
                    <a:cubicBezTo>
                      <a:pt x="976" y="667"/>
                      <a:pt x="595" y="667"/>
                      <a:pt x="405" y="762"/>
                    </a:cubicBezTo>
                    <a:cubicBezTo>
                      <a:pt x="214" y="857"/>
                      <a:pt x="310" y="953"/>
                      <a:pt x="405" y="1048"/>
                    </a:cubicBezTo>
                    <a:cubicBezTo>
                      <a:pt x="595" y="1048"/>
                      <a:pt x="786" y="1143"/>
                      <a:pt x="1072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3"/>
              <p:cNvSpPr/>
              <p:nvPr/>
            </p:nvSpPr>
            <p:spPr>
              <a:xfrm>
                <a:off x="3069923" y="5213719"/>
                <a:ext cx="2711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19" extrusionOk="0">
                    <a:moveTo>
                      <a:pt x="426" y="667"/>
                    </a:moveTo>
                    <a:lnTo>
                      <a:pt x="1473" y="0"/>
                    </a:lnTo>
                    <a:lnTo>
                      <a:pt x="1759" y="191"/>
                    </a:lnTo>
                    <a:lnTo>
                      <a:pt x="711" y="762"/>
                    </a:lnTo>
                    <a:cubicBezTo>
                      <a:pt x="711" y="762"/>
                      <a:pt x="330" y="1048"/>
                      <a:pt x="616" y="1143"/>
                    </a:cubicBezTo>
                    <a:cubicBezTo>
                      <a:pt x="807" y="1143"/>
                      <a:pt x="997" y="1238"/>
                      <a:pt x="1283" y="1143"/>
                    </a:cubicBezTo>
                    <a:lnTo>
                      <a:pt x="2426" y="476"/>
                    </a:lnTo>
                    <a:lnTo>
                      <a:pt x="2711" y="667"/>
                    </a:lnTo>
                    <a:lnTo>
                      <a:pt x="1092" y="1619"/>
                    </a:lnTo>
                    <a:lnTo>
                      <a:pt x="902" y="1619"/>
                    </a:lnTo>
                    <a:cubicBezTo>
                      <a:pt x="902" y="1619"/>
                      <a:pt x="1092" y="1334"/>
                      <a:pt x="1092" y="1334"/>
                    </a:cubicBezTo>
                    <a:lnTo>
                      <a:pt x="1092" y="1334"/>
                    </a:lnTo>
                    <a:cubicBezTo>
                      <a:pt x="1092" y="1334"/>
                      <a:pt x="521" y="1334"/>
                      <a:pt x="235" y="1238"/>
                    </a:cubicBezTo>
                    <a:cubicBezTo>
                      <a:pt x="-146" y="1048"/>
                      <a:pt x="-51" y="857"/>
                      <a:pt x="426" y="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3071492" y="5214943"/>
                <a:ext cx="2571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300" extrusionOk="0">
                    <a:moveTo>
                      <a:pt x="95" y="681"/>
                    </a:moveTo>
                    <a:lnTo>
                      <a:pt x="381" y="681"/>
                    </a:lnTo>
                    <a:cubicBezTo>
                      <a:pt x="381" y="681"/>
                      <a:pt x="476" y="967"/>
                      <a:pt x="667" y="1063"/>
                    </a:cubicBezTo>
                    <a:cubicBezTo>
                      <a:pt x="857" y="1158"/>
                      <a:pt x="1048" y="1158"/>
                      <a:pt x="1238" y="1063"/>
                    </a:cubicBezTo>
                    <a:cubicBezTo>
                      <a:pt x="1429" y="967"/>
                      <a:pt x="1238" y="777"/>
                      <a:pt x="1238" y="681"/>
                    </a:cubicBezTo>
                    <a:cubicBezTo>
                      <a:pt x="1143" y="491"/>
                      <a:pt x="953" y="300"/>
                      <a:pt x="1238" y="110"/>
                    </a:cubicBezTo>
                    <a:cubicBezTo>
                      <a:pt x="1524" y="-80"/>
                      <a:pt x="1905" y="15"/>
                      <a:pt x="2286" y="110"/>
                    </a:cubicBezTo>
                    <a:cubicBezTo>
                      <a:pt x="2477" y="205"/>
                      <a:pt x="2572" y="396"/>
                      <a:pt x="2572" y="491"/>
                    </a:cubicBezTo>
                    <a:lnTo>
                      <a:pt x="2286" y="491"/>
                    </a:lnTo>
                    <a:cubicBezTo>
                      <a:pt x="2286" y="491"/>
                      <a:pt x="2286" y="300"/>
                      <a:pt x="2096" y="205"/>
                    </a:cubicBezTo>
                    <a:cubicBezTo>
                      <a:pt x="1905" y="110"/>
                      <a:pt x="1714" y="110"/>
                      <a:pt x="1524" y="205"/>
                    </a:cubicBezTo>
                    <a:cubicBezTo>
                      <a:pt x="1334" y="300"/>
                      <a:pt x="1524" y="491"/>
                      <a:pt x="1524" y="586"/>
                    </a:cubicBezTo>
                    <a:cubicBezTo>
                      <a:pt x="1714" y="777"/>
                      <a:pt x="1810" y="967"/>
                      <a:pt x="1524" y="1158"/>
                    </a:cubicBezTo>
                    <a:cubicBezTo>
                      <a:pt x="1238" y="1348"/>
                      <a:pt x="857" y="1348"/>
                      <a:pt x="381" y="1158"/>
                    </a:cubicBezTo>
                    <a:cubicBezTo>
                      <a:pt x="190" y="1063"/>
                      <a:pt x="0" y="872"/>
                      <a:pt x="0" y="6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3073230" y="5215886"/>
                <a:ext cx="2346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452" extrusionOk="0">
                    <a:moveTo>
                      <a:pt x="452" y="214"/>
                    </a:moveTo>
                    <a:cubicBezTo>
                      <a:pt x="1024" y="-71"/>
                      <a:pt x="1691" y="-71"/>
                      <a:pt x="2072" y="214"/>
                    </a:cubicBezTo>
                    <a:cubicBezTo>
                      <a:pt x="2453" y="500"/>
                      <a:pt x="2453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357" y="881"/>
                      <a:pt x="643" y="1072"/>
                    </a:cubicBezTo>
                    <a:cubicBezTo>
                      <a:pt x="833" y="1072"/>
                      <a:pt x="1024" y="1262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7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786" y="310"/>
                    </a:cubicBezTo>
                    <a:cubicBezTo>
                      <a:pt x="1595" y="214"/>
                      <a:pt x="1214" y="119"/>
                      <a:pt x="833" y="310"/>
                    </a:cubicBezTo>
                    <a:lnTo>
                      <a:pt x="1691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5" name="Google Shape;1445;p33"/>
            <p:cNvSpPr/>
            <p:nvPr/>
          </p:nvSpPr>
          <p:spPr>
            <a:xfrm>
              <a:off x="7672727" y="2530807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7672791" y="2523605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168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3" y="7382"/>
                    <a:pt x="27123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7" name="Google Shape;1447;p33"/>
            <p:cNvGrpSpPr/>
            <p:nvPr/>
          </p:nvGrpSpPr>
          <p:grpSpPr>
            <a:xfrm>
              <a:off x="7691396" y="2536142"/>
              <a:ext cx="37076" cy="20936"/>
              <a:chOff x="3049965" y="5199480"/>
              <a:chExt cx="13240" cy="7476"/>
            </a:xfrm>
          </p:grpSpPr>
          <p:sp>
            <p:nvSpPr>
              <p:cNvPr id="1448" name="Google Shape;1448;p33"/>
              <p:cNvSpPr/>
              <p:nvPr/>
            </p:nvSpPr>
            <p:spPr>
              <a:xfrm>
                <a:off x="3053490" y="5199480"/>
                <a:ext cx="3143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1714" extrusionOk="0">
                    <a:moveTo>
                      <a:pt x="0" y="905"/>
                    </a:moveTo>
                    <a:lnTo>
                      <a:pt x="381" y="905"/>
                    </a:lnTo>
                    <a:cubicBezTo>
                      <a:pt x="381" y="905"/>
                      <a:pt x="476" y="1286"/>
                      <a:pt x="762" y="1381"/>
                    </a:cubicBezTo>
                    <a:cubicBezTo>
                      <a:pt x="1048" y="1572"/>
                      <a:pt x="1333" y="1572"/>
                      <a:pt x="1619" y="1381"/>
                    </a:cubicBezTo>
                    <a:cubicBezTo>
                      <a:pt x="1810" y="1286"/>
                      <a:pt x="1714" y="1096"/>
                      <a:pt x="1619" y="1000"/>
                    </a:cubicBezTo>
                    <a:lnTo>
                      <a:pt x="1429" y="714"/>
                    </a:lnTo>
                    <a:cubicBezTo>
                      <a:pt x="1429" y="714"/>
                      <a:pt x="1238" y="333"/>
                      <a:pt x="1524" y="143"/>
                    </a:cubicBezTo>
                    <a:cubicBezTo>
                      <a:pt x="1810" y="-48"/>
                      <a:pt x="2381" y="-48"/>
                      <a:pt x="2762" y="143"/>
                    </a:cubicBezTo>
                    <a:cubicBezTo>
                      <a:pt x="3048" y="333"/>
                      <a:pt x="3143" y="524"/>
                      <a:pt x="3143" y="714"/>
                    </a:cubicBezTo>
                    <a:lnTo>
                      <a:pt x="2857" y="714"/>
                    </a:lnTo>
                    <a:cubicBezTo>
                      <a:pt x="2857" y="714"/>
                      <a:pt x="2762" y="429"/>
                      <a:pt x="2572" y="333"/>
                    </a:cubicBezTo>
                    <a:cubicBezTo>
                      <a:pt x="2286" y="143"/>
                      <a:pt x="2000" y="143"/>
                      <a:pt x="1810" y="333"/>
                    </a:cubicBezTo>
                    <a:cubicBezTo>
                      <a:pt x="1619" y="429"/>
                      <a:pt x="1810" y="619"/>
                      <a:pt x="1810" y="714"/>
                    </a:cubicBezTo>
                    <a:lnTo>
                      <a:pt x="2000" y="1000"/>
                    </a:lnTo>
                    <a:cubicBezTo>
                      <a:pt x="2000" y="1000"/>
                      <a:pt x="2191" y="1381"/>
                      <a:pt x="1905" y="1572"/>
                    </a:cubicBezTo>
                    <a:cubicBezTo>
                      <a:pt x="1524" y="1762"/>
                      <a:pt x="1048" y="1762"/>
                      <a:pt x="571" y="1572"/>
                    </a:cubicBezTo>
                    <a:cubicBezTo>
                      <a:pt x="286" y="1381"/>
                      <a:pt x="95" y="1191"/>
                      <a:pt x="95" y="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3"/>
              <p:cNvSpPr/>
              <p:nvPr/>
            </p:nvSpPr>
            <p:spPr>
              <a:xfrm>
                <a:off x="3055358" y="5200932"/>
                <a:ext cx="2417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261" extrusionOk="0">
                    <a:moveTo>
                      <a:pt x="513" y="214"/>
                    </a:moveTo>
                    <a:cubicBezTo>
                      <a:pt x="1084" y="-71"/>
                      <a:pt x="1751" y="-71"/>
                      <a:pt x="2132" y="214"/>
                    </a:cubicBezTo>
                    <a:cubicBezTo>
                      <a:pt x="2323" y="309"/>
                      <a:pt x="2418" y="500"/>
                      <a:pt x="2418" y="595"/>
                    </a:cubicBezTo>
                    <a:lnTo>
                      <a:pt x="2037" y="595"/>
                    </a:lnTo>
                    <a:cubicBezTo>
                      <a:pt x="2037" y="595"/>
                      <a:pt x="2037" y="405"/>
                      <a:pt x="1846" y="309"/>
                    </a:cubicBezTo>
                    <a:cubicBezTo>
                      <a:pt x="1561" y="119"/>
                      <a:pt x="1084" y="119"/>
                      <a:pt x="703" y="309"/>
                    </a:cubicBezTo>
                    <a:cubicBezTo>
                      <a:pt x="322" y="500"/>
                      <a:pt x="322" y="786"/>
                      <a:pt x="608" y="976"/>
                    </a:cubicBezTo>
                    <a:cubicBezTo>
                      <a:pt x="799" y="976"/>
                      <a:pt x="989" y="1072"/>
                      <a:pt x="1180" y="1072"/>
                    </a:cubicBezTo>
                    <a:lnTo>
                      <a:pt x="1180" y="1262"/>
                    </a:lnTo>
                    <a:cubicBezTo>
                      <a:pt x="1180" y="1262"/>
                      <a:pt x="513" y="1262"/>
                      <a:pt x="322" y="1072"/>
                    </a:cubicBezTo>
                    <a:cubicBezTo>
                      <a:pt x="-58" y="786"/>
                      <a:pt x="-154" y="405"/>
                      <a:pt x="322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3"/>
              <p:cNvSpPr/>
              <p:nvPr/>
            </p:nvSpPr>
            <p:spPr>
              <a:xfrm>
                <a:off x="3056633" y="5201432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714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191" y="476"/>
                      <a:pt x="2381" y="476"/>
                    </a:cubicBezTo>
                    <a:cubicBezTo>
                      <a:pt x="2381" y="476"/>
                      <a:pt x="2477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4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3"/>
              <p:cNvSpPr/>
              <p:nvPr/>
            </p:nvSpPr>
            <p:spPr>
              <a:xfrm>
                <a:off x="3058120" y="5202514"/>
                <a:ext cx="2346" cy="141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418" extrusionOk="0">
                    <a:moveTo>
                      <a:pt x="418" y="251"/>
                    </a:moveTo>
                    <a:cubicBezTo>
                      <a:pt x="989" y="-130"/>
                      <a:pt x="1656" y="-34"/>
                      <a:pt x="2037" y="251"/>
                    </a:cubicBezTo>
                    <a:cubicBezTo>
                      <a:pt x="2418" y="442"/>
                      <a:pt x="2513" y="823"/>
                      <a:pt x="1942" y="1204"/>
                    </a:cubicBezTo>
                    <a:cubicBezTo>
                      <a:pt x="1370" y="1490"/>
                      <a:pt x="704" y="1490"/>
                      <a:pt x="322" y="1204"/>
                    </a:cubicBezTo>
                    <a:cubicBezTo>
                      <a:pt x="-59" y="1013"/>
                      <a:pt x="-154" y="632"/>
                      <a:pt x="322" y="251"/>
                    </a:cubicBezTo>
                    <a:close/>
                    <a:moveTo>
                      <a:pt x="1656" y="918"/>
                    </a:moveTo>
                    <a:cubicBezTo>
                      <a:pt x="1656" y="918"/>
                      <a:pt x="2037" y="442"/>
                      <a:pt x="1846" y="251"/>
                    </a:cubicBezTo>
                    <a:cubicBezTo>
                      <a:pt x="1561" y="61"/>
                      <a:pt x="1180" y="156"/>
                      <a:pt x="704" y="251"/>
                    </a:cubicBezTo>
                    <a:cubicBezTo>
                      <a:pt x="322" y="442"/>
                      <a:pt x="322" y="728"/>
                      <a:pt x="513" y="918"/>
                    </a:cubicBezTo>
                    <a:cubicBezTo>
                      <a:pt x="799" y="1109"/>
                      <a:pt x="1275" y="1013"/>
                      <a:pt x="1656" y="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3059728" y="5202956"/>
                <a:ext cx="2619" cy="147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0" extrusionOk="0">
                    <a:moveTo>
                      <a:pt x="238" y="1143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3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3060586" y="5203433"/>
                <a:ext cx="2619" cy="1471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1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3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3049965" y="5202194"/>
                <a:ext cx="2571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05" extrusionOk="0">
                    <a:moveTo>
                      <a:pt x="2286" y="0"/>
                    </a:moveTo>
                    <a:lnTo>
                      <a:pt x="2572" y="190"/>
                    </a:lnTo>
                    <a:lnTo>
                      <a:pt x="572" y="1334"/>
                    </a:lnTo>
                    <a:lnTo>
                      <a:pt x="1524" y="1905"/>
                    </a:lnTo>
                    <a:lnTo>
                      <a:pt x="1238" y="1905"/>
                    </a:lnTo>
                    <a:cubicBezTo>
                      <a:pt x="1238" y="1905"/>
                      <a:pt x="0" y="1334"/>
                      <a:pt x="0" y="1334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3051929" y="5203599"/>
                <a:ext cx="2264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380" extrusionOk="0">
                    <a:moveTo>
                      <a:pt x="323" y="214"/>
                    </a:moveTo>
                    <a:cubicBezTo>
                      <a:pt x="894" y="-71"/>
                      <a:pt x="1561" y="-71"/>
                      <a:pt x="1942" y="214"/>
                    </a:cubicBezTo>
                    <a:cubicBezTo>
                      <a:pt x="2323" y="500"/>
                      <a:pt x="2418" y="881"/>
                      <a:pt x="1942" y="1167"/>
                    </a:cubicBezTo>
                    <a:cubicBezTo>
                      <a:pt x="1370" y="1452"/>
                      <a:pt x="703" y="1452"/>
                      <a:pt x="323" y="1167"/>
                    </a:cubicBezTo>
                    <a:cubicBezTo>
                      <a:pt x="-59" y="976"/>
                      <a:pt x="-154" y="500"/>
                      <a:pt x="323" y="214"/>
                    </a:cubicBezTo>
                    <a:close/>
                    <a:moveTo>
                      <a:pt x="1561" y="976"/>
                    </a:moveTo>
                    <a:cubicBezTo>
                      <a:pt x="1561" y="976"/>
                      <a:pt x="2037" y="500"/>
                      <a:pt x="1751" y="309"/>
                    </a:cubicBezTo>
                    <a:cubicBezTo>
                      <a:pt x="1466" y="119"/>
                      <a:pt x="989" y="214"/>
                      <a:pt x="608" y="309"/>
                    </a:cubicBezTo>
                    <a:cubicBezTo>
                      <a:pt x="227" y="500"/>
                      <a:pt x="132" y="786"/>
                      <a:pt x="418" y="976"/>
                    </a:cubicBezTo>
                    <a:cubicBezTo>
                      <a:pt x="703" y="1167"/>
                      <a:pt x="1084" y="1072"/>
                      <a:pt x="1561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3053799" y="5204647"/>
                <a:ext cx="2262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10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10"/>
                    </a:cubicBezTo>
                    <a:cubicBezTo>
                      <a:pt x="1500" y="119"/>
                      <a:pt x="1024" y="214"/>
                      <a:pt x="643" y="310"/>
                    </a:cubicBezTo>
                    <a:cubicBezTo>
                      <a:pt x="262" y="500"/>
                      <a:pt x="262" y="786"/>
                      <a:pt x="548" y="976"/>
                    </a:cubicBezTo>
                    <a:cubicBezTo>
                      <a:pt x="738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8" y="1262"/>
                      <a:pt x="357" y="1072"/>
                    </a:cubicBezTo>
                    <a:cubicBezTo>
                      <a:pt x="-119" y="786"/>
                      <a:pt x="-119" y="405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3054918" y="5204766"/>
                <a:ext cx="2952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2952" h="2190" extrusionOk="0">
                    <a:moveTo>
                      <a:pt x="2476" y="95"/>
                    </a:moveTo>
                    <a:lnTo>
                      <a:pt x="2762" y="286"/>
                    </a:lnTo>
                    <a:lnTo>
                      <a:pt x="1143" y="1238"/>
                    </a:lnTo>
                    <a:lnTo>
                      <a:pt x="2667" y="1238"/>
                    </a:lnTo>
                    <a:cubicBezTo>
                      <a:pt x="2667" y="1238"/>
                      <a:pt x="2953" y="1238"/>
                      <a:pt x="2953" y="1238"/>
                    </a:cubicBezTo>
                    <a:lnTo>
                      <a:pt x="1810" y="1238"/>
                    </a:lnTo>
                    <a:cubicBezTo>
                      <a:pt x="1810" y="1238"/>
                      <a:pt x="1429" y="2191"/>
                      <a:pt x="1429" y="2191"/>
                    </a:cubicBezTo>
                    <a:lnTo>
                      <a:pt x="1143" y="2000"/>
                    </a:lnTo>
                    <a:lnTo>
                      <a:pt x="1429" y="1238"/>
                    </a:lnTo>
                    <a:lnTo>
                      <a:pt x="762" y="1238"/>
                    </a:lnTo>
                    <a:cubicBezTo>
                      <a:pt x="762" y="1238"/>
                      <a:pt x="286" y="1524"/>
                      <a:pt x="286" y="1524"/>
                    </a:cubicBezTo>
                    <a:lnTo>
                      <a:pt x="0" y="1334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8" name="Google Shape;1458;p33"/>
            <p:cNvSpPr/>
            <p:nvPr/>
          </p:nvSpPr>
          <p:spPr>
            <a:xfrm>
              <a:off x="7648720" y="2600358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7648787" y="259288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0" name="Google Shape;1460;p33"/>
            <p:cNvGrpSpPr/>
            <p:nvPr/>
          </p:nvGrpSpPr>
          <p:grpSpPr>
            <a:xfrm>
              <a:off x="7664754" y="2602960"/>
              <a:ext cx="31414" cy="15002"/>
              <a:chOff x="3040451" y="5223340"/>
              <a:chExt cx="11218" cy="5357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043965" y="5223340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476" y="1238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810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045941" y="5224673"/>
                <a:ext cx="2266" cy="1523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523" extrusionOk="0">
                    <a:moveTo>
                      <a:pt x="119" y="571"/>
                    </a:moveTo>
                    <a:cubicBezTo>
                      <a:pt x="119" y="571"/>
                      <a:pt x="976" y="476"/>
                      <a:pt x="1738" y="857"/>
                    </a:cubicBezTo>
                    <a:cubicBezTo>
                      <a:pt x="1929" y="667"/>
                      <a:pt x="2119" y="571"/>
                      <a:pt x="1738" y="381"/>
                    </a:cubicBezTo>
                    <a:cubicBezTo>
                      <a:pt x="1548" y="286"/>
                      <a:pt x="1262" y="190"/>
                      <a:pt x="1072" y="190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1929" y="952"/>
                    </a:cubicBezTo>
                    <a:lnTo>
                      <a:pt x="976" y="1524"/>
                    </a:lnTo>
                    <a:lnTo>
                      <a:pt x="786" y="1524"/>
                    </a:lnTo>
                    <a:cubicBezTo>
                      <a:pt x="786" y="1524"/>
                      <a:pt x="976" y="1238"/>
                      <a:pt x="976" y="1238"/>
                    </a:cubicBezTo>
                    <a:lnTo>
                      <a:pt x="976" y="1238"/>
                    </a:lnTo>
                    <a:cubicBezTo>
                      <a:pt x="976" y="1238"/>
                      <a:pt x="405" y="1238"/>
                      <a:pt x="214" y="1048"/>
                    </a:cubicBezTo>
                    <a:cubicBezTo>
                      <a:pt x="-71" y="857"/>
                      <a:pt x="-71" y="667"/>
                      <a:pt x="214" y="476"/>
                    </a:cubicBezTo>
                    <a:close/>
                    <a:moveTo>
                      <a:pt x="1072" y="1143"/>
                    </a:moveTo>
                    <a:lnTo>
                      <a:pt x="1548" y="857"/>
                    </a:lnTo>
                    <a:cubicBezTo>
                      <a:pt x="976" y="571"/>
                      <a:pt x="595" y="476"/>
                      <a:pt x="405" y="667"/>
                    </a:cubicBezTo>
                    <a:cubicBezTo>
                      <a:pt x="214" y="762"/>
                      <a:pt x="214" y="952"/>
                      <a:pt x="405" y="1048"/>
                    </a:cubicBezTo>
                    <a:cubicBezTo>
                      <a:pt x="595" y="1048"/>
                      <a:pt x="786" y="1143"/>
                      <a:pt x="1072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046631" y="5225864"/>
                <a:ext cx="3619" cy="1956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1956" extrusionOk="0">
                    <a:moveTo>
                      <a:pt x="286" y="810"/>
                    </a:moveTo>
                    <a:cubicBezTo>
                      <a:pt x="286" y="810"/>
                      <a:pt x="667" y="714"/>
                      <a:pt x="952" y="810"/>
                    </a:cubicBezTo>
                    <a:lnTo>
                      <a:pt x="952" y="810"/>
                    </a:lnTo>
                    <a:cubicBezTo>
                      <a:pt x="952" y="810"/>
                      <a:pt x="952" y="619"/>
                      <a:pt x="1048" y="524"/>
                    </a:cubicBezTo>
                    <a:cubicBezTo>
                      <a:pt x="1143" y="524"/>
                      <a:pt x="1333" y="524"/>
                      <a:pt x="1524" y="524"/>
                    </a:cubicBezTo>
                    <a:lnTo>
                      <a:pt x="1524" y="524"/>
                    </a:lnTo>
                    <a:cubicBezTo>
                      <a:pt x="1524" y="524"/>
                      <a:pt x="1524" y="238"/>
                      <a:pt x="1715" y="143"/>
                    </a:cubicBezTo>
                    <a:cubicBezTo>
                      <a:pt x="2096" y="-48"/>
                      <a:pt x="2572" y="-48"/>
                      <a:pt x="2857" y="143"/>
                    </a:cubicBezTo>
                    <a:cubicBezTo>
                      <a:pt x="2857" y="143"/>
                      <a:pt x="3048" y="238"/>
                      <a:pt x="3048" y="333"/>
                    </a:cubicBezTo>
                    <a:lnTo>
                      <a:pt x="3619" y="714"/>
                    </a:lnTo>
                    <a:lnTo>
                      <a:pt x="3429" y="714"/>
                    </a:lnTo>
                    <a:cubicBezTo>
                      <a:pt x="3429" y="714"/>
                      <a:pt x="3048" y="714"/>
                      <a:pt x="3048" y="714"/>
                    </a:cubicBezTo>
                    <a:cubicBezTo>
                      <a:pt x="3048" y="714"/>
                      <a:pt x="3048" y="905"/>
                      <a:pt x="2857" y="1000"/>
                    </a:cubicBezTo>
                    <a:cubicBezTo>
                      <a:pt x="2476" y="1191"/>
                      <a:pt x="2000" y="1191"/>
                      <a:pt x="1715" y="1000"/>
                    </a:cubicBezTo>
                    <a:cubicBezTo>
                      <a:pt x="1619" y="1000"/>
                      <a:pt x="1524" y="905"/>
                      <a:pt x="1524" y="810"/>
                    </a:cubicBezTo>
                    <a:cubicBezTo>
                      <a:pt x="1524" y="810"/>
                      <a:pt x="1333" y="810"/>
                      <a:pt x="1238" y="810"/>
                    </a:cubicBezTo>
                    <a:cubicBezTo>
                      <a:pt x="1238" y="810"/>
                      <a:pt x="1238" y="905"/>
                      <a:pt x="1333" y="1095"/>
                    </a:cubicBezTo>
                    <a:lnTo>
                      <a:pt x="1619" y="1286"/>
                    </a:lnTo>
                    <a:cubicBezTo>
                      <a:pt x="1619" y="1286"/>
                      <a:pt x="2096" y="1667"/>
                      <a:pt x="1810" y="1857"/>
                    </a:cubicBezTo>
                    <a:cubicBezTo>
                      <a:pt x="1524" y="2048"/>
                      <a:pt x="952" y="1953"/>
                      <a:pt x="381" y="1667"/>
                    </a:cubicBezTo>
                    <a:cubicBezTo>
                      <a:pt x="0" y="1476"/>
                      <a:pt x="-95" y="1191"/>
                      <a:pt x="95" y="1000"/>
                    </a:cubicBezTo>
                    <a:close/>
                    <a:moveTo>
                      <a:pt x="1619" y="1476"/>
                    </a:moveTo>
                    <a:cubicBezTo>
                      <a:pt x="1619" y="1476"/>
                      <a:pt x="1715" y="1286"/>
                      <a:pt x="1524" y="1191"/>
                    </a:cubicBezTo>
                    <a:lnTo>
                      <a:pt x="1238" y="1000"/>
                    </a:lnTo>
                    <a:cubicBezTo>
                      <a:pt x="1238" y="1000"/>
                      <a:pt x="1143" y="1000"/>
                      <a:pt x="1048" y="905"/>
                    </a:cubicBezTo>
                    <a:cubicBezTo>
                      <a:pt x="857" y="905"/>
                      <a:pt x="667" y="905"/>
                      <a:pt x="667" y="905"/>
                    </a:cubicBezTo>
                    <a:cubicBezTo>
                      <a:pt x="476" y="905"/>
                      <a:pt x="572" y="1191"/>
                      <a:pt x="857" y="1286"/>
                    </a:cubicBezTo>
                    <a:cubicBezTo>
                      <a:pt x="1143" y="1476"/>
                      <a:pt x="1524" y="1476"/>
                      <a:pt x="1715" y="1286"/>
                    </a:cubicBezTo>
                    <a:close/>
                    <a:moveTo>
                      <a:pt x="2762" y="619"/>
                    </a:moveTo>
                    <a:cubicBezTo>
                      <a:pt x="2762" y="619"/>
                      <a:pt x="2953" y="333"/>
                      <a:pt x="2762" y="238"/>
                    </a:cubicBezTo>
                    <a:cubicBezTo>
                      <a:pt x="2572" y="143"/>
                      <a:pt x="2286" y="143"/>
                      <a:pt x="2000" y="238"/>
                    </a:cubicBezTo>
                    <a:cubicBezTo>
                      <a:pt x="1715" y="333"/>
                      <a:pt x="1810" y="524"/>
                      <a:pt x="2000" y="619"/>
                    </a:cubicBezTo>
                    <a:cubicBezTo>
                      <a:pt x="2191" y="714"/>
                      <a:pt x="2476" y="714"/>
                      <a:pt x="2762" y="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3049548" y="5226745"/>
                <a:ext cx="212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261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7" y="214"/>
                    </a:cubicBezTo>
                    <a:cubicBezTo>
                      <a:pt x="2227" y="405"/>
                      <a:pt x="2227" y="786"/>
                      <a:pt x="1751" y="976"/>
                    </a:cubicBezTo>
                    <a:cubicBezTo>
                      <a:pt x="1751" y="976"/>
                      <a:pt x="1656" y="976"/>
                      <a:pt x="1561" y="976"/>
                    </a:cubicBezTo>
                    <a:lnTo>
                      <a:pt x="513" y="310"/>
                    </a:lnTo>
                    <a:cubicBezTo>
                      <a:pt x="513" y="310"/>
                      <a:pt x="227" y="786"/>
                      <a:pt x="513" y="976"/>
                    </a:cubicBezTo>
                    <a:cubicBezTo>
                      <a:pt x="703" y="976"/>
                      <a:pt x="894" y="1072"/>
                      <a:pt x="1084" y="1072"/>
                    </a:cubicBezTo>
                    <a:lnTo>
                      <a:pt x="1084" y="1262"/>
                    </a:lnTo>
                    <a:cubicBezTo>
                      <a:pt x="1084" y="1262"/>
                      <a:pt x="513" y="1167"/>
                      <a:pt x="323" y="1072"/>
                    </a:cubicBezTo>
                    <a:cubicBezTo>
                      <a:pt x="-59" y="786"/>
                      <a:pt x="-154" y="405"/>
                      <a:pt x="323" y="119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7" y="405"/>
                      <a:pt x="1561" y="310"/>
                    </a:cubicBezTo>
                    <a:cubicBezTo>
                      <a:pt x="1275" y="214"/>
                      <a:pt x="894" y="119"/>
                      <a:pt x="608" y="310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3040451" y="5225626"/>
                <a:ext cx="3322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2000" extrusionOk="0">
                    <a:moveTo>
                      <a:pt x="370" y="762"/>
                    </a:moveTo>
                    <a:lnTo>
                      <a:pt x="1608" y="0"/>
                    </a:lnTo>
                    <a:lnTo>
                      <a:pt x="1894" y="191"/>
                    </a:lnTo>
                    <a:lnTo>
                      <a:pt x="655" y="953"/>
                    </a:lnTo>
                    <a:cubicBezTo>
                      <a:pt x="84" y="1238"/>
                      <a:pt x="179" y="1429"/>
                      <a:pt x="465" y="1619"/>
                    </a:cubicBezTo>
                    <a:cubicBezTo>
                      <a:pt x="751" y="1810"/>
                      <a:pt x="1132" y="1810"/>
                      <a:pt x="1703" y="1524"/>
                    </a:cubicBezTo>
                    <a:lnTo>
                      <a:pt x="3037" y="762"/>
                    </a:lnTo>
                    <a:lnTo>
                      <a:pt x="3322" y="953"/>
                    </a:lnTo>
                    <a:lnTo>
                      <a:pt x="2084" y="1715"/>
                    </a:lnTo>
                    <a:cubicBezTo>
                      <a:pt x="1418" y="2096"/>
                      <a:pt x="751" y="2096"/>
                      <a:pt x="370" y="1715"/>
                    </a:cubicBezTo>
                    <a:cubicBezTo>
                      <a:pt x="-106" y="1429"/>
                      <a:pt x="-202" y="1143"/>
                      <a:pt x="560" y="6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3041298" y="5227055"/>
                <a:ext cx="3473" cy="1642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642" extrusionOk="0">
                    <a:moveTo>
                      <a:pt x="2381" y="95"/>
                    </a:moveTo>
                    <a:lnTo>
                      <a:pt x="2667" y="95"/>
                    </a:lnTo>
                    <a:cubicBezTo>
                      <a:pt x="2667" y="95"/>
                      <a:pt x="2476" y="381"/>
                      <a:pt x="2476" y="381"/>
                    </a:cubicBezTo>
                    <a:lnTo>
                      <a:pt x="2476" y="381"/>
                    </a:lnTo>
                    <a:cubicBezTo>
                      <a:pt x="2476" y="381"/>
                      <a:pt x="3048" y="381"/>
                      <a:pt x="3238" y="571"/>
                    </a:cubicBezTo>
                    <a:cubicBezTo>
                      <a:pt x="3619" y="762"/>
                      <a:pt x="3524" y="1143"/>
                      <a:pt x="3048" y="1429"/>
                    </a:cubicBezTo>
                    <a:cubicBezTo>
                      <a:pt x="2476" y="1714"/>
                      <a:pt x="1809" y="1714"/>
                      <a:pt x="1429" y="1429"/>
                    </a:cubicBezTo>
                    <a:cubicBezTo>
                      <a:pt x="1238" y="1429"/>
                      <a:pt x="1238" y="1238"/>
                      <a:pt x="1143" y="1048"/>
                    </a:cubicBezTo>
                    <a:lnTo>
                      <a:pt x="857" y="123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286" y="0"/>
                    </a:lnTo>
                    <a:close/>
                    <a:moveTo>
                      <a:pt x="2762" y="1238"/>
                    </a:moveTo>
                    <a:cubicBezTo>
                      <a:pt x="2762" y="1238"/>
                      <a:pt x="3238" y="857"/>
                      <a:pt x="2953" y="667"/>
                    </a:cubicBezTo>
                    <a:cubicBezTo>
                      <a:pt x="2762" y="667"/>
                      <a:pt x="2572" y="571"/>
                      <a:pt x="2286" y="571"/>
                    </a:cubicBezTo>
                    <a:lnTo>
                      <a:pt x="1429" y="1048"/>
                    </a:lnTo>
                    <a:cubicBezTo>
                      <a:pt x="1429" y="1048"/>
                      <a:pt x="1524" y="1333"/>
                      <a:pt x="1619" y="1333"/>
                    </a:cubicBezTo>
                    <a:cubicBezTo>
                      <a:pt x="1905" y="1524"/>
                      <a:pt x="2286" y="1429"/>
                      <a:pt x="2762" y="13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7" name="Google Shape;1467;p33"/>
            <p:cNvSpPr/>
            <p:nvPr/>
          </p:nvSpPr>
          <p:spPr>
            <a:xfrm>
              <a:off x="7598575" y="2629166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7598908" y="2621498"/>
              <a:ext cx="75350" cy="44011"/>
            </a:xfrm>
            <a:custGeom>
              <a:avLst/>
              <a:gdLst/>
              <a:ahLst/>
              <a:cxnLst/>
              <a:rect l="l" t="t" r="r" b="b"/>
              <a:pathLst>
                <a:path w="26908" h="15716" extrusionOk="0">
                  <a:moveTo>
                    <a:pt x="15026" y="15288"/>
                  </a:moveTo>
                  <a:cubicBezTo>
                    <a:pt x="14169" y="15859"/>
                    <a:pt x="12645" y="15859"/>
                    <a:pt x="11787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787" y="429"/>
                  </a:lnTo>
                  <a:cubicBezTo>
                    <a:pt x="12645" y="-143"/>
                    <a:pt x="14169" y="-143"/>
                    <a:pt x="15026" y="429"/>
                  </a:cubicBezTo>
                  <a:lnTo>
                    <a:pt x="26265" y="6906"/>
                  </a:lnTo>
                  <a:cubicBezTo>
                    <a:pt x="27122" y="7477"/>
                    <a:pt x="27122" y="8239"/>
                    <a:pt x="26265" y="8811"/>
                  </a:cubicBezTo>
                  <a:lnTo>
                    <a:pt x="15026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9" name="Google Shape;1469;p33"/>
            <p:cNvGrpSpPr/>
            <p:nvPr/>
          </p:nvGrpSpPr>
          <p:grpSpPr>
            <a:xfrm>
              <a:off x="7614578" y="2635234"/>
              <a:ext cx="33312" cy="21871"/>
              <a:chOff x="3022533" y="5234865"/>
              <a:chExt cx="11896" cy="7810"/>
            </a:xfrm>
          </p:grpSpPr>
          <p:sp>
            <p:nvSpPr>
              <p:cNvPr id="1470" name="Google Shape;1470;p33"/>
              <p:cNvSpPr/>
              <p:nvPr/>
            </p:nvSpPr>
            <p:spPr>
              <a:xfrm>
                <a:off x="3026915" y="5234865"/>
                <a:ext cx="3228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1524" extrusionOk="0">
                    <a:moveTo>
                      <a:pt x="2096" y="0"/>
                    </a:moveTo>
                    <a:lnTo>
                      <a:pt x="2762" y="381"/>
                    </a:lnTo>
                    <a:cubicBezTo>
                      <a:pt x="3238" y="667"/>
                      <a:pt x="3429" y="953"/>
                      <a:pt x="2953" y="1238"/>
                    </a:cubicBezTo>
                    <a:cubicBezTo>
                      <a:pt x="2477" y="1524"/>
                      <a:pt x="1905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619" y="953"/>
                    </a:moveTo>
                    <a:cubicBezTo>
                      <a:pt x="1619" y="953"/>
                      <a:pt x="2286" y="1238"/>
                      <a:pt x="2667" y="953"/>
                    </a:cubicBezTo>
                    <a:cubicBezTo>
                      <a:pt x="3048" y="762"/>
                      <a:pt x="2953" y="571"/>
                      <a:pt x="2477" y="381"/>
                    </a:cubicBezTo>
                    <a:lnTo>
                      <a:pt x="2191" y="191"/>
                    </a:lnTo>
                    <a:lnTo>
                      <a:pt x="1333" y="667"/>
                    </a:lnTo>
                    <a:lnTo>
                      <a:pt x="1714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3028701" y="5236199"/>
                <a:ext cx="2275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619" extrusionOk="0">
                    <a:moveTo>
                      <a:pt x="119" y="667"/>
                    </a:moveTo>
                    <a:cubicBezTo>
                      <a:pt x="119" y="667"/>
                      <a:pt x="976" y="571"/>
                      <a:pt x="1738" y="857"/>
                    </a:cubicBezTo>
                    <a:cubicBezTo>
                      <a:pt x="1929" y="762"/>
                      <a:pt x="2119" y="571"/>
                      <a:pt x="1738" y="381"/>
                    </a:cubicBezTo>
                    <a:cubicBezTo>
                      <a:pt x="1548" y="381"/>
                      <a:pt x="1262" y="190"/>
                      <a:pt x="1072" y="190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2024" y="1048"/>
                    </a:cubicBezTo>
                    <a:lnTo>
                      <a:pt x="976" y="1619"/>
                    </a:lnTo>
                    <a:lnTo>
                      <a:pt x="786" y="1619"/>
                    </a:lnTo>
                    <a:cubicBezTo>
                      <a:pt x="786" y="1619"/>
                      <a:pt x="976" y="1333"/>
                      <a:pt x="976" y="1333"/>
                    </a:cubicBezTo>
                    <a:lnTo>
                      <a:pt x="976" y="1333"/>
                    </a:lnTo>
                    <a:cubicBezTo>
                      <a:pt x="976" y="1333"/>
                      <a:pt x="405" y="1333"/>
                      <a:pt x="214" y="1143"/>
                    </a:cubicBezTo>
                    <a:cubicBezTo>
                      <a:pt x="-71" y="953"/>
                      <a:pt x="-71" y="762"/>
                      <a:pt x="214" y="571"/>
                    </a:cubicBezTo>
                    <a:close/>
                    <a:moveTo>
                      <a:pt x="1072" y="1238"/>
                    </a:moveTo>
                    <a:lnTo>
                      <a:pt x="1548" y="953"/>
                    </a:lnTo>
                    <a:cubicBezTo>
                      <a:pt x="881" y="667"/>
                      <a:pt x="595" y="667"/>
                      <a:pt x="405" y="762"/>
                    </a:cubicBezTo>
                    <a:cubicBezTo>
                      <a:pt x="214" y="857"/>
                      <a:pt x="310" y="953"/>
                      <a:pt x="405" y="1143"/>
                    </a:cubicBezTo>
                    <a:cubicBezTo>
                      <a:pt x="595" y="1143"/>
                      <a:pt x="786" y="1238"/>
                      <a:pt x="1072" y="1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3029511" y="5237389"/>
                <a:ext cx="3595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861" extrusionOk="0">
                    <a:moveTo>
                      <a:pt x="261" y="810"/>
                    </a:moveTo>
                    <a:cubicBezTo>
                      <a:pt x="261" y="810"/>
                      <a:pt x="642" y="810"/>
                      <a:pt x="833" y="810"/>
                    </a:cubicBezTo>
                    <a:lnTo>
                      <a:pt x="833" y="810"/>
                    </a:lnTo>
                    <a:cubicBezTo>
                      <a:pt x="833" y="810"/>
                      <a:pt x="833" y="619"/>
                      <a:pt x="928" y="524"/>
                    </a:cubicBezTo>
                    <a:cubicBezTo>
                      <a:pt x="1023" y="524"/>
                      <a:pt x="1214" y="429"/>
                      <a:pt x="1404" y="524"/>
                    </a:cubicBezTo>
                    <a:lnTo>
                      <a:pt x="1404" y="524"/>
                    </a:lnTo>
                    <a:cubicBezTo>
                      <a:pt x="1404" y="524"/>
                      <a:pt x="1404" y="238"/>
                      <a:pt x="1690" y="143"/>
                    </a:cubicBezTo>
                    <a:cubicBezTo>
                      <a:pt x="2071" y="-48"/>
                      <a:pt x="2547" y="-48"/>
                      <a:pt x="2833" y="143"/>
                    </a:cubicBezTo>
                    <a:cubicBezTo>
                      <a:pt x="2833" y="143"/>
                      <a:pt x="3024" y="238"/>
                      <a:pt x="3024" y="333"/>
                    </a:cubicBezTo>
                    <a:lnTo>
                      <a:pt x="3595" y="619"/>
                    </a:lnTo>
                    <a:lnTo>
                      <a:pt x="3405" y="619"/>
                    </a:lnTo>
                    <a:cubicBezTo>
                      <a:pt x="3405" y="619"/>
                      <a:pt x="3024" y="619"/>
                      <a:pt x="3024" y="619"/>
                    </a:cubicBezTo>
                    <a:cubicBezTo>
                      <a:pt x="3024" y="619"/>
                      <a:pt x="3024" y="810"/>
                      <a:pt x="2833" y="905"/>
                    </a:cubicBezTo>
                    <a:cubicBezTo>
                      <a:pt x="2452" y="1095"/>
                      <a:pt x="1976" y="1095"/>
                      <a:pt x="1690" y="905"/>
                    </a:cubicBezTo>
                    <a:cubicBezTo>
                      <a:pt x="1690" y="905"/>
                      <a:pt x="1500" y="810"/>
                      <a:pt x="1500" y="714"/>
                    </a:cubicBezTo>
                    <a:cubicBezTo>
                      <a:pt x="1500" y="714"/>
                      <a:pt x="1309" y="714"/>
                      <a:pt x="1214" y="714"/>
                    </a:cubicBezTo>
                    <a:cubicBezTo>
                      <a:pt x="1118" y="714"/>
                      <a:pt x="1118" y="810"/>
                      <a:pt x="1309" y="1000"/>
                    </a:cubicBezTo>
                    <a:lnTo>
                      <a:pt x="1595" y="1191"/>
                    </a:lnTo>
                    <a:cubicBezTo>
                      <a:pt x="1595" y="1191"/>
                      <a:pt x="2071" y="1572"/>
                      <a:pt x="1785" y="1762"/>
                    </a:cubicBezTo>
                    <a:cubicBezTo>
                      <a:pt x="1500" y="1953"/>
                      <a:pt x="928" y="1858"/>
                      <a:pt x="357" y="1572"/>
                    </a:cubicBezTo>
                    <a:cubicBezTo>
                      <a:pt x="-24" y="1381"/>
                      <a:pt x="-120" y="1095"/>
                      <a:pt x="166" y="905"/>
                    </a:cubicBezTo>
                    <a:close/>
                    <a:moveTo>
                      <a:pt x="1595" y="1476"/>
                    </a:moveTo>
                    <a:cubicBezTo>
                      <a:pt x="1595" y="1476"/>
                      <a:pt x="1595" y="1286"/>
                      <a:pt x="1500" y="1191"/>
                    </a:cubicBezTo>
                    <a:lnTo>
                      <a:pt x="1214" y="1000"/>
                    </a:lnTo>
                    <a:cubicBezTo>
                      <a:pt x="1214" y="1000"/>
                      <a:pt x="1118" y="1000"/>
                      <a:pt x="1023" y="905"/>
                    </a:cubicBezTo>
                    <a:cubicBezTo>
                      <a:pt x="833" y="905"/>
                      <a:pt x="642" y="905"/>
                      <a:pt x="547" y="905"/>
                    </a:cubicBezTo>
                    <a:cubicBezTo>
                      <a:pt x="357" y="905"/>
                      <a:pt x="452" y="1191"/>
                      <a:pt x="738" y="1381"/>
                    </a:cubicBezTo>
                    <a:cubicBezTo>
                      <a:pt x="1023" y="1572"/>
                      <a:pt x="1404" y="1572"/>
                      <a:pt x="1595" y="1476"/>
                    </a:cubicBezTo>
                    <a:close/>
                    <a:moveTo>
                      <a:pt x="2738" y="619"/>
                    </a:moveTo>
                    <a:cubicBezTo>
                      <a:pt x="2738" y="619"/>
                      <a:pt x="2928" y="333"/>
                      <a:pt x="2738" y="238"/>
                    </a:cubicBezTo>
                    <a:cubicBezTo>
                      <a:pt x="2547" y="143"/>
                      <a:pt x="2262" y="143"/>
                      <a:pt x="2071" y="238"/>
                    </a:cubicBezTo>
                    <a:cubicBezTo>
                      <a:pt x="1881" y="333"/>
                      <a:pt x="1881" y="524"/>
                      <a:pt x="2071" y="714"/>
                    </a:cubicBezTo>
                    <a:cubicBezTo>
                      <a:pt x="2262" y="810"/>
                      <a:pt x="2547" y="810"/>
                      <a:pt x="2833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3032273" y="5238352"/>
                <a:ext cx="2156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370" extrusionOk="0">
                    <a:moveTo>
                      <a:pt x="262" y="228"/>
                    </a:moveTo>
                    <a:cubicBezTo>
                      <a:pt x="833" y="-58"/>
                      <a:pt x="1500" y="-58"/>
                      <a:pt x="1881" y="133"/>
                    </a:cubicBezTo>
                    <a:cubicBezTo>
                      <a:pt x="2262" y="418"/>
                      <a:pt x="2262" y="704"/>
                      <a:pt x="1786" y="990"/>
                    </a:cubicBezTo>
                    <a:cubicBezTo>
                      <a:pt x="1786" y="990"/>
                      <a:pt x="1691" y="990"/>
                      <a:pt x="1596" y="990"/>
                    </a:cubicBezTo>
                    <a:lnTo>
                      <a:pt x="548" y="323"/>
                    </a:lnTo>
                    <a:cubicBezTo>
                      <a:pt x="548" y="323"/>
                      <a:pt x="167" y="800"/>
                      <a:pt x="548" y="990"/>
                    </a:cubicBezTo>
                    <a:cubicBezTo>
                      <a:pt x="738" y="990"/>
                      <a:pt x="929" y="1181"/>
                      <a:pt x="1119" y="1181"/>
                    </a:cubicBezTo>
                    <a:lnTo>
                      <a:pt x="1119" y="1371"/>
                    </a:lnTo>
                    <a:cubicBezTo>
                      <a:pt x="1119" y="1371"/>
                      <a:pt x="548" y="1371"/>
                      <a:pt x="357" y="1181"/>
                    </a:cubicBezTo>
                    <a:cubicBezTo>
                      <a:pt x="-119" y="895"/>
                      <a:pt x="-119" y="514"/>
                      <a:pt x="357" y="228"/>
                    </a:cubicBezTo>
                    <a:close/>
                    <a:moveTo>
                      <a:pt x="1596" y="800"/>
                    </a:moveTo>
                    <a:cubicBezTo>
                      <a:pt x="1596" y="800"/>
                      <a:pt x="1976" y="418"/>
                      <a:pt x="1691" y="323"/>
                    </a:cubicBezTo>
                    <a:cubicBezTo>
                      <a:pt x="1500" y="133"/>
                      <a:pt x="1024" y="133"/>
                      <a:pt x="738" y="323"/>
                    </a:cubicBezTo>
                    <a:lnTo>
                      <a:pt x="1596" y="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3022533" y="5236865"/>
                <a:ext cx="3166" cy="2036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36" extrusionOk="0">
                    <a:moveTo>
                      <a:pt x="2096" y="95"/>
                    </a:moveTo>
                    <a:lnTo>
                      <a:pt x="2667" y="476"/>
                    </a:lnTo>
                    <a:cubicBezTo>
                      <a:pt x="3334" y="857"/>
                      <a:pt x="3334" y="1333"/>
                      <a:pt x="2667" y="1714"/>
                    </a:cubicBezTo>
                    <a:cubicBezTo>
                      <a:pt x="2000" y="2096"/>
                      <a:pt x="1143" y="2191"/>
                      <a:pt x="571" y="1714"/>
                    </a:cubicBezTo>
                    <a:lnTo>
                      <a:pt x="0" y="1333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143" y="1810"/>
                      <a:pt x="1810" y="1810"/>
                      <a:pt x="2381" y="1524"/>
                    </a:cubicBezTo>
                    <a:cubicBezTo>
                      <a:pt x="2953" y="1238"/>
                      <a:pt x="2953" y="857"/>
                      <a:pt x="2381" y="571"/>
                    </a:cubicBezTo>
                    <a:lnTo>
                      <a:pt x="2096" y="571"/>
                    </a:lnTo>
                    <a:cubicBezTo>
                      <a:pt x="2096" y="571"/>
                      <a:pt x="381" y="1429"/>
                      <a:pt x="381" y="1429"/>
                    </a:cubicBezTo>
                    <a:lnTo>
                      <a:pt x="571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3024795" y="5238747"/>
                <a:ext cx="2251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80" extrusionOk="0">
                    <a:moveTo>
                      <a:pt x="310" y="214"/>
                    </a:moveTo>
                    <a:cubicBezTo>
                      <a:pt x="881" y="-71"/>
                      <a:pt x="1548" y="-71"/>
                      <a:pt x="1929" y="214"/>
                    </a:cubicBezTo>
                    <a:cubicBezTo>
                      <a:pt x="2310" y="405"/>
                      <a:pt x="2405" y="881"/>
                      <a:pt x="1929" y="1167"/>
                    </a:cubicBezTo>
                    <a:cubicBezTo>
                      <a:pt x="1357" y="1452"/>
                      <a:pt x="691" y="1452"/>
                      <a:pt x="310" y="1167"/>
                    </a:cubicBezTo>
                    <a:cubicBezTo>
                      <a:pt x="-72" y="976"/>
                      <a:pt x="-167" y="595"/>
                      <a:pt x="405" y="214"/>
                    </a:cubicBezTo>
                    <a:close/>
                    <a:moveTo>
                      <a:pt x="1548" y="881"/>
                    </a:moveTo>
                    <a:cubicBezTo>
                      <a:pt x="1548" y="881"/>
                      <a:pt x="2024" y="405"/>
                      <a:pt x="1738" y="214"/>
                    </a:cubicBezTo>
                    <a:cubicBezTo>
                      <a:pt x="1452" y="24"/>
                      <a:pt x="976" y="119"/>
                      <a:pt x="595" y="214"/>
                    </a:cubicBezTo>
                    <a:cubicBezTo>
                      <a:pt x="214" y="405"/>
                      <a:pt x="119" y="690"/>
                      <a:pt x="405" y="881"/>
                    </a:cubicBezTo>
                    <a:cubicBezTo>
                      <a:pt x="691" y="1072"/>
                      <a:pt x="1167" y="976"/>
                      <a:pt x="1548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>
                <a:off x="3026438" y="5239437"/>
                <a:ext cx="3429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2095" extrusionOk="0">
                    <a:moveTo>
                      <a:pt x="1238" y="0"/>
                    </a:moveTo>
                    <a:lnTo>
                      <a:pt x="1524" y="190"/>
                    </a:lnTo>
                    <a:lnTo>
                      <a:pt x="762" y="857"/>
                    </a:lnTo>
                    <a:cubicBezTo>
                      <a:pt x="762" y="857"/>
                      <a:pt x="572" y="1048"/>
                      <a:pt x="381" y="1143"/>
                    </a:cubicBezTo>
                    <a:lnTo>
                      <a:pt x="381" y="1143"/>
                    </a:lnTo>
                    <a:cubicBezTo>
                      <a:pt x="381" y="1143"/>
                      <a:pt x="762" y="1048"/>
                      <a:pt x="953" y="953"/>
                    </a:cubicBezTo>
                    <a:lnTo>
                      <a:pt x="2191" y="571"/>
                    </a:lnTo>
                    <a:lnTo>
                      <a:pt x="2477" y="571"/>
                    </a:lnTo>
                    <a:cubicBezTo>
                      <a:pt x="2477" y="571"/>
                      <a:pt x="1810" y="1429"/>
                      <a:pt x="1810" y="1429"/>
                    </a:cubicBezTo>
                    <a:cubicBezTo>
                      <a:pt x="1715" y="1524"/>
                      <a:pt x="1619" y="1619"/>
                      <a:pt x="1429" y="1810"/>
                    </a:cubicBezTo>
                    <a:lnTo>
                      <a:pt x="1429" y="1810"/>
                    </a:lnTo>
                    <a:cubicBezTo>
                      <a:pt x="1429" y="1810"/>
                      <a:pt x="1810" y="1714"/>
                      <a:pt x="2000" y="1619"/>
                    </a:cubicBezTo>
                    <a:lnTo>
                      <a:pt x="3143" y="1238"/>
                    </a:lnTo>
                    <a:lnTo>
                      <a:pt x="3429" y="1429"/>
                    </a:lnTo>
                    <a:lnTo>
                      <a:pt x="1334" y="2096"/>
                    </a:lnTo>
                    <a:lnTo>
                      <a:pt x="953" y="1905"/>
                    </a:lnTo>
                    <a:lnTo>
                      <a:pt x="1619" y="1238"/>
                    </a:lnTo>
                    <a:cubicBezTo>
                      <a:pt x="1619" y="1238"/>
                      <a:pt x="1905" y="1048"/>
                      <a:pt x="2000" y="857"/>
                    </a:cubicBezTo>
                    <a:lnTo>
                      <a:pt x="2000" y="857"/>
                    </a:lnTo>
                    <a:cubicBezTo>
                      <a:pt x="2000" y="857"/>
                      <a:pt x="1619" y="953"/>
                      <a:pt x="1429" y="1048"/>
                    </a:cubicBezTo>
                    <a:lnTo>
                      <a:pt x="286" y="1429"/>
                    </a:lnTo>
                    <a:lnTo>
                      <a:pt x="0" y="1238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3028534" y="5240961"/>
                <a:ext cx="2719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4" extrusionOk="0">
                    <a:moveTo>
                      <a:pt x="1715" y="0"/>
                    </a:moveTo>
                    <a:lnTo>
                      <a:pt x="1905" y="0"/>
                    </a:lnTo>
                    <a:cubicBezTo>
                      <a:pt x="1905" y="0"/>
                      <a:pt x="1715" y="286"/>
                      <a:pt x="1715" y="286"/>
                    </a:cubicBezTo>
                    <a:lnTo>
                      <a:pt x="1715" y="286"/>
                    </a:lnTo>
                    <a:cubicBezTo>
                      <a:pt x="1715" y="286"/>
                      <a:pt x="2286" y="286"/>
                      <a:pt x="2477" y="476"/>
                    </a:cubicBezTo>
                    <a:cubicBezTo>
                      <a:pt x="2858" y="667"/>
                      <a:pt x="2762" y="857"/>
                      <a:pt x="2381" y="1143"/>
                    </a:cubicBezTo>
                    <a:lnTo>
                      <a:pt x="1334" y="1714"/>
                    </a:lnTo>
                    <a:lnTo>
                      <a:pt x="1048" y="1524"/>
                    </a:lnTo>
                    <a:lnTo>
                      <a:pt x="2096" y="953"/>
                    </a:lnTo>
                    <a:cubicBezTo>
                      <a:pt x="2096" y="953"/>
                      <a:pt x="2477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8" name="Google Shape;1478;p33"/>
            <p:cNvSpPr/>
            <p:nvPr/>
          </p:nvSpPr>
          <p:spPr>
            <a:xfrm>
              <a:off x="7711402" y="2636634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3"/>
                    <a:pt x="14288" y="15693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7711469" y="2629166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0" name="Google Shape;1480;p33"/>
            <p:cNvGrpSpPr/>
            <p:nvPr/>
          </p:nvGrpSpPr>
          <p:grpSpPr>
            <a:xfrm>
              <a:off x="7732740" y="2640835"/>
              <a:ext cx="32419" cy="20807"/>
              <a:chOff x="3064729" y="5236865"/>
              <a:chExt cx="11577" cy="7430"/>
            </a:xfrm>
          </p:grpSpPr>
          <p:sp>
            <p:nvSpPr>
              <p:cNvPr id="1481" name="Google Shape;1481;p33"/>
              <p:cNvSpPr/>
              <p:nvPr/>
            </p:nvSpPr>
            <p:spPr>
              <a:xfrm>
                <a:off x="3068729" y="5236865"/>
                <a:ext cx="3810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190" extrusionOk="0">
                    <a:moveTo>
                      <a:pt x="2191" y="0"/>
                    </a:moveTo>
                    <a:lnTo>
                      <a:pt x="2477" y="190"/>
                    </a:lnTo>
                    <a:lnTo>
                      <a:pt x="1905" y="1429"/>
                    </a:lnTo>
                    <a:lnTo>
                      <a:pt x="1715" y="1810"/>
                    </a:lnTo>
                    <a:lnTo>
                      <a:pt x="1715" y="1810"/>
                    </a:lnTo>
                    <a:cubicBezTo>
                      <a:pt x="1715" y="1810"/>
                      <a:pt x="2191" y="1524"/>
                      <a:pt x="2381" y="1429"/>
                    </a:cubicBezTo>
                    <a:lnTo>
                      <a:pt x="3524" y="762"/>
                    </a:lnTo>
                    <a:lnTo>
                      <a:pt x="3810" y="762"/>
                    </a:lnTo>
                    <a:cubicBezTo>
                      <a:pt x="3810" y="762"/>
                      <a:pt x="1619" y="2191"/>
                      <a:pt x="1619" y="2191"/>
                    </a:cubicBezTo>
                    <a:lnTo>
                      <a:pt x="1334" y="2000"/>
                    </a:lnTo>
                    <a:lnTo>
                      <a:pt x="1905" y="762"/>
                    </a:lnTo>
                    <a:lnTo>
                      <a:pt x="2096" y="381"/>
                    </a:lnTo>
                    <a:lnTo>
                      <a:pt x="2096" y="381"/>
                    </a:lnTo>
                    <a:cubicBezTo>
                      <a:pt x="2096" y="381"/>
                      <a:pt x="1715" y="667"/>
                      <a:pt x="1429" y="762"/>
                    </a:cubicBezTo>
                    <a:lnTo>
                      <a:pt x="286" y="1429"/>
                    </a:lnTo>
                    <a:lnTo>
                      <a:pt x="0" y="1429"/>
                    </a:lnTo>
                    <a:cubicBezTo>
                      <a:pt x="0" y="1429"/>
                      <a:pt x="2191" y="0"/>
                      <a:pt x="2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3071161" y="5238484"/>
                <a:ext cx="2711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714" extrusionOk="0">
                    <a:moveTo>
                      <a:pt x="330" y="571"/>
                    </a:moveTo>
                    <a:lnTo>
                      <a:pt x="1378" y="0"/>
                    </a:lnTo>
                    <a:lnTo>
                      <a:pt x="1664" y="191"/>
                    </a:lnTo>
                    <a:lnTo>
                      <a:pt x="616" y="762"/>
                    </a:lnTo>
                    <a:cubicBezTo>
                      <a:pt x="616" y="762"/>
                      <a:pt x="235" y="1048"/>
                      <a:pt x="521" y="1238"/>
                    </a:cubicBezTo>
                    <a:cubicBezTo>
                      <a:pt x="711" y="1334"/>
                      <a:pt x="902" y="1334"/>
                      <a:pt x="1283" y="1238"/>
                    </a:cubicBezTo>
                    <a:lnTo>
                      <a:pt x="2426" y="571"/>
                    </a:lnTo>
                    <a:lnTo>
                      <a:pt x="2712" y="762"/>
                    </a:lnTo>
                    <a:lnTo>
                      <a:pt x="1092" y="1714"/>
                    </a:lnTo>
                    <a:lnTo>
                      <a:pt x="902" y="1524"/>
                    </a:lnTo>
                    <a:lnTo>
                      <a:pt x="1092" y="1524"/>
                    </a:lnTo>
                    <a:cubicBezTo>
                      <a:pt x="1092" y="1524"/>
                      <a:pt x="1092" y="1334"/>
                      <a:pt x="1092" y="1334"/>
                    </a:cubicBezTo>
                    <a:cubicBezTo>
                      <a:pt x="807" y="1334"/>
                      <a:pt x="521" y="1334"/>
                      <a:pt x="235" y="1238"/>
                    </a:cubicBezTo>
                    <a:cubicBezTo>
                      <a:pt x="-146" y="1048"/>
                      <a:pt x="-51" y="857"/>
                      <a:pt x="426" y="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3072635" y="5239532"/>
                <a:ext cx="3671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2285" extrusionOk="0">
                    <a:moveTo>
                      <a:pt x="1715" y="0"/>
                    </a:moveTo>
                    <a:lnTo>
                      <a:pt x="1905" y="0"/>
                    </a:lnTo>
                    <a:cubicBezTo>
                      <a:pt x="1905" y="0"/>
                      <a:pt x="1715" y="286"/>
                      <a:pt x="1715" y="286"/>
                    </a:cubicBezTo>
                    <a:lnTo>
                      <a:pt x="1715" y="286"/>
                    </a:lnTo>
                    <a:cubicBezTo>
                      <a:pt x="1715" y="286"/>
                      <a:pt x="2286" y="286"/>
                      <a:pt x="2477" y="476"/>
                    </a:cubicBezTo>
                    <a:cubicBezTo>
                      <a:pt x="2762" y="571"/>
                      <a:pt x="2762" y="762"/>
                      <a:pt x="2572" y="952"/>
                    </a:cubicBezTo>
                    <a:cubicBezTo>
                      <a:pt x="2953" y="952"/>
                      <a:pt x="3238" y="952"/>
                      <a:pt x="3429" y="1048"/>
                    </a:cubicBezTo>
                    <a:cubicBezTo>
                      <a:pt x="3810" y="1238"/>
                      <a:pt x="3715" y="1429"/>
                      <a:pt x="3334" y="1714"/>
                    </a:cubicBezTo>
                    <a:lnTo>
                      <a:pt x="2286" y="2286"/>
                    </a:lnTo>
                    <a:lnTo>
                      <a:pt x="2000" y="2096"/>
                    </a:lnTo>
                    <a:lnTo>
                      <a:pt x="3048" y="1524"/>
                    </a:lnTo>
                    <a:cubicBezTo>
                      <a:pt x="3048" y="1524"/>
                      <a:pt x="3429" y="1238"/>
                      <a:pt x="3143" y="1143"/>
                    </a:cubicBezTo>
                    <a:cubicBezTo>
                      <a:pt x="3048" y="1143"/>
                      <a:pt x="2762" y="1048"/>
                      <a:pt x="2477" y="1048"/>
                    </a:cubicBezTo>
                    <a:lnTo>
                      <a:pt x="1334" y="1714"/>
                    </a:lnTo>
                    <a:lnTo>
                      <a:pt x="1048" y="1524"/>
                    </a:lnTo>
                    <a:lnTo>
                      <a:pt x="2000" y="952"/>
                    </a:lnTo>
                    <a:cubicBezTo>
                      <a:pt x="2000" y="952"/>
                      <a:pt x="2381" y="667"/>
                      <a:pt x="2096" y="571"/>
                    </a:cubicBezTo>
                    <a:cubicBezTo>
                      <a:pt x="2000" y="571"/>
                      <a:pt x="1715" y="476"/>
                      <a:pt x="1429" y="571"/>
                    </a:cubicBezTo>
                    <a:lnTo>
                      <a:pt x="286" y="1238"/>
                    </a:lnTo>
                    <a:lnTo>
                      <a:pt x="0" y="1048"/>
                    </a:lnTo>
                    <a:lnTo>
                      <a:pt x="1619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3"/>
              <p:cNvSpPr/>
              <p:nvPr/>
            </p:nvSpPr>
            <p:spPr>
              <a:xfrm>
                <a:off x="3064729" y="5239247"/>
                <a:ext cx="2571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04" extrusionOk="0">
                    <a:moveTo>
                      <a:pt x="2286" y="0"/>
                    </a:moveTo>
                    <a:lnTo>
                      <a:pt x="2572" y="190"/>
                    </a:lnTo>
                    <a:lnTo>
                      <a:pt x="571" y="1333"/>
                    </a:lnTo>
                    <a:lnTo>
                      <a:pt x="1524" y="1905"/>
                    </a:lnTo>
                    <a:lnTo>
                      <a:pt x="1238" y="1905"/>
                    </a:lnTo>
                    <a:cubicBezTo>
                      <a:pt x="1238" y="1905"/>
                      <a:pt x="0" y="1333"/>
                      <a:pt x="0" y="1333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3"/>
              <p:cNvSpPr/>
              <p:nvPr/>
            </p:nvSpPr>
            <p:spPr>
              <a:xfrm>
                <a:off x="3066693" y="5240651"/>
                <a:ext cx="2264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381" extrusionOk="0">
                    <a:moveTo>
                      <a:pt x="322" y="214"/>
                    </a:moveTo>
                    <a:cubicBezTo>
                      <a:pt x="894" y="-71"/>
                      <a:pt x="1561" y="-71"/>
                      <a:pt x="1942" y="214"/>
                    </a:cubicBezTo>
                    <a:cubicBezTo>
                      <a:pt x="2323" y="405"/>
                      <a:pt x="2418" y="786"/>
                      <a:pt x="1942" y="1167"/>
                    </a:cubicBezTo>
                    <a:cubicBezTo>
                      <a:pt x="1370" y="1453"/>
                      <a:pt x="704" y="1453"/>
                      <a:pt x="322" y="1167"/>
                    </a:cubicBezTo>
                    <a:cubicBezTo>
                      <a:pt x="-59" y="976"/>
                      <a:pt x="-154" y="595"/>
                      <a:pt x="322" y="214"/>
                    </a:cubicBezTo>
                    <a:close/>
                    <a:moveTo>
                      <a:pt x="1561" y="976"/>
                    </a:moveTo>
                    <a:cubicBezTo>
                      <a:pt x="1561" y="976"/>
                      <a:pt x="1942" y="500"/>
                      <a:pt x="1751" y="310"/>
                    </a:cubicBezTo>
                    <a:cubicBezTo>
                      <a:pt x="1465" y="119"/>
                      <a:pt x="989" y="214"/>
                      <a:pt x="704" y="310"/>
                    </a:cubicBezTo>
                    <a:cubicBezTo>
                      <a:pt x="322" y="500"/>
                      <a:pt x="227" y="786"/>
                      <a:pt x="513" y="976"/>
                    </a:cubicBezTo>
                    <a:cubicBezTo>
                      <a:pt x="799" y="1167"/>
                      <a:pt x="1275" y="1072"/>
                      <a:pt x="1656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3"/>
              <p:cNvSpPr/>
              <p:nvPr/>
            </p:nvSpPr>
            <p:spPr>
              <a:xfrm>
                <a:off x="3068468" y="5241699"/>
                <a:ext cx="2262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1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09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09"/>
                    </a:cubicBezTo>
                    <a:cubicBezTo>
                      <a:pt x="1500" y="119"/>
                      <a:pt x="1024" y="119"/>
                      <a:pt x="643" y="309"/>
                    </a:cubicBezTo>
                    <a:cubicBezTo>
                      <a:pt x="262" y="500"/>
                      <a:pt x="262" y="786"/>
                      <a:pt x="547" y="976"/>
                    </a:cubicBezTo>
                    <a:cubicBezTo>
                      <a:pt x="738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7" y="1262"/>
                      <a:pt x="357" y="1072"/>
                    </a:cubicBezTo>
                    <a:cubicBezTo>
                      <a:pt x="-119" y="786"/>
                      <a:pt x="-119" y="405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3"/>
              <p:cNvSpPr/>
              <p:nvPr/>
            </p:nvSpPr>
            <p:spPr>
              <a:xfrm>
                <a:off x="3069682" y="5242009"/>
                <a:ext cx="2857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286" extrusionOk="0">
                    <a:moveTo>
                      <a:pt x="2381" y="0"/>
                    </a:moveTo>
                    <a:lnTo>
                      <a:pt x="2667" y="191"/>
                    </a:lnTo>
                    <a:lnTo>
                      <a:pt x="1048" y="1143"/>
                    </a:lnTo>
                    <a:lnTo>
                      <a:pt x="1048" y="1143"/>
                    </a:lnTo>
                    <a:cubicBezTo>
                      <a:pt x="1048" y="1143"/>
                      <a:pt x="2572" y="1048"/>
                      <a:pt x="2572" y="1048"/>
                    </a:cubicBezTo>
                    <a:lnTo>
                      <a:pt x="2858" y="1238"/>
                    </a:lnTo>
                    <a:lnTo>
                      <a:pt x="1714" y="1238"/>
                    </a:lnTo>
                    <a:cubicBezTo>
                      <a:pt x="1714" y="1238"/>
                      <a:pt x="1334" y="2286"/>
                      <a:pt x="1334" y="2286"/>
                    </a:cubicBezTo>
                    <a:lnTo>
                      <a:pt x="1048" y="2096"/>
                    </a:lnTo>
                    <a:lnTo>
                      <a:pt x="1334" y="1334"/>
                    </a:lnTo>
                    <a:lnTo>
                      <a:pt x="667" y="1334"/>
                    </a:lnTo>
                    <a:cubicBezTo>
                      <a:pt x="667" y="1334"/>
                      <a:pt x="286" y="1619"/>
                      <a:pt x="286" y="1619"/>
                    </a:cubicBezTo>
                    <a:lnTo>
                      <a:pt x="0" y="1429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8" name="Google Shape;1488;p33"/>
            <p:cNvSpPr/>
            <p:nvPr/>
          </p:nvSpPr>
          <p:spPr>
            <a:xfrm>
              <a:off x="7440671" y="2479792"/>
              <a:ext cx="125627" cy="72418"/>
            </a:xfrm>
            <a:custGeom>
              <a:avLst/>
              <a:gdLst/>
              <a:ahLst/>
              <a:cxnLst/>
              <a:rect l="l" t="t" r="r" b="b"/>
              <a:pathLst>
                <a:path w="44862" h="25860" extrusionOk="0">
                  <a:moveTo>
                    <a:pt x="41338" y="15502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29718" y="25503"/>
                  </a:lnTo>
                  <a:cubicBezTo>
                    <a:pt x="30575" y="25980"/>
                    <a:pt x="32099" y="25980"/>
                    <a:pt x="32957" y="25503"/>
                  </a:cubicBezTo>
                  <a:lnTo>
                    <a:pt x="44196" y="19026"/>
                  </a:lnTo>
                  <a:cubicBezTo>
                    <a:pt x="44196" y="19026"/>
                    <a:pt x="44863" y="18455"/>
                    <a:pt x="44863" y="18074"/>
                  </a:cubicBezTo>
                  <a:lnTo>
                    <a:pt x="44863" y="15502"/>
                  </a:lnTo>
                  <a:lnTo>
                    <a:pt x="41338" y="155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7440540" y="2472590"/>
              <a:ext cx="125694" cy="72418"/>
            </a:xfrm>
            <a:custGeom>
              <a:avLst/>
              <a:gdLst/>
              <a:ahLst/>
              <a:cxnLst/>
              <a:rect l="l" t="t" r="r" b="b"/>
              <a:pathLst>
                <a:path w="44886" h="25860" extrusionOk="0">
                  <a:moveTo>
                    <a:pt x="33004" y="25503"/>
                  </a:moveTo>
                  <a:cubicBezTo>
                    <a:pt x="32147" y="25979"/>
                    <a:pt x="30623" y="25979"/>
                    <a:pt x="29766" y="25503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44244" y="17121"/>
                  </a:lnTo>
                  <a:cubicBezTo>
                    <a:pt x="45101" y="17597"/>
                    <a:pt x="45101" y="18455"/>
                    <a:pt x="44244" y="19026"/>
                  </a:cubicBezTo>
                  <a:lnTo>
                    <a:pt x="33004" y="255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0" name="Google Shape;1490;p33"/>
            <p:cNvGrpSpPr/>
            <p:nvPr/>
          </p:nvGrpSpPr>
          <p:grpSpPr>
            <a:xfrm>
              <a:off x="7455608" y="2488796"/>
              <a:ext cx="72998" cy="44543"/>
              <a:chOff x="2965764" y="5182573"/>
              <a:chExt cx="26068" cy="15906"/>
            </a:xfrm>
          </p:grpSpPr>
          <p:sp>
            <p:nvSpPr>
              <p:cNvPr id="1491" name="Google Shape;1491;p33"/>
              <p:cNvSpPr/>
              <p:nvPr/>
            </p:nvSpPr>
            <p:spPr>
              <a:xfrm>
                <a:off x="2965764" y="5182573"/>
                <a:ext cx="5422" cy="3187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3187" extrusionOk="0">
                    <a:moveTo>
                      <a:pt x="3524" y="0"/>
                    </a:moveTo>
                    <a:lnTo>
                      <a:pt x="4667" y="667"/>
                    </a:lnTo>
                    <a:cubicBezTo>
                      <a:pt x="5429" y="1143"/>
                      <a:pt x="5715" y="1524"/>
                      <a:pt x="5048" y="1905"/>
                    </a:cubicBezTo>
                    <a:cubicBezTo>
                      <a:pt x="4667" y="2096"/>
                      <a:pt x="4191" y="2191"/>
                      <a:pt x="3715" y="2000"/>
                    </a:cubicBezTo>
                    <a:lnTo>
                      <a:pt x="3715" y="2000"/>
                    </a:lnTo>
                    <a:cubicBezTo>
                      <a:pt x="3715" y="2000"/>
                      <a:pt x="4096" y="2667"/>
                      <a:pt x="3620" y="2953"/>
                    </a:cubicBezTo>
                    <a:cubicBezTo>
                      <a:pt x="2858" y="3334"/>
                      <a:pt x="2000" y="3238"/>
                      <a:pt x="1143" y="2762"/>
                    </a:cubicBezTo>
                    <a:lnTo>
                      <a:pt x="0" y="2096"/>
                    </a:lnTo>
                    <a:lnTo>
                      <a:pt x="3715" y="0"/>
                    </a:lnTo>
                    <a:close/>
                    <a:moveTo>
                      <a:pt x="1334" y="2572"/>
                    </a:moveTo>
                    <a:cubicBezTo>
                      <a:pt x="2000" y="2953"/>
                      <a:pt x="2572" y="3048"/>
                      <a:pt x="3048" y="2762"/>
                    </a:cubicBezTo>
                    <a:cubicBezTo>
                      <a:pt x="3524" y="2477"/>
                      <a:pt x="3334" y="2191"/>
                      <a:pt x="2667" y="1810"/>
                    </a:cubicBezTo>
                    <a:lnTo>
                      <a:pt x="2000" y="1429"/>
                    </a:lnTo>
                    <a:lnTo>
                      <a:pt x="571" y="2191"/>
                    </a:lnTo>
                    <a:lnTo>
                      <a:pt x="1238" y="2572"/>
                    </a:lnTo>
                    <a:close/>
                    <a:moveTo>
                      <a:pt x="2953" y="1524"/>
                    </a:moveTo>
                    <a:cubicBezTo>
                      <a:pt x="3620" y="1905"/>
                      <a:pt x="4096" y="1905"/>
                      <a:pt x="4477" y="1714"/>
                    </a:cubicBezTo>
                    <a:cubicBezTo>
                      <a:pt x="4858" y="1429"/>
                      <a:pt x="4763" y="1238"/>
                      <a:pt x="4191" y="857"/>
                    </a:cubicBezTo>
                    <a:lnTo>
                      <a:pt x="3620" y="571"/>
                    </a:lnTo>
                    <a:lnTo>
                      <a:pt x="2381" y="1238"/>
                    </a:lnTo>
                    <a:lnTo>
                      <a:pt x="2953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33"/>
              <p:cNvSpPr/>
              <p:nvPr/>
            </p:nvSpPr>
            <p:spPr>
              <a:xfrm>
                <a:off x="2969027" y="5185144"/>
                <a:ext cx="410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476" extrusionOk="0">
                    <a:moveTo>
                      <a:pt x="357" y="953"/>
                    </a:moveTo>
                    <a:cubicBezTo>
                      <a:pt x="929" y="571"/>
                      <a:pt x="1786" y="762"/>
                      <a:pt x="3119" y="1334"/>
                    </a:cubicBezTo>
                    <a:cubicBezTo>
                      <a:pt x="3501" y="1143"/>
                      <a:pt x="3691" y="857"/>
                      <a:pt x="3215" y="571"/>
                    </a:cubicBezTo>
                    <a:cubicBezTo>
                      <a:pt x="2929" y="381"/>
                      <a:pt x="2453" y="286"/>
                      <a:pt x="2072" y="286"/>
                    </a:cubicBezTo>
                    <a:lnTo>
                      <a:pt x="2262" y="0"/>
                    </a:lnTo>
                    <a:cubicBezTo>
                      <a:pt x="2262" y="0"/>
                      <a:pt x="3215" y="191"/>
                      <a:pt x="3691" y="381"/>
                    </a:cubicBezTo>
                    <a:cubicBezTo>
                      <a:pt x="4358" y="762"/>
                      <a:pt x="4167" y="1143"/>
                      <a:pt x="3501" y="1524"/>
                    </a:cubicBezTo>
                    <a:lnTo>
                      <a:pt x="1786" y="2477"/>
                    </a:lnTo>
                    <a:lnTo>
                      <a:pt x="1405" y="2286"/>
                    </a:lnTo>
                    <a:lnTo>
                      <a:pt x="1691" y="2096"/>
                    </a:lnTo>
                    <a:lnTo>
                      <a:pt x="1691" y="2096"/>
                    </a:lnTo>
                    <a:cubicBezTo>
                      <a:pt x="1214" y="2096"/>
                      <a:pt x="738" y="2096"/>
                      <a:pt x="357" y="1810"/>
                    </a:cubicBezTo>
                    <a:cubicBezTo>
                      <a:pt x="-119" y="1524"/>
                      <a:pt x="-119" y="1143"/>
                      <a:pt x="357" y="953"/>
                    </a:cubicBezTo>
                    <a:close/>
                    <a:moveTo>
                      <a:pt x="1976" y="1905"/>
                    </a:moveTo>
                    <a:lnTo>
                      <a:pt x="2738" y="1429"/>
                    </a:lnTo>
                    <a:cubicBezTo>
                      <a:pt x="1691" y="953"/>
                      <a:pt x="1119" y="953"/>
                      <a:pt x="834" y="1143"/>
                    </a:cubicBezTo>
                    <a:cubicBezTo>
                      <a:pt x="548" y="1334"/>
                      <a:pt x="643" y="1524"/>
                      <a:pt x="834" y="1619"/>
                    </a:cubicBezTo>
                    <a:cubicBezTo>
                      <a:pt x="1119" y="1810"/>
                      <a:pt x="1405" y="1810"/>
                      <a:pt x="1976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33"/>
              <p:cNvSpPr/>
              <p:nvPr/>
            </p:nvSpPr>
            <p:spPr>
              <a:xfrm>
                <a:off x="2972157" y="5186883"/>
                <a:ext cx="3893" cy="2262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2262" extrusionOk="0">
                    <a:moveTo>
                      <a:pt x="655" y="357"/>
                    </a:moveTo>
                    <a:cubicBezTo>
                      <a:pt x="1608" y="-119"/>
                      <a:pt x="2656" y="-119"/>
                      <a:pt x="3417" y="357"/>
                    </a:cubicBezTo>
                    <a:cubicBezTo>
                      <a:pt x="3798" y="548"/>
                      <a:pt x="3894" y="834"/>
                      <a:pt x="3894" y="1024"/>
                    </a:cubicBezTo>
                    <a:lnTo>
                      <a:pt x="3322" y="1024"/>
                    </a:lnTo>
                    <a:cubicBezTo>
                      <a:pt x="3322" y="1024"/>
                      <a:pt x="3322" y="738"/>
                      <a:pt x="3037" y="643"/>
                    </a:cubicBezTo>
                    <a:cubicBezTo>
                      <a:pt x="2560" y="357"/>
                      <a:pt x="1798" y="357"/>
                      <a:pt x="1131" y="738"/>
                    </a:cubicBezTo>
                    <a:cubicBezTo>
                      <a:pt x="465" y="1119"/>
                      <a:pt x="465" y="1500"/>
                      <a:pt x="941" y="1786"/>
                    </a:cubicBezTo>
                    <a:cubicBezTo>
                      <a:pt x="1227" y="1976"/>
                      <a:pt x="1513" y="1976"/>
                      <a:pt x="1893" y="1976"/>
                    </a:cubicBezTo>
                    <a:lnTo>
                      <a:pt x="1893" y="2262"/>
                    </a:lnTo>
                    <a:cubicBezTo>
                      <a:pt x="1322" y="2262"/>
                      <a:pt x="941" y="2167"/>
                      <a:pt x="560" y="1976"/>
                    </a:cubicBezTo>
                    <a:cubicBezTo>
                      <a:pt x="-202" y="1595"/>
                      <a:pt x="-202" y="929"/>
                      <a:pt x="655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33"/>
              <p:cNvSpPr/>
              <p:nvPr/>
            </p:nvSpPr>
            <p:spPr>
              <a:xfrm>
                <a:off x="2974146" y="5187335"/>
                <a:ext cx="4953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619" extrusionOk="0">
                    <a:moveTo>
                      <a:pt x="4096" y="0"/>
                    </a:moveTo>
                    <a:lnTo>
                      <a:pt x="4572" y="286"/>
                    </a:lnTo>
                    <a:lnTo>
                      <a:pt x="1905" y="1810"/>
                    </a:lnTo>
                    <a:lnTo>
                      <a:pt x="1905" y="1810"/>
                    </a:lnTo>
                    <a:cubicBezTo>
                      <a:pt x="1905" y="1810"/>
                      <a:pt x="4477" y="1714"/>
                      <a:pt x="4477" y="1714"/>
                    </a:cubicBezTo>
                    <a:lnTo>
                      <a:pt x="4953" y="2000"/>
                    </a:lnTo>
                    <a:lnTo>
                      <a:pt x="2953" y="2000"/>
                    </a:lnTo>
                    <a:cubicBezTo>
                      <a:pt x="2953" y="2000"/>
                      <a:pt x="2381" y="3620"/>
                      <a:pt x="2381" y="3620"/>
                    </a:cubicBezTo>
                    <a:lnTo>
                      <a:pt x="1905" y="3334"/>
                    </a:lnTo>
                    <a:lnTo>
                      <a:pt x="2381" y="2096"/>
                    </a:lnTo>
                    <a:lnTo>
                      <a:pt x="1238" y="2096"/>
                    </a:lnTo>
                    <a:cubicBezTo>
                      <a:pt x="1238" y="2096"/>
                      <a:pt x="476" y="2572"/>
                      <a:pt x="476" y="2572"/>
                    </a:cubicBezTo>
                    <a:lnTo>
                      <a:pt x="0" y="2286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33"/>
              <p:cNvSpPr/>
              <p:nvPr/>
            </p:nvSpPr>
            <p:spPr>
              <a:xfrm>
                <a:off x="2977004" y="5189598"/>
                <a:ext cx="4190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2227" extrusionOk="0">
                    <a:moveTo>
                      <a:pt x="0" y="1262"/>
                    </a:moveTo>
                    <a:lnTo>
                      <a:pt x="571" y="1262"/>
                    </a:lnTo>
                    <a:cubicBezTo>
                      <a:pt x="571" y="1262"/>
                      <a:pt x="762" y="1738"/>
                      <a:pt x="1048" y="1833"/>
                    </a:cubicBezTo>
                    <a:cubicBezTo>
                      <a:pt x="1429" y="2024"/>
                      <a:pt x="1809" y="2024"/>
                      <a:pt x="2000" y="1833"/>
                    </a:cubicBezTo>
                    <a:cubicBezTo>
                      <a:pt x="2286" y="1738"/>
                      <a:pt x="2000" y="1453"/>
                      <a:pt x="1905" y="1167"/>
                    </a:cubicBezTo>
                    <a:cubicBezTo>
                      <a:pt x="1619" y="881"/>
                      <a:pt x="1429" y="500"/>
                      <a:pt x="1905" y="214"/>
                    </a:cubicBezTo>
                    <a:cubicBezTo>
                      <a:pt x="2286" y="-71"/>
                      <a:pt x="3048" y="-71"/>
                      <a:pt x="3619" y="214"/>
                    </a:cubicBezTo>
                    <a:cubicBezTo>
                      <a:pt x="4000" y="405"/>
                      <a:pt x="4096" y="690"/>
                      <a:pt x="4191" y="881"/>
                    </a:cubicBezTo>
                    <a:lnTo>
                      <a:pt x="3715" y="881"/>
                    </a:lnTo>
                    <a:cubicBezTo>
                      <a:pt x="3715" y="881"/>
                      <a:pt x="3524" y="595"/>
                      <a:pt x="3334" y="405"/>
                    </a:cubicBezTo>
                    <a:cubicBezTo>
                      <a:pt x="2953" y="214"/>
                      <a:pt x="2667" y="214"/>
                      <a:pt x="2476" y="405"/>
                    </a:cubicBezTo>
                    <a:cubicBezTo>
                      <a:pt x="2191" y="595"/>
                      <a:pt x="2476" y="786"/>
                      <a:pt x="2572" y="1072"/>
                    </a:cubicBezTo>
                    <a:cubicBezTo>
                      <a:pt x="2857" y="1357"/>
                      <a:pt x="3048" y="1738"/>
                      <a:pt x="2572" y="2024"/>
                    </a:cubicBezTo>
                    <a:cubicBezTo>
                      <a:pt x="2096" y="2310"/>
                      <a:pt x="1429" y="2310"/>
                      <a:pt x="762" y="1929"/>
                    </a:cubicBezTo>
                    <a:cubicBezTo>
                      <a:pt x="381" y="1738"/>
                      <a:pt x="190" y="1357"/>
                      <a:pt x="95" y="1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33"/>
              <p:cNvSpPr/>
              <p:nvPr/>
            </p:nvSpPr>
            <p:spPr>
              <a:xfrm>
                <a:off x="2978051" y="5191050"/>
                <a:ext cx="5771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2571" extrusionOk="0">
                    <a:moveTo>
                      <a:pt x="4001" y="0"/>
                    </a:moveTo>
                    <a:lnTo>
                      <a:pt x="4381" y="190"/>
                    </a:lnTo>
                    <a:lnTo>
                      <a:pt x="4096" y="381"/>
                    </a:lnTo>
                    <a:lnTo>
                      <a:pt x="4096" y="381"/>
                    </a:lnTo>
                    <a:cubicBezTo>
                      <a:pt x="4096" y="381"/>
                      <a:pt x="5048" y="476"/>
                      <a:pt x="5334" y="667"/>
                    </a:cubicBezTo>
                    <a:cubicBezTo>
                      <a:pt x="6001" y="1048"/>
                      <a:pt x="5905" y="1619"/>
                      <a:pt x="5048" y="2095"/>
                    </a:cubicBezTo>
                    <a:cubicBezTo>
                      <a:pt x="4096" y="2667"/>
                      <a:pt x="3048" y="2667"/>
                      <a:pt x="2381" y="2286"/>
                    </a:cubicBezTo>
                    <a:cubicBezTo>
                      <a:pt x="2096" y="2095"/>
                      <a:pt x="2000" y="1905"/>
                      <a:pt x="1905" y="1714"/>
                    </a:cubicBezTo>
                    <a:lnTo>
                      <a:pt x="1429" y="2000"/>
                    </a:lnTo>
                    <a:lnTo>
                      <a:pt x="476" y="2572"/>
                    </a:lnTo>
                    <a:lnTo>
                      <a:pt x="0" y="2286"/>
                    </a:lnTo>
                    <a:lnTo>
                      <a:pt x="3905" y="0"/>
                    </a:lnTo>
                    <a:close/>
                    <a:moveTo>
                      <a:pt x="4572" y="1905"/>
                    </a:moveTo>
                    <a:cubicBezTo>
                      <a:pt x="5144" y="1524"/>
                      <a:pt x="5334" y="1238"/>
                      <a:pt x="4858" y="857"/>
                    </a:cubicBezTo>
                    <a:cubicBezTo>
                      <a:pt x="4572" y="762"/>
                      <a:pt x="4286" y="667"/>
                      <a:pt x="3715" y="667"/>
                    </a:cubicBezTo>
                    <a:lnTo>
                      <a:pt x="2286" y="1524"/>
                    </a:lnTo>
                    <a:cubicBezTo>
                      <a:pt x="2286" y="1524"/>
                      <a:pt x="2477" y="2000"/>
                      <a:pt x="2667" y="2095"/>
                    </a:cubicBezTo>
                    <a:cubicBezTo>
                      <a:pt x="3143" y="2381"/>
                      <a:pt x="3905" y="2286"/>
                      <a:pt x="4572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2982457" y="5192860"/>
                <a:ext cx="410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476" extrusionOk="0">
                    <a:moveTo>
                      <a:pt x="452" y="953"/>
                    </a:moveTo>
                    <a:cubicBezTo>
                      <a:pt x="1024" y="667"/>
                      <a:pt x="1881" y="762"/>
                      <a:pt x="3214" y="1334"/>
                    </a:cubicBezTo>
                    <a:cubicBezTo>
                      <a:pt x="3596" y="1143"/>
                      <a:pt x="3786" y="858"/>
                      <a:pt x="3310" y="572"/>
                    </a:cubicBezTo>
                    <a:cubicBezTo>
                      <a:pt x="3024" y="381"/>
                      <a:pt x="2548" y="286"/>
                      <a:pt x="2167" y="286"/>
                    </a:cubicBezTo>
                    <a:lnTo>
                      <a:pt x="2167" y="0"/>
                    </a:lnTo>
                    <a:cubicBezTo>
                      <a:pt x="2738" y="0"/>
                      <a:pt x="3310" y="95"/>
                      <a:pt x="3691" y="381"/>
                    </a:cubicBezTo>
                    <a:cubicBezTo>
                      <a:pt x="4358" y="762"/>
                      <a:pt x="4167" y="1143"/>
                      <a:pt x="3500" y="1524"/>
                    </a:cubicBezTo>
                    <a:lnTo>
                      <a:pt x="1786" y="2477"/>
                    </a:lnTo>
                    <a:lnTo>
                      <a:pt x="1405" y="2286"/>
                    </a:lnTo>
                    <a:lnTo>
                      <a:pt x="1691" y="2096"/>
                    </a:lnTo>
                    <a:lnTo>
                      <a:pt x="1691" y="2096"/>
                    </a:lnTo>
                    <a:cubicBezTo>
                      <a:pt x="1214" y="2096"/>
                      <a:pt x="738" y="2096"/>
                      <a:pt x="357" y="1810"/>
                    </a:cubicBezTo>
                    <a:cubicBezTo>
                      <a:pt x="-119" y="1524"/>
                      <a:pt x="-119" y="1143"/>
                      <a:pt x="357" y="858"/>
                    </a:cubicBezTo>
                    <a:close/>
                    <a:moveTo>
                      <a:pt x="2072" y="2000"/>
                    </a:moveTo>
                    <a:lnTo>
                      <a:pt x="2834" y="1524"/>
                    </a:lnTo>
                    <a:cubicBezTo>
                      <a:pt x="1786" y="1048"/>
                      <a:pt x="1214" y="953"/>
                      <a:pt x="929" y="1238"/>
                    </a:cubicBezTo>
                    <a:cubicBezTo>
                      <a:pt x="643" y="1429"/>
                      <a:pt x="738" y="1619"/>
                      <a:pt x="929" y="1810"/>
                    </a:cubicBezTo>
                    <a:cubicBezTo>
                      <a:pt x="1214" y="2000"/>
                      <a:pt x="1500" y="2000"/>
                      <a:pt x="2072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2985693" y="5194693"/>
                <a:ext cx="3883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357" extrusionOk="0">
                    <a:moveTo>
                      <a:pt x="645" y="357"/>
                    </a:moveTo>
                    <a:cubicBezTo>
                      <a:pt x="1502" y="-119"/>
                      <a:pt x="2645" y="-119"/>
                      <a:pt x="3407" y="357"/>
                    </a:cubicBezTo>
                    <a:cubicBezTo>
                      <a:pt x="3788" y="547"/>
                      <a:pt x="3883" y="833"/>
                      <a:pt x="3883" y="1024"/>
                    </a:cubicBezTo>
                    <a:lnTo>
                      <a:pt x="3312" y="1024"/>
                    </a:lnTo>
                    <a:cubicBezTo>
                      <a:pt x="3312" y="1024"/>
                      <a:pt x="3312" y="738"/>
                      <a:pt x="3026" y="643"/>
                    </a:cubicBezTo>
                    <a:cubicBezTo>
                      <a:pt x="2550" y="357"/>
                      <a:pt x="1788" y="357"/>
                      <a:pt x="1121" y="738"/>
                    </a:cubicBezTo>
                    <a:cubicBezTo>
                      <a:pt x="454" y="1119"/>
                      <a:pt x="359" y="1500"/>
                      <a:pt x="931" y="1881"/>
                    </a:cubicBezTo>
                    <a:cubicBezTo>
                      <a:pt x="1216" y="2072"/>
                      <a:pt x="1502" y="2072"/>
                      <a:pt x="1883" y="2072"/>
                    </a:cubicBezTo>
                    <a:lnTo>
                      <a:pt x="1883" y="2357"/>
                    </a:lnTo>
                    <a:cubicBezTo>
                      <a:pt x="1312" y="2357"/>
                      <a:pt x="836" y="2262"/>
                      <a:pt x="550" y="2072"/>
                    </a:cubicBezTo>
                    <a:cubicBezTo>
                      <a:pt x="-212" y="1691"/>
                      <a:pt x="-212" y="1024"/>
                      <a:pt x="740" y="5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2988064" y="5196109"/>
                <a:ext cx="3768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370" extrusionOk="0">
                    <a:moveTo>
                      <a:pt x="655" y="370"/>
                    </a:moveTo>
                    <a:cubicBezTo>
                      <a:pt x="1608" y="-106"/>
                      <a:pt x="2751" y="-106"/>
                      <a:pt x="3322" y="275"/>
                    </a:cubicBezTo>
                    <a:cubicBezTo>
                      <a:pt x="3989" y="656"/>
                      <a:pt x="3894" y="1227"/>
                      <a:pt x="3132" y="1608"/>
                    </a:cubicBezTo>
                    <a:cubicBezTo>
                      <a:pt x="3132" y="1608"/>
                      <a:pt x="2942" y="1704"/>
                      <a:pt x="2846" y="1799"/>
                    </a:cubicBezTo>
                    <a:lnTo>
                      <a:pt x="1036" y="751"/>
                    </a:lnTo>
                    <a:cubicBezTo>
                      <a:pt x="465" y="1132"/>
                      <a:pt x="465" y="1513"/>
                      <a:pt x="1036" y="1799"/>
                    </a:cubicBezTo>
                    <a:cubicBezTo>
                      <a:pt x="1322" y="1989"/>
                      <a:pt x="1608" y="1989"/>
                      <a:pt x="1894" y="2085"/>
                    </a:cubicBezTo>
                    <a:lnTo>
                      <a:pt x="1894" y="2370"/>
                    </a:lnTo>
                    <a:cubicBezTo>
                      <a:pt x="1417" y="2370"/>
                      <a:pt x="941" y="2180"/>
                      <a:pt x="560" y="1989"/>
                    </a:cubicBezTo>
                    <a:cubicBezTo>
                      <a:pt x="-202" y="1608"/>
                      <a:pt x="-202" y="941"/>
                      <a:pt x="655" y="370"/>
                    </a:cubicBezTo>
                    <a:close/>
                    <a:moveTo>
                      <a:pt x="2846" y="1323"/>
                    </a:moveTo>
                    <a:cubicBezTo>
                      <a:pt x="3418" y="941"/>
                      <a:pt x="3418" y="656"/>
                      <a:pt x="3037" y="465"/>
                    </a:cubicBezTo>
                    <a:cubicBezTo>
                      <a:pt x="2655" y="275"/>
                      <a:pt x="1989" y="180"/>
                      <a:pt x="1417" y="465"/>
                    </a:cubicBezTo>
                    <a:lnTo>
                      <a:pt x="2846" y="13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0" name="Google Shape;1500;p33"/>
            <p:cNvSpPr/>
            <p:nvPr/>
          </p:nvSpPr>
          <p:spPr>
            <a:xfrm>
              <a:off x="6653555" y="2199251"/>
              <a:ext cx="145898" cy="84555"/>
            </a:xfrm>
            <a:custGeom>
              <a:avLst/>
              <a:gdLst/>
              <a:ahLst/>
              <a:cxnLst/>
              <a:rect l="l" t="t" r="r" b="b"/>
              <a:pathLst>
                <a:path w="52101" h="30194" extrusionOk="0">
                  <a:moveTo>
                    <a:pt x="48768" y="19860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2858" y="5667"/>
                  </a:lnTo>
                  <a:lnTo>
                    <a:pt x="2858" y="5286"/>
                  </a:lnTo>
                  <a:lnTo>
                    <a:pt x="0" y="5286"/>
                  </a:lnTo>
                  <a:lnTo>
                    <a:pt x="0" y="7858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36957" y="29765"/>
                  </a:lnTo>
                  <a:cubicBezTo>
                    <a:pt x="37814" y="30337"/>
                    <a:pt x="39338" y="30337"/>
                    <a:pt x="40196" y="29765"/>
                  </a:cubicBezTo>
                  <a:lnTo>
                    <a:pt x="51435" y="23289"/>
                  </a:lnTo>
                  <a:cubicBezTo>
                    <a:pt x="51435" y="23289"/>
                    <a:pt x="52102" y="22622"/>
                    <a:pt x="52102" y="22241"/>
                  </a:cubicBezTo>
                  <a:lnTo>
                    <a:pt x="52102" y="19860"/>
                  </a:lnTo>
                  <a:lnTo>
                    <a:pt x="48768" y="198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6653622" y="2191981"/>
              <a:ext cx="145767" cy="84155"/>
            </a:xfrm>
            <a:custGeom>
              <a:avLst/>
              <a:gdLst/>
              <a:ahLst/>
              <a:cxnLst/>
              <a:rect l="l" t="t" r="r" b="b"/>
              <a:pathLst>
                <a:path w="52054" h="30051" extrusionOk="0">
                  <a:moveTo>
                    <a:pt x="40172" y="29694"/>
                  </a:moveTo>
                  <a:cubicBezTo>
                    <a:pt x="39314" y="30171"/>
                    <a:pt x="37790" y="30171"/>
                    <a:pt x="36933" y="29694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51411" y="21312"/>
                  </a:lnTo>
                  <a:cubicBezTo>
                    <a:pt x="52269" y="21884"/>
                    <a:pt x="52269" y="22646"/>
                    <a:pt x="51411" y="23217"/>
                  </a:cubicBezTo>
                  <a:lnTo>
                    <a:pt x="40172" y="296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2" name="Google Shape;1502;p33"/>
            <p:cNvGrpSpPr/>
            <p:nvPr/>
          </p:nvGrpSpPr>
          <p:grpSpPr>
            <a:xfrm>
              <a:off x="6669561" y="2209615"/>
              <a:ext cx="35740" cy="22308"/>
              <a:chOff x="2685063" y="5082880"/>
              <a:chExt cx="12763" cy="7966"/>
            </a:xfrm>
          </p:grpSpPr>
          <p:sp>
            <p:nvSpPr>
              <p:cNvPr id="1503" name="Google Shape;1503;p33"/>
              <p:cNvSpPr/>
              <p:nvPr/>
            </p:nvSpPr>
            <p:spPr>
              <a:xfrm>
                <a:off x="2685063" y="5082880"/>
                <a:ext cx="5238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2875" extrusionOk="0">
                    <a:moveTo>
                      <a:pt x="0" y="1585"/>
                    </a:moveTo>
                    <a:lnTo>
                      <a:pt x="667" y="1585"/>
                    </a:lnTo>
                    <a:cubicBezTo>
                      <a:pt x="667" y="1585"/>
                      <a:pt x="857" y="2156"/>
                      <a:pt x="1238" y="2442"/>
                    </a:cubicBezTo>
                    <a:cubicBezTo>
                      <a:pt x="1714" y="2728"/>
                      <a:pt x="2286" y="2728"/>
                      <a:pt x="2572" y="2442"/>
                    </a:cubicBezTo>
                    <a:cubicBezTo>
                      <a:pt x="2953" y="2251"/>
                      <a:pt x="2762" y="1966"/>
                      <a:pt x="2572" y="1680"/>
                    </a:cubicBezTo>
                    <a:lnTo>
                      <a:pt x="2286" y="1204"/>
                    </a:lnTo>
                    <a:cubicBezTo>
                      <a:pt x="2286" y="1204"/>
                      <a:pt x="1905" y="537"/>
                      <a:pt x="2476" y="251"/>
                    </a:cubicBezTo>
                    <a:cubicBezTo>
                      <a:pt x="3048" y="-130"/>
                      <a:pt x="4000" y="-34"/>
                      <a:pt x="4572" y="251"/>
                    </a:cubicBezTo>
                    <a:cubicBezTo>
                      <a:pt x="5048" y="537"/>
                      <a:pt x="5239" y="823"/>
                      <a:pt x="5239" y="1109"/>
                    </a:cubicBezTo>
                    <a:lnTo>
                      <a:pt x="4667" y="1109"/>
                    </a:lnTo>
                    <a:cubicBezTo>
                      <a:pt x="4667" y="1109"/>
                      <a:pt x="4477" y="632"/>
                      <a:pt x="4191" y="442"/>
                    </a:cubicBezTo>
                    <a:cubicBezTo>
                      <a:pt x="3810" y="156"/>
                      <a:pt x="3334" y="156"/>
                      <a:pt x="2953" y="442"/>
                    </a:cubicBezTo>
                    <a:cubicBezTo>
                      <a:pt x="2572" y="632"/>
                      <a:pt x="2762" y="918"/>
                      <a:pt x="2953" y="1109"/>
                    </a:cubicBezTo>
                    <a:lnTo>
                      <a:pt x="3238" y="1585"/>
                    </a:lnTo>
                    <a:cubicBezTo>
                      <a:pt x="3238" y="1585"/>
                      <a:pt x="3524" y="2251"/>
                      <a:pt x="3048" y="2633"/>
                    </a:cubicBezTo>
                    <a:cubicBezTo>
                      <a:pt x="2476" y="3014"/>
                      <a:pt x="1524" y="2918"/>
                      <a:pt x="762" y="2537"/>
                    </a:cubicBezTo>
                    <a:cubicBezTo>
                      <a:pt x="190" y="2251"/>
                      <a:pt x="0" y="1871"/>
                      <a:pt x="0" y="14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2687825" y="5084275"/>
                <a:ext cx="4566" cy="3714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3714" extrusionOk="0">
                    <a:moveTo>
                      <a:pt x="4000" y="0"/>
                    </a:moveTo>
                    <a:lnTo>
                      <a:pt x="4477" y="286"/>
                    </a:lnTo>
                    <a:lnTo>
                      <a:pt x="3429" y="953"/>
                    </a:lnTo>
                    <a:lnTo>
                      <a:pt x="2858" y="1238"/>
                    </a:lnTo>
                    <a:cubicBezTo>
                      <a:pt x="3334" y="1238"/>
                      <a:pt x="3810" y="1238"/>
                      <a:pt x="4191" y="1524"/>
                    </a:cubicBezTo>
                    <a:cubicBezTo>
                      <a:pt x="4763" y="1810"/>
                      <a:pt x="4667" y="2191"/>
                      <a:pt x="4000" y="2667"/>
                    </a:cubicBezTo>
                    <a:lnTo>
                      <a:pt x="2286" y="3715"/>
                    </a:lnTo>
                    <a:lnTo>
                      <a:pt x="1810" y="3429"/>
                    </a:lnTo>
                    <a:lnTo>
                      <a:pt x="3429" y="2477"/>
                    </a:lnTo>
                    <a:cubicBezTo>
                      <a:pt x="4000" y="2191"/>
                      <a:pt x="4000" y="2000"/>
                      <a:pt x="3620" y="1714"/>
                    </a:cubicBezTo>
                    <a:cubicBezTo>
                      <a:pt x="3334" y="1524"/>
                      <a:pt x="3048" y="1524"/>
                      <a:pt x="2477" y="1524"/>
                    </a:cubicBezTo>
                    <a:lnTo>
                      <a:pt x="476" y="2667"/>
                    </a:lnTo>
                    <a:lnTo>
                      <a:pt x="0" y="2381"/>
                    </a:lnTo>
                    <a:lnTo>
                      <a:pt x="4000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690873" y="5086180"/>
                <a:ext cx="4333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381" extrusionOk="0">
                    <a:moveTo>
                      <a:pt x="2762" y="571"/>
                    </a:moveTo>
                    <a:lnTo>
                      <a:pt x="3238" y="857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2762" y="476"/>
                    </a:lnTo>
                    <a:close/>
                    <a:moveTo>
                      <a:pt x="3524" y="0"/>
                    </a:moveTo>
                    <a:cubicBezTo>
                      <a:pt x="3524" y="0"/>
                      <a:pt x="4000" y="0"/>
                      <a:pt x="4191" y="0"/>
                    </a:cubicBezTo>
                    <a:cubicBezTo>
                      <a:pt x="4381" y="95"/>
                      <a:pt x="4381" y="286"/>
                      <a:pt x="4191" y="381"/>
                    </a:cubicBezTo>
                    <a:cubicBezTo>
                      <a:pt x="4000" y="476"/>
                      <a:pt x="3715" y="381"/>
                      <a:pt x="3524" y="381"/>
                    </a:cubicBezTo>
                    <a:cubicBezTo>
                      <a:pt x="3334" y="286"/>
                      <a:pt x="3334" y="95"/>
                      <a:pt x="35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692397" y="5087071"/>
                <a:ext cx="5429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3775" extrusionOk="0">
                    <a:moveTo>
                      <a:pt x="2286" y="727"/>
                    </a:moveTo>
                    <a:lnTo>
                      <a:pt x="1905" y="537"/>
                    </a:lnTo>
                    <a:lnTo>
                      <a:pt x="2286" y="347"/>
                    </a:lnTo>
                    <a:lnTo>
                      <a:pt x="2667" y="537"/>
                    </a:lnTo>
                    <a:lnTo>
                      <a:pt x="3143" y="251"/>
                    </a:lnTo>
                    <a:cubicBezTo>
                      <a:pt x="3715" y="-34"/>
                      <a:pt x="4286" y="-130"/>
                      <a:pt x="4858" y="251"/>
                    </a:cubicBezTo>
                    <a:cubicBezTo>
                      <a:pt x="5048" y="347"/>
                      <a:pt x="5144" y="442"/>
                      <a:pt x="5239" y="537"/>
                    </a:cubicBezTo>
                    <a:lnTo>
                      <a:pt x="4763" y="727"/>
                    </a:lnTo>
                    <a:cubicBezTo>
                      <a:pt x="4763" y="727"/>
                      <a:pt x="4572" y="537"/>
                      <a:pt x="4572" y="537"/>
                    </a:cubicBezTo>
                    <a:cubicBezTo>
                      <a:pt x="4286" y="442"/>
                      <a:pt x="4001" y="442"/>
                      <a:pt x="3620" y="537"/>
                    </a:cubicBezTo>
                    <a:lnTo>
                      <a:pt x="3143" y="823"/>
                    </a:lnTo>
                    <a:lnTo>
                      <a:pt x="4191" y="1394"/>
                    </a:lnTo>
                    <a:lnTo>
                      <a:pt x="5048" y="1013"/>
                    </a:lnTo>
                    <a:lnTo>
                      <a:pt x="5429" y="1204"/>
                    </a:lnTo>
                    <a:lnTo>
                      <a:pt x="4667" y="1680"/>
                    </a:lnTo>
                    <a:lnTo>
                      <a:pt x="5429" y="2156"/>
                    </a:lnTo>
                    <a:lnTo>
                      <a:pt x="5048" y="2347"/>
                    </a:lnTo>
                    <a:lnTo>
                      <a:pt x="4286" y="1966"/>
                    </a:lnTo>
                    <a:lnTo>
                      <a:pt x="2762" y="2823"/>
                    </a:lnTo>
                    <a:cubicBezTo>
                      <a:pt x="2762" y="2823"/>
                      <a:pt x="2381" y="3204"/>
                      <a:pt x="2762" y="3394"/>
                    </a:cubicBezTo>
                    <a:cubicBezTo>
                      <a:pt x="2762" y="3394"/>
                      <a:pt x="3048" y="3394"/>
                      <a:pt x="3143" y="3490"/>
                    </a:cubicBezTo>
                    <a:lnTo>
                      <a:pt x="2858" y="3776"/>
                    </a:lnTo>
                    <a:cubicBezTo>
                      <a:pt x="2858" y="3776"/>
                      <a:pt x="2381" y="3680"/>
                      <a:pt x="2191" y="3585"/>
                    </a:cubicBezTo>
                    <a:cubicBezTo>
                      <a:pt x="1619" y="3299"/>
                      <a:pt x="1810" y="2918"/>
                      <a:pt x="2286" y="2633"/>
                    </a:cubicBezTo>
                    <a:lnTo>
                      <a:pt x="3810" y="1775"/>
                    </a:lnTo>
                    <a:lnTo>
                      <a:pt x="2858" y="1204"/>
                    </a:lnTo>
                    <a:lnTo>
                      <a:pt x="476" y="2537"/>
                    </a:lnTo>
                    <a:lnTo>
                      <a:pt x="0" y="2251"/>
                    </a:lnTo>
                    <a:lnTo>
                      <a:pt x="2381" y="9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7" name="Google Shape;1507;p33"/>
            <p:cNvSpPr/>
            <p:nvPr/>
          </p:nvSpPr>
          <p:spPr>
            <a:xfrm>
              <a:off x="7252362" y="2545409"/>
              <a:ext cx="162703" cy="93757"/>
            </a:xfrm>
            <a:custGeom>
              <a:avLst/>
              <a:gdLst/>
              <a:ahLst/>
              <a:cxnLst/>
              <a:rect l="l" t="t" r="r" b="b"/>
              <a:pathLst>
                <a:path w="58102" h="33480" extrusionOk="0">
                  <a:moveTo>
                    <a:pt x="54769" y="23217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238" y="5310"/>
                  </a:lnTo>
                  <a:lnTo>
                    <a:pt x="3238" y="5120"/>
                  </a:lnTo>
                  <a:lnTo>
                    <a:pt x="0" y="5120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43053" y="33123"/>
                  </a:lnTo>
                  <a:cubicBezTo>
                    <a:pt x="43910" y="33599"/>
                    <a:pt x="45434" y="33599"/>
                    <a:pt x="46292" y="33123"/>
                  </a:cubicBezTo>
                  <a:lnTo>
                    <a:pt x="57436" y="26646"/>
                  </a:lnTo>
                  <a:cubicBezTo>
                    <a:pt x="57436" y="26646"/>
                    <a:pt x="58103" y="26075"/>
                    <a:pt x="58103" y="25694"/>
                  </a:cubicBezTo>
                  <a:lnTo>
                    <a:pt x="58103" y="23122"/>
                  </a:lnTo>
                  <a:lnTo>
                    <a:pt x="54673" y="231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7252494" y="2537940"/>
              <a:ext cx="162969" cy="94023"/>
            </a:xfrm>
            <a:custGeom>
              <a:avLst/>
              <a:gdLst/>
              <a:ahLst/>
              <a:cxnLst/>
              <a:rect l="l" t="t" r="r" b="b"/>
              <a:pathLst>
                <a:path w="58197" h="33575" extrusionOk="0">
                  <a:moveTo>
                    <a:pt x="46339" y="33218"/>
                  </a:moveTo>
                  <a:cubicBezTo>
                    <a:pt x="45387" y="33695"/>
                    <a:pt x="43958" y="33695"/>
                    <a:pt x="43100" y="33218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57483" y="24837"/>
                  </a:lnTo>
                  <a:cubicBezTo>
                    <a:pt x="58436" y="25408"/>
                    <a:pt x="58436" y="26170"/>
                    <a:pt x="57483" y="26741"/>
                  </a:cubicBezTo>
                  <a:lnTo>
                    <a:pt x="46339" y="332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9" name="Google Shape;1509;p33"/>
            <p:cNvGrpSpPr/>
            <p:nvPr/>
          </p:nvGrpSpPr>
          <p:grpSpPr>
            <a:xfrm>
              <a:off x="7272099" y="2557842"/>
              <a:ext cx="34942" cy="21644"/>
              <a:chOff x="2900232" y="5207229"/>
              <a:chExt cx="12478" cy="7729"/>
            </a:xfrm>
          </p:grpSpPr>
          <p:sp>
            <p:nvSpPr>
              <p:cNvPr id="1510" name="Google Shape;1510;p33"/>
              <p:cNvSpPr/>
              <p:nvPr/>
            </p:nvSpPr>
            <p:spPr>
              <a:xfrm>
                <a:off x="2900232" y="5207229"/>
                <a:ext cx="5429" cy="295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2955" extrusionOk="0">
                    <a:moveTo>
                      <a:pt x="0" y="1442"/>
                    </a:moveTo>
                    <a:lnTo>
                      <a:pt x="667" y="1442"/>
                    </a:lnTo>
                    <a:cubicBezTo>
                      <a:pt x="667" y="1442"/>
                      <a:pt x="858" y="2013"/>
                      <a:pt x="1238" y="2299"/>
                    </a:cubicBezTo>
                    <a:cubicBezTo>
                      <a:pt x="1715" y="2585"/>
                      <a:pt x="2286" y="2585"/>
                      <a:pt x="2667" y="2299"/>
                    </a:cubicBezTo>
                    <a:cubicBezTo>
                      <a:pt x="3048" y="2109"/>
                      <a:pt x="2858" y="1918"/>
                      <a:pt x="2667" y="1537"/>
                    </a:cubicBezTo>
                    <a:lnTo>
                      <a:pt x="2381" y="1156"/>
                    </a:lnTo>
                    <a:cubicBezTo>
                      <a:pt x="2381" y="1156"/>
                      <a:pt x="2000" y="490"/>
                      <a:pt x="2572" y="204"/>
                    </a:cubicBezTo>
                    <a:cubicBezTo>
                      <a:pt x="3143" y="-82"/>
                      <a:pt x="4096" y="-82"/>
                      <a:pt x="4763" y="299"/>
                    </a:cubicBezTo>
                    <a:cubicBezTo>
                      <a:pt x="5144" y="585"/>
                      <a:pt x="5429" y="870"/>
                      <a:pt x="5429" y="1156"/>
                    </a:cubicBezTo>
                    <a:lnTo>
                      <a:pt x="4858" y="1156"/>
                    </a:lnTo>
                    <a:cubicBezTo>
                      <a:pt x="4858" y="1156"/>
                      <a:pt x="4667" y="680"/>
                      <a:pt x="4382" y="490"/>
                    </a:cubicBezTo>
                    <a:cubicBezTo>
                      <a:pt x="4001" y="299"/>
                      <a:pt x="3524" y="204"/>
                      <a:pt x="3143" y="490"/>
                    </a:cubicBezTo>
                    <a:cubicBezTo>
                      <a:pt x="2762" y="680"/>
                      <a:pt x="2953" y="966"/>
                      <a:pt x="3143" y="1252"/>
                    </a:cubicBezTo>
                    <a:lnTo>
                      <a:pt x="3429" y="1633"/>
                    </a:lnTo>
                    <a:cubicBezTo>
                      <a:pt x="3429" y="1633"/>
                      <a:pt x="3715" y="2299"/>
                      <a:pt x="3239" y="2680"/>
                    </a:cubicBezTo>
                    <a:cubicBezTo>
                      <a:pt x="2667" y="3061"/>
                      <a:pt x="1715" y="3061"/>
                      <a:pt x="953" y="2585"/>
                    </a:cubicBezTo>
                    <a:cubicBezTo>
                      <a:pt x="476" y="2299"/>
                      <a:pt x="191" y="1918"/>
                      <a:pt x="191" y="15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33"/>
              <p:cNvSpPr/>
              <p:nvPr/>
            </p:nvSpPr>
            <p:spPr>
              <a:xfrm>
                <a:off x="2902994" y="5208481"/>
                <a:ext cx="4558" cy="371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3714" extrusionOk="0">
                    <a:moveTo>
                      <a:pt x="4001" y="0"/>
                    </a:moveTo>
                    <a:lnTo>
                      <a:pt x="4477" y="286"/>
                    </a:lnTo>
                    <a:lnTo>
                      <a:pt x="3429" y="953"/>
                    </a:lnTo>
                    <a:lnTo>
                      <a:pt x="2858" y="1333"/>
                    </a:lnTo>
                    <a:cubicBezTo>
                      <a:pt x="3334" y="1333"/>
                      <a:pt x="3810" y="1333"/>
                      <a:pt x="4191" y="1619"/>
                    </a:cubicBezTo>
                    <a:cubicBezTo>
                      <a:pt x="4763" y="1905"/>
                      <a:pt x="4667" y="2286"/>
                      <a:pt x="3905" y="2667"/>
                    </a:cubicBezTo>
                    <a:lnTo>
                      <a:pt x="2191" y="3715"/>
                    </a:lnTo>
                    <a:lnTo>
                      <a:pt x="1714" y="3429"/>
                    </a:lnTo>
                    <a:lnTo>
                      <a:pt x="3429" y="2477"/>
                    </a:lnTo>
                    <a:cubicBezTo>
                      <a:pt x="3905" y="2191"/>
                      <a:pt x="4001" y="2000"/>
                      <a:pt x="3620" y="1810"/>
                    </a:cubicBezTo>
                    <a:cubicBezTo>
                      <a:pt x="3334" y="1619"/>
                      <a:pt x="2953" y="1619"/>
                      <a:pt x="2477" y="1619"/>
                    </a:cubicBezTo>
                    <a:lnTo>
                      <a:pt x="476" y="2762"/>
                    </a:lnTo>
                    <a:lnTo>
                      <a:pt x="0" y="2477"/>
                    </a:lnTo>
                    <a:lnTo>
                      <a:pt x="4001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33"/>
              <p:cNvSpPr/>
              <p:nvPr/>
            </p:nvSpPr>
            <p:spPr>
              <a:xfrm>
                <a:off x="2905947" y="5210344"/>
                <a:ext cx="4334" cy="2518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2518" extrusionOk="0">
                    <a:moveTo>
                      <a:pt x="2762" y="614"/>
                    </a:moveTo>
                    <a:lnTo>
                      <a:pt x="3238" y="900"/>
                    </a:lnTo>
                    <a:lnTo>
                      <a:pt x="476" y="2519"/>
                    </a:lnTo>
                    <a:lnTo>
                      <a:pt x="0" y="2233"/>
                    </a:lnTo>
                    <a:lnTo>
                      <a:pt x="2762" y="614"/>
                    </a:lnTo>
                    <a:close/>
                    <a:moveTo>
                      <a:pt x="3524" y="42"/>
                    </a:moveTo>
                    <a:cubicBezTo>
                      <a:pt x="3524" y="42"/>
                      <a:pt x="4001" y="-53"/>
                      <a:pt x="4191" y="42"/>
                    </a:cubicBezTo>
                    <a:cubicBezTo>
                      <a:pt x="4382" y="42"/>
                      <a:pt x="4382" y="328"/>
                      <a:pt x="4191" y="423"/>
                    </a:cubicBezTo>
                    <a:cubicBezTo>
                      <a:pt x="4001" y="519"/>
                      <a:pt x="3810" y="519"/>
                      <a:pt x="3620" y="423"/>
                    </a:cubicBezTo>
                    <a:cubicBezTo>
                      <a:pt x="3429" y="328"/>
                      <a:pt x="3429" y="137"/>
                      <a:pt x="362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33"/>
              <p:cNvSpPr/>
              <p:nvPr/>
            </p:nvSpPr>
            <p:spPr>
              <a:xfrm>
                <a:off x="2907376" y="5211278"/>
                <a:ext cx="5334" cy="3680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680" extrusionOk="0">
                    <a:moveTo>
                      <a:pt x="2477" y="727"/>
                    </a:moveTo>
                    <a:lnTo>
                      <a:pt x="2096" y="537"/>
                    </a:lnTo>
                    <a:lnTo>
                      <a:pt x="2381" y="346"/>
                    </a:lnTo>
                    <a:lnTo>
                      <a:pt x="2762" y="537"/>
                    </a:lnTo>
                    <a:lnTo>
                      <a:pt x="3143" y="251"/>
                    </a:lnTo>
                    <a:cubicBezTo>
                      <a:pt x="3715" y="-34"/>
                      <a:pt x="4286" y="-130"/>
                      <a:pt x="4858" y="251"/>
                    </a:cubicBezTo>
                    <a:cubicBezTo>
                      <a:pt x="5049" y="251"/>
                      <a:pt x="5144" y="442"/>
                      <a:pt x="5239" y="537"/>
                    </a:cubicBezTo>
                    <a:lnTo>
                      <a:pt x="4763" y="727"/>
                    </a:lnTo>
                    <a:cubicBezTo>
                      <a:pt x="4763" y="727"/>
                      <a:pt x="4572" y="537"/>
                      <a:pt x="4477" y="537"/>
                    </a:cubicBezTo>
                    <a:cubicBezTo>
                      <a:pt x="4191" y="346"/>
                      <a:pt x="3905" y="442"/>
                      <a:pt x="3524" y="537"/>
                    </a:cubicBezTo>
                    <a:lnTo>
                      <a:pt x="3048" y="823"/>
                    </a:lnTo>
                    <a:lnTo>
                      <a:pt x="4096" y="1394"/>
                    </a:lnTo>
                    <a:lnTo>
                      <a:pt x="4953" y="1013"/>
                    </a:lnTo>
                    <a:lnTo>
                      <a:pt x="5334" y="1204"/>
                    </a:lnTo>
                    <a:lnTo>
                      <a:pt x="4572" y="1585"/>
                    </a:lnTo>
                    <a:lnTo>
                      <a:pt x="5334" y="2061"/>
                    </a:lnTo>
                    <a:lnTo>
                      <a:pt x="4953" y="2251"/>
                    </a:lnTo>
                    <a:lnTo>
                      <a:pt x="4191" y="1870"/>
                    </a:lnTo>
                    <a:lnTo>
                      <a:pt x="2667" y="2728"/>
                    </a:lnTo>
                    <a:cubicBezTo>
                      <a:pt x="2667" y="2728"/>
                      <a:pt x="2286" y="3109"/>
                      <a:pt x="2667" y="3299"/>
                    </a:cubicBezTo>
                    <a:cubicBezTo>
                      <a:pt x="2667" y="3299"/>
                      <a:pt x="2953" y="3299"/>
                      <a:pt x="3048" y="3394"/>
                    </a:cubicBezTo>
                    <a:lnTo>
                      <a:pt x="2762" y="3680"/>
                    </a:lnTo>
                    <a:cubicBezTo>
                      <a:pt x="2762" y="3680"/>
                      <a:pt x="2381" y="3490"/>
                      <a:pt x="2191" y="3490"/>
                    </a:cubicBezTo>
                    <a:cubicBezTo>
                      <a:pt x="1619" y="3109"/>
                      <a:pt x="1810" y="2823"/>
                      <a:pt x="2286" y="2537"/>
                    </a:cubicBezTo>
                    <a:lnTo>
                      <a:pt x="3810" y="1680"/>
                    </a:lnTo>
                    <a:lnTo>
                      <a:pt x="2858" y="1109"/>
                    </a:lnTo>
                    <a:lnTo>
                      <a:pt x="476" y="2442"/>
                    </a:lnTo>
                    <a:lnTo>
                      <a:pt x="0" y="2156"/>
                    </a:lnTo>
                    <a:lnTo>
                      <a:pt x="2381" y="8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4" name="Google Shape;1514;p33"/>
            <p:cNvSpPr/>
            <p:nvPr/>
          </p:nvSpPr>
          <p:spPr>
            <a:xfrm>
              <a:off x="6726374" y="2299477"/>
              <a:ext cx="89352" cy="51611"/>
            </a:xfrm>
            <a:custGeom>
              <a:avLst/>
              <a:gdLst/>
              <a:ahLst/>
              <a:cxnLst/>
              <a:rect l="l" t="t" r="r" b="b"/>
              <a:pathLst>
                <a:path w="31908" h="18430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3"/>
                  </a:lnTo>
                  <a:cubicBezTo>
                    <a:pt x="17621" y="18550"/>
                    <a:pt x="19145" y="18550"/>
                    <a:pt x="20003" y="18073"/>
                  </a:cubicBezTo>
                  <a:lnTo>
                    <a:pt x="31242" y="11597"/>
                  </a:lnTo>
                  <a:cubicBezTo>
                    <a:pt x="31242" y="11597"/>
                    <a:pt x="31909" y="11025"/>
                    <a:pt x="31909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6726707" y="2292009"/>
              <a:ext cx="89220" cy="51611"/>
            </a:xfrm>
            <a:custGeom>
              <a:avLst/>
              <a:gdLst/>
              <a:ahLst/>
              <a:cxnLst/>
              <a:rect l="l" t="t" r="r" b="b"/>
              <a:pathLst>
                <a:path w="31861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19979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6" name="Google Shape;1516;p33"/>
            <p:cNvGrpSpPr/>
            <p:nvPr/>
          </p:nvGrpSpPr>
          <p:grpSpPr>
            <a:xfrm>
              <a:off x="6741042" y="2310881"/>
              <a:ext cx="25606" cy="13602"/>
              <a:chOff x="2710589" y="5119041"/>
              <a:chExt cx="9144" cy="4857"/>
            </a:xfrm>
          </p:grpSpPr>
          <p:sp>
            <p:nvSpPr>
              <p:cNvPr id="1517" name="Google Shape;1517;p33"/>
              <p:cNvSpPr/>
              <p:nvPr/>
            </p:nvSpPr>
            <p:spPr>
              <a:xfrm>
                <a:off x="2710589" y="5119041"/>
                <a:ext cx="5524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143" extrusionOk="0">
                    <a:moveTo>
                      <a:pt x="4953" y="0"/>
                    </a:moveTo>
                    <a:lnTo>
                      <a:pt x="5525" y="286"/>
                    </a:lnTo>
                    <a:lnTo>
                      <a:pt x="3048" y="3143"/>
                    </a:lnTo>
                    <a:lnTo>
                      <a:pt x="2572" y="2858"/>
                    </a:lnTo>
                    <a:lnTo>
                      <a:pt x="3334" y="2000"/>
                    </a:lnTo>
                    <a:lnTo>
                      <a:pt x="2000" y="1238"/>
                    </a:lnTo>
                    <a:lnTo>
                      <a:pt x="476" y="1715"/>
                    </a:lnTo>
                    <a:lnTo>
                      <a:pt x="0" y="1429"/>
                    </a:lnTo>
                    <a:lnTo>
                      <a:pt x="4953" y="0"/>
                    </a:lnTo>
                    <a:close/>
                    <a:moveTo>
                      <a:pt x="2477" y="1143"/>
                    </a:moveTo>
                    <a:lnTo>
                      <a:pt x="3620" y="1810"/>
                    </a:lnTo>
                    <a:lnTo>
                      <a:pt x="4000" y="1334"/>
                    </a:lnTo>
                    <a:cubicBezTo>
                      <a:pt x="4000" y="1334"/>
                      <a:pt x="4572" y="762"/>
                      <a:pt x="4858" y="381"/>
                    </a:cubicBezTo>
                    <a:lnTo>
                      <a:pt x="4858" y="381"/>
                    </a:lnTo>
                    <a:cubicBezTo>
                      <a:pt x="4286" y="572"/>
                      <a:pt x="3810" y="762"/>
                      <a:pt x="3238" y="858"/>
                    </a:cubicBezTo>
                    <a:lnTo>
                      <a:pt x="2477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2714347" y="5120089"/>
                <a:ext cx="4242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2666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528" y="2477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667"/>
                    </a:lnTo>
                    <a:cubicBezTo>
                      <a:pt x="528" y="2667"/>
                      <a:pt x="338" y="2667"/>
                      <a:pt x="243" y="2572"/>
                    </a:cubicBezTo>
                    <a:cubicBezTo>
                      <a:pt x="-138" y="2381"/>
                      <a:pt x="-43" y="2191"/>
                      <a:pt x="338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2716143" y="5121232"/>
                <a:ext cx="3590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666" extrusionOk="0">
                    <a:moveTo>
                      <a:pt x="353" y="1524"/>
                    </a:moveTo>
                    <a:lnTo>
                      <a:pt x="1876" y="667"/>
                    </a:lnTo>
                    <a:lnTo>
                      <a:pt x="1495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4"/>
                    </a:lnTo>
                    <a:lnTo>
                      <a:pt x="2448" y="857"/>
                    </a:lnTo>
                    <a:lnTo>
                      <a:pt x="924" y="1714"/>
                    </a:lnTo>
                    <a:cubicBezTo>
                      <a:pt x="924" y="1714"/>
                      <a:pt x="448" y="2096"/>
                      <a:pt x="829" y="2286"/>
                    </a:cubicBezTo>
                    <a:cubicBezTo>
                      <a:pt x="829" y="2286"/>
                      <a:pt x="1114" y="2381"/>
                      <a:pt x="1210" y="2381"/>
                    </a:cubicBezTo>
                    <a:lnTo>
                      <a:pt x="924" y="2667"/>
                    </a:lnTo>
                    <a:cubicBezTo>
                      <a:pt x="924" y="2667"/>
                      <a:pt x="448" y="2572"/>
                      <a:pt x="353" y="2477"/>
                    </a:cubicBezTo>
                    <a:cubicBezTo>
                      <a:pt x="-219" y="2096"/>
                      <a:pt x="-29" y="1810"/>
                      <a:pt x="448" y="14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0" name="Google Shape;1520;p33"/>
            <p:cNvSpPr/>
            <p:nvPr/>
          </p:nvSpPr>
          <p:spPr>
            <a:xfrm>
              <a:off x="6664759" y="2263800"/>
              <a:ext cx="89352" cy="51813"/>
            </a:xfrm>
            <a:custGeom>
              <a:avLst/>
              <a:gdLst/>
              <a:ahLst/>
              <a:cxnLst/>
              <a:rect l="l" t="t" r="r" b="b"/>
              <a:pathLst>
                <a:path w="31908" h="18502" extrusionOk="0">
                  <a:moveTo>
                    <a:pt x="31909" y="10716"/>
                  </a:moveTo>
                  <a:lnTo>
                    <a:pt x="31909" y="8049"/>
                  </a:lnTo>
                  <a:lnTo>
                    <a:pt x="28289" y="8049"/>
                  </a:ln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286" y="8525"/>
                    <a:pt x="667" y="8811"/>
                  </a:cubicBezTo>
                  <a:lnTo>
                    <a:pt x="16764" y="18145"/>
                  </a:lnTo>
                  <a:cubicBezTo>
                    <a:pt x="17621" y="18621"/>
                    <a:pt x="19145" y="18621"/>
                    <a:pt x="20003" y="18145"/>
                  </a:cubicBezTo>
                  <a:lnTo>
                    <a:pt x="31242" y="11668"/>
                  </a:lnTo>
                  <a:cubicBezTo>
                    <a:pt x="31242" y="11668"/>
                    <a:pt x="31909" y="11097"/>
                    <a:pt x="31909" y="10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6665092" y="2256533"/>
              <a:ext cx="89220" cy="51813"/>
            </a:xfrm>
            <a:custGeom>
              <a:avLst/>
              <a:gdLst/>
              <a:ahLst/>
              <a:cxnLst/>
              <a:rect l="l" t="t" r="r" b="b"/>
              <a:pathLst>
                <a:path w="31861" h="18502" extrusionOk="0">
                  <a:moveTo>
                    <a:pt x="19979" y="18074"/>
                  </a:moveTo>
                  <a:cubicBezTo>
                    <a:pt x="19121" y="18645"/>
                    <a:pt x="17597" y="18645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19979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2" name="Google Shape;1522;p33"/>
            <p:cNvGrpSpPr/>
            <p:nvPr/>
          </p:nvGrpSpPr>
          <p:grpSpPr>
            <a:xfrm>
              <a:off x="6680496" y="2270337"/>
              <a:ext cx="32806" cy="19202"/>
              <a:chOff x="2688968" y="5104563"/>
              <a:chExt cx="11715" cy="6857"/>
            </a:xfrm>
          </p:grpSpPr>
          <p:sp>
            <p:nvSpPr>
              <p:cNvPr id="1523" name="Google Shape;1523;p33"/>
              <p:cNvSpPr/>
              <p:nvPr/>
            </p:nvSpPr>
            <p:spPr>
              <a:xfrm>
                <a:off x="2692301" y="5104563"/>
                <a:ext cx="5143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952" extrusionOk="0">
                    <a:moveTo>
                      <a:pt x="0" y="1429"/>
                    </a:moveTo>
                    <a:lnTo>
                      <a:pt x="2572" y="2953"/>
                    </a:lnTo>
                    <a:lnTo>
                      <a:pt x="5144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695635" y="5106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2572" y="0"/>
                    </a:moveTo>
                    <a:lnTo>
                      <a:pt x="0" y="1429"/>
                    </a:lnTo>
                    <a:lnTo>
                      <a:pt x="2572" y="2953"/>
                    </a:lnTo>
                    <a:lnTo>
                      <a:pt x="5048" y="1429"/>
                    </a:lnTo>
                    <a:lnTo>
                      <a:pt x="25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688968" y="5106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524"/>
                    </a:move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lnTo>
                      <a:pt x="0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692301" y="5108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429"/>
                    </a:moveTo>
                    <a:lnTo>
                      <a:pt x="2476" y="2953"/>
                    </a:lnTo>
                    <a:lnTo>
                      <a:pt x="5048" y="1429"/>
                    </a:lnTo>
                    <a:lnTo>
                      <a:pt x="2476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7" name="Google Shape;1527;p33"/>
            <p:cNvSpPr/>
            <p:nvPr/>
          </p:nvSpPr>
          <p:spPr>
            <a:xfrm>
              <a:off x="6603144" y="2228258"/>
              <a:ext cx="89352" cy="51611"/>
            </a:xfrm>
            <a:custGeom>
              <a:avLst/>
              <a:gdLst/>
              <a:ahLst/>
              <a:cxnLst/>
              <a:rect l="l" t="t" r="r" b="b"/>
              <a:pathLst>
                <a:path w="31908" h="18430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550"/>
                    <a:pt x="19145" y="18550"/>
                    <a:pt x="20003" y="18074"/>
                  </a:cubicBezTo>
                  <a:lnTo>
                    <a:pt x="31242" y="11597"/>
                  </a:lnTo>
                  <a:cubicBezTo>
                    <a:pt x="31242" y="11597"/>
                    <a:pt x="31909" y="11025"/>
                    <a:pt x="31909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6603278" y="2221058"/>
              <a:ext cx="89419" cy="51611"/>
            </a:xfrm>
            <a:custGeom>
              <a:avLst/>
              <a:gdLst/>
              <a:ahLst/>
              <a:cxnLst/>
              <a:rect l="l" t="t" r="r" b="b"/>
              <a:pathLst>
                <a:path w="31932" h="18430" extrusionOk="0">
                  <a:moveTo>
                    <a:pt x="20050" y="18073"/>
                  </a:moveTo>
                  <a:cubicBezTo>
                    <a:pt x="19193" y="18550"/>
                    <a:pt x="17669" y="18550"/>
                    <a:pt x="16812" y="18073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31290" y="9692"/>
                  </a:lnTo>
                  <a:cubicBezTo>
                    <a:pt x="32147" y="10168"/>
                    <a:pt x="32147" y="11025"/>
                    <a:pt x="31290" y="11597"/>
                  </a:cubicBezTo>
                  <a:lnTo>
                    <a:pt x="20050" y="180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>
              <a:off x="6620531" y="2239294"/>
              <a:ext cx="30092" cy="17172"/>
              <a:chOff x="2667554" y="5093478"/>
              <a:chExt cx="10746" cy="6132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2667554" y="5093478"/>
                <a:ext cx="5126" cy="2989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989" extrusionOk="0">
                    <a:moveTo>
                      <a:pt x="1030" y="513"/>
                    </a:moveTo>
                    <a:cubicBezTo>
                      <a:pt x="2173" y="-154"/>
                      <a:pt x="3602" y="-154"/>
                      <a:pt x="4555" y="417"/>
                    </a:cubicBezTo>
                    <a:cubicBezTo>
                      <a:pt x="5031" y="703"/>
                      <a:pt x="5126" y="989"/>
                      <a:pt x="5126" y="1275"/>
                    </a:cubicBezTo>
                    <a:lnTo>
                      <a:pt x="4555" y="1275"/>
                    </a:lnTo>
                    <a:cubicBezTo>
                      <a:pt x="4555" y="1275"/>
                      <a:pt x="4555" y="894"/>
                      <a:pt x="4174" y="703"/>
                    </a:cubicBezTo>
                    <a:cubicBezTo>
                      <a:pt x="3507" y="322"/>
                      <a:pt x="2459" y="322"/>
                      <a:pt x="1507" y="894"/>
                    </a:cubicBezTo>
                    <a:cubicBezTo>
                      <a:pt x="554" y="1465"/>
                      <a:pt x="459" y="2036"/>
                      <a:pt x="1126" y="2418"/>
                    </a:cubicBezTo>
                    <a:cubicBezTo>
                      <a:pt x="1507" y="2608"/>
                      <a:pt x="1888" y="2703"/>
                      <a:pt x="2364" y="2703"/>
                    </a:cubicBezTo>
                    <a:lnTo>
                      <a:pt x="2364" y="2989"/>
                    </a:lnTo>
                    <a:cubicBezTo>
                      <a:pt x="1697" y="2989"/>
                      <a:pt x="1126" y="2989"/>
                      <a:pt x="649" y="2608"/>
                    </a:cubicBezTo>
                    <a:cubicBezTo>
                      <a:pt x="-303" y="2132"/>
                      <a:pt x="-208" y="1275"/>
                      <a:pt x="935" y="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2670518" y="5095133"/>
                <a:ext cx="3590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571" extrusionOk="0">
                    <a:moveTo>
                      <a:pt x="352" y="1333"/>
                    </a:moveTo>
                    <a:lnTo>
                      <a:pt x="1876" y="476"/>
                    </a:lnTo>
                    <a:lnTo>
                      <a:pt x="1495" y="286"/>
                    </a:lnTo>
                    <a:lnTo>
                      <a:pt x="1876" y="95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048"/>
                    </a:lnTo>
                    <a:lnTo>
                      <a:pt x="3210" y="1238"/>
                    </a:lnTo>
                    <a:lnTo>
                      <a:pt x="2448" y="762"/>
                    </a:lnTo>
                    <a:lnTo>
                      <a:pt x="924" y="1619"/>
                    </a:lnTo>
                    <a:cubicBezTo>
                      <a:pt x="924" y="1619"/>
                      <a:pt x="543" y="2000"/>
                      <a:pt x="829" y="2191"/>
                    </a:cubicBezTo>
                    <a:cubicBezTo>
                      <a:pt x="829" y="2191"/>
                      <a:pt x="1114" y="2286"/>
                      <a:pt x="1210" y="2286"/>
                    </a:cubicBezTo>
                    <a:lnTo>
                      <a:pt x="924" y="2572"/>
                    </a:lnTo>
                    <a:cubicBezTo>
                      <a:pt x="924" y="2572"/>
                      <a:pt x="543" y="2476"/>
                      <a:pt x="352" y="2381"/>
                    </a:cubicBezTo>
                    <a:cubicBezTo>
                      <a:pt x="-219" y="2000"/>
                      <a:pt x="-29" y="1714"/>
                      <a:pt x="448" y="14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2671727" y="5096467"/>
                <a:ext cx="4381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1809" extrusionOk="0">
                    <a:moveTo>
                      <a:pt x="2858" y="0"/>
                    </a:moveTo>
                    <a:lnTo>
                      <a:pt x="3239" y="191"/>
                    </a:lnTo>
                    <a:lnTo>
                      <a:pt x="2762" y="476"/>
                    </a:lnTo>
                    <a:lnTo>
                      <a:pt x="2762" y="476"/>
                    </a:lnTo>
                    <a:cubicBezTo>
                      <a:pt x="3334" y="476"/>
                      <a:pt x="3810" y="476"/>
                      <a:pt x="4096" y="571"/>
                    </a:cubicBezTo>
                    <a:cubicBezTo>
                      <a:pt x="4191" y="571"/>
                      <a:pt x="4286" y="667"/>
                      <a:pt x="4382" y="762"/>
                    </a:cubicBezTo>
                    <a:lnTo>
                      <a:pt x="3905" y="953"/>
                    </a:lnTo>
                    <a:cubicBezTo>
                      <a:pt x="3905" y="953"/>
                      <a:pt x="3810" y="857"/>
                      <a:pt x="3620" y="762"/>
                    </a:cubicBezTo>
                    <a:cubicBezTo>
                      <a:pt x="3429" y="667"/>
                      <a:pt x="2953" y="571"/>
                      <a:pt x="2286" y="762"/>
                    </a:cubicBezTo>
                    <a:lnTo>
                      <a:pt x="476" y="1810"/>
                    </a:lnTo>
                    <a:lnTo>
                      <a:pt x="0" y="1524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2674057" y="5096848"/>
                <a:ext cx="4243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762" extrusionOk="0">
                    <a:moveTo>
                      <a:pt x="243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623" y="2477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762"/>
                    </a:lnTo>
                    <a:cubicBezTo>
                      <a:pt x="528" y="2762"/>
                      <a:pt x="338" y="2762"/>
                      <a:pt x="243" y="2667"/>
                    </a:cubicBezTo>
                    <a:cubicBezTo>
                      <a:pt x="-138" y="2477"/>
                      <a:pt x="-43" y="2286"/>
                      <a:pt x="338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4" name="Google Shape;1534;p33"/>
            <p:cNvSpPr/>
            <p:nvPr/>
          </p:nvSpPr>
          <p:spPr>
            <a:xfrm>
              <a:off x="7263032" y="2608961"/>
              <a:ext cx="102690" cy="59016"/>
            </a:xfrm>
            <a:custGeom>
              <a:avLst/>
              <a:gdLst/>
              <a:ahLst/>
              <a:cxnLst/>
              <a:rect l="l" t="t" r="r" b="b"/>
              <a:pathLst>
                <a:path w="36671" h="21074" extrusionOk="0">
                  <a:moveTo>
                    <a:pt x="36576" y="13383"/>
                  </a:moveTo>
                  <a:lnTo>
                    <a:pt x="36576" y="10716"/>
                  </a:lnTo>
                  <a:lnTo>
                    <a:pt x="32957" y="10716"/>
                  </a:ln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21527" y="20717"/>
                  </a:lnTo>
                  <a:cubicBezTo>
                    <a:pt x="22384" y="21193"/>
                    <a:pt x="23908" y="21193"/>
                    <a:pt x="24765" y="20717"/>
                  </a:cubicBezTo>
                  <a:lnTo>
                    <a:pt x="36004" y="14240"/>
                  </a:lnTo>
                  <a:cubicBezTo>
                    <a:pt x="36004" y="14240"/>
                    <a:pt x="36671" y="13668"/>
                    <a:pt x="36671" y="132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7262830" y="2601960"/>
              <a:ext cx="102555" cy="59282"/>
            </a:xfrm>
            <a:custGeom>
              <a:avLst/>
              <a:gdLst/>
              <a:ahLst/>
              <a:cxnLst/>
              <a:rect l="l" t="t" r="r" b="b"/>
              <a:pathLst>
                <a:path w="36623" h="21169" extrusionOk="0">
                  <a:moveTo>
                    <a:pt x="24741" y="20741"/>
                  </a:moveTo>
                  <a:cubicBezTo>
                    <a:pt x="23884" y="21312"/>
                    <a:pt x="22360" y="21312"/>
                    <a:pt x="21503" y="20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5981" y="12359"/>
                  </a:lnTo>
                  <a:cubicBezTo>
                    <a:pt x="36838" y="12835"/>
                    <a:pt x="36838" y="13692"/>
                    <a:pt x="35981" y="14264"/>
                  </a:cubicBezTo>
                  <a:lnTo>
                    <a:pt x="24741" y="20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6" name="Google Shape;1536;p33"/>
            <p:cNvGrpSpPr/>
            <p:nvPr/>
          </p:nvGrpSpPr>
          <p:grpSpPr>
            <a:xfrm>
              <a:off x="7281217" y="2620689"/>
              <a:ext cx="29826" cy="17211"/>
              <a:chOff x="2903488" y="5229671"/>
              <a:chExt cx="10651" cy="6146"/>
            </a:xfrm>
          </p:grpSpPr>
          <p:sp>
            <p:nvSpPr>
              <p:cNvPr id="1537" name="Google Shape;1537;p33"/>
              <p:cNvSpPr/>
              <p:nvPr/>
            </p:nvSpPr>
            <p:spPr>
              <a:xfrm>
                <a:off x="2903488" y="5229671"/>
                <a:ext cx="5126" cy="2717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717" extrusionOk="0">
                    <a:moveTo>
                      <a:pt x="1030" y="527"/>
                    </a:moveTo>
                    <a:cubicBezTo>
                      <a:pt x="2173" y="-140"/>
                      <a:pt x="3697" y="-140"/>
                      <a:pt x="4555" y="337"/>
                    </a:cubicBezTo>
                    <a:cubicBezTo>
                      <a:pt x="5031" y="622"/>
                      <a:pt x="5126" y="908"/>
                      <a:pt x="5126" y="1194"/>
                    </a:cubicBezTo>
                    <a:lnTo>
                      <a:pt x="4555" y="1194"/>
                    </a:lnTo>
                    <a:cubicBezTo>
                      <a:pt x="4555" y="1194"/>
                      <a:pt x="4555" y="717"/>
                      <a:pt x="4174" y="527"/>
                    </a:cubicBezTo>
                    <a:cubicBezTo>
                      <a:pt x="3507" y="146"/>
                      <a:pt x="2459" y="146"/>
                      <a:pt x="1507" y="717"/>
                    </a:cubicBezTo>
                    <a:cubicBezTo>
                      <a:pt x="554" y="1289"/>
                      <a:pt x="459" y="1861"/>
                      <a:pt x="1126" y="2241"/>
                    </a:cubicBezTo>
                    <a:cubicBezTo>
                      <a:pt x="1507" y="2432"/>
                      <a:pt x="1888" y="2527"/>
                      <a:pt x="2364" y="2432"/>
                    </a:cubicBezTo>
                    <a:lnTo>
                      <a:pt x="2364" y="2718"/>
                    </a:lnTo>
                    <a:cubicBezTo>
                      <a:pt x="1697" y="2718"/>
                      <a:pt x="1126" y="2718"/>
                      <a:pt x="649" y="2337"/>
                    </a:cubicBezTo>
                    <a:cubicBezTo>
                      <a:pt x="-303" y="1765"/>
                      <a:pt x="-208" y="1003"/>
                      <a:pt x="935" y="3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2906452" y="5231150"/>
                <a:ext cx="3591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857" extrusionOk="0">
                    <a:moveTo>
                      <a:pt x="352" y="1524"/>
                    </a:moveTo>
                    <a:lnTo>
                      <a:pt x="1876" y="667"/>
                    </a:lnTo>
                    <a:lnTo>
                      <a:pt x="1496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3"/>
                    </a:lnTo>
                    <a:lnTo>
                      <a:pt x="2448" y="953"/>
                    </a:lnTo>
                    <a:lnTo>
                      <a:pt x="924" y="1810"/>
                    </a:lnTo>
                    <a:cubicBezTo>
                      <a:pt x="924" y="1810"/>
                      <a:pt x="543" y="2191"/>
                      <a:pt x="829" y="2381"/>
                    </a:cubicBezTo>
                    <a:cubicBezTo>
                      <a:pt x="924" y="2381"/>
                      <a:pt x="1115" y="2476"/>
                      <a:pt x="1210" y="2572"/>
                    </a:cubicBezTo>
                    <a:lnTo>
                      <a:pt x="924" y="2857"/>
                    </a:lnTo>
                    <a:cubicBezTo>
                      <a:pt x="924" y="2857"/>
                      <a:pt x="543" y="2762"/>
                      <a:pt x="352" y="2667"/>
                    </a:cubicBezTo>
                    <a:cubicBezTo>
                      <a:pt x="-219" y="2286"/>
                      <a:pt x="-28" y="2000"/>
                      <a:pt x="448" y="1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907662" y="5232484"/>
                <a:ext cx="4286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1905" extrusionOk="0">
                    <a:moveTo>
                      <a:pt x="2857" y="191"/>
                    </a:moveTo>
                    <a:lnTo>
                      <a:pt x="3238" y="381"/>
                    </a:lnTo>
                    <a:lnTo>
                      <a:pt x="2762" y="667"/>
                    </a:lnTo>
                    <a:lnTo>
                      <a:pt x="2762" y="667"/>
                    </a:lnTo>
                    <a:cubicBezTo>
                      <a:pt x="3334" y="667"/>
                      <a:pt x="3810" y="667"/>
                      <a:pt x="4096" y="762"/>
                    </a:cubicBezTo>
                    <a:cubicBezTo>
                      <a:pt x="4191" y="762"/>
                      <a:pt x="4286" y="857"/>
                      <a:pt x="4286" y="953"/>
                    </a:cubicBezTo>
                    <a:lnTo>
                      <a:pt x="3810" y="1143"/>
                    </a:lnTo>
                    <a:cubicBezTo>
                      <a:pt x="3810" y="1143"/>
                      <a:pt x="3715" y="1048"/>
                      <a:pt x="3619" y="953"/>
                    </a:cubicBezTo>
                    <a:cubicBezTo>
                      <a:pt x="3429" y="857"/>
                      <a:pt x="2953" y="762"/>
                      <a:pt x="2286" y="953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909896" y="5233055"/>
                <a:ext cx="4243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762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624" y="2381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762"/>
                    </a:lnTo>
                    <a:cubicBezTo>
                      <a:pt x="528" y="2762"/>
                      <a:pt x="338" y="2762"/>
                      <a:pt x="243" y="2667"/>
                    </a:cubicBezTo>
                    <a:cubicBezTo>
                      <a:pt x="-139" y="2477"/>
                      <a:pt x="-43" y="2286"/>
                      <a:pt x="338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1" name="Google Shape;1541;p33"/>
            <p:cNvSpPr/>
            <p:nvPr/>
          </p:nvSpPr>
          <p:spPr>
            <a:xfrm>
              <a:off x="7201417" y="2573418"/>
              <a:ext cx="89086" cy="51611"/>
            </a:xfrm>
            <a:custGeom>
              <a:avLst/>
              <a:gdLst/>
              <a:ahLst/>
              <a:cxnLst/>
              <a:rect l="l" t="t" r="r" b="b"/>
              <a:pathLst>
                <a:path w="31813" h="18430" extrusionOk="0">
                  <a:moveTo>
                    <a:pt x="31813" y="10644"/>
                  </a:moveTo>
                  <a:lnTo>
                    <a:pt x="31813" y="7977"/>
                  </a:lnTo>
                  <a:lnTo>
                    <a:pt x="28194" y="7977"/>
                  </a:lnTo>
                  <a:lnTo>
                    <a:pt x="15050" y="357"/>
                  </a:lnTo>
                  <a:cubicBezTo>
                    <a:pt x="14192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550"/>
                    <a:pt x="19145" y="18550"/>
                    <a:pt x="20003" y="18074"/>
                  </a:cubicBezTo>
                  <a:lnTo>
                    <a:pt x="31147" y="11597"/>
                  </a:lnTo>
                  <a:cubicBezTo>
                    <a:pt x="31147" y="11597"/>
                    <a:pt x="31813" y="11025"/>
                    <a:pt x="31813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7201484" y="2566216"/>
              <a:ext cx="89218" cy="51611"/>
            </a:xfrm>
            <a:custGeom>
              <a:avLst/>
              <a:gdLst/>
              <a:ahLst/>
              <a:cxnLst/>
              <a:rect l="l" t="t" r="r" b="b"/>
              <a:pathLst>
                <a:path w="31860" h="18430" extrusionOk="0">
                  <a:moveTo>
                    <a:pt x="19979" y="18073"/>
                  </a:moveTo>
                  <a:cubicBezTo>
                    <a:pt x="19121" y="18550"/>
                    <a:pt x="17597" y="18550"/>
                    <a:pt x="16740" y="18073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20074" y="180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7214752" y="2577619"/>
              <a:ext cx="34138" cy="19737"/>
            </a:xfrm>
            <a:custGeom>
              <a:avLst/>
              <a:gdLst/>
              <a:ahLst/>
              <a:cxnLst/>
              <a:rect l="l" t="t" r="r" b="b"/>
              <a:pathLst>
                <a:path w="12191" h="7048" extrusionOk="0">
                  <a:moveTo>
                    <a:pt x="6953" y="0"/>
                  </a:moveTo>
                  <a:lnTo>
                    <a:pt x="0" y="4001"/>
                  </a:lnTo>
                  <a:lnTo>
                    <a:pt x="5239" y="7049"/>
                  </a:lnTo>
                  <a:lnTo>
                    <a:pt x="12192" y="3048"/>
                  </a:lnTo>
                  <a:lnTo>
                    <a:pt x="6953" y="0"/>
                  </a:lnTo>
                  <a:close/>
                  <a:moveTo>
                    <a:pt x="11430" y="3048"/>
                  </a:moveTo>
                  <a:lnTo>
                    <a:pt x="10859" y="3429"/>
                  </a:lnTo>
                  <a:lnTo>
                    <a:pt x="6382" y="858"/>
                  </a:lnTo>
                  <a:lnTo>
                    <a:pt x="6953" y="476"/>
                  </a:lnTo>
                  <a:lnTo>
                    <a:pt x="11430" y="3048"/>
                  </a:lnTo>
                  <a:close/>
                  <a:moveTo>
                    <a:pt x="3334" y="2477"/>
                  </a:moveTo>
                  <a:lnTo>
                    <a:pt x="4477" y="1810"/>
                  </a:lnTo>
                  <a:lnTo>
                    <a:pt x="8954" y="4382"/>
                  </a:lnTo>
                  <a:lnTo>
                    <a:pt x="7811" y="5048"/>
                  </a:lnTo>
                  <a:lnTo>
                    <a:pt x="3334" y="2477"/>
                  </a:lnTo>
                  <a:close/>
                  <a:moveTo>
                    <a:pt x="7429" y="5334"/>
                  </a:moveTo>
                  <a:lnTo>
                    <a:pt x="6287" y="6001"/>
                  </a:lnTo>
                  <a:lnTo>
                    <a:pt x="1810" y="3429"/>
                  </a:lnTo>
                  <a:lnTo>
                    <a:pt x="2953" y="2762"/>
                  </a:lnTo>
                  <a:lnTo>
                    <a:pt x="7429" y="5334"/>
                  </a:lnTo>
                  <a:close/>
                  <a:moveTo>
                    <a:pt x="4763" y="1619"/>
                  </a:moveTo>
                  <a:lnTo>
                    <a:pt x="5905" y="953"/>
                  </a:lnTo>
                  <a:lnTo>
                    <a:pt x="10382" y="3524"/>
                  </a:lnTo>
                  <a:lnTo>
                    <a:pt x="9239" y="4191"/>
                  </a:lnTo>
                  <a:lnTo>
                    <a:pt x="4763" y="1619"/>
                  </a:lnTo>
                  <a:close/>
                  <a:moveTo>
                    <a:pt x="667" y="4001"/>
                  </a:moveTo>
                  <a:lnTo>
                    <a:pt x="1429" y="3620"/>
                  </a:lnTo>
                  <a:lnTo>
                    <a:pt x="5905" y="6191"/>
                  </a:lnTo>
                  <a:lnTo>
                    <a:pt x="5144" y="6572"/>
                  </a:lnTo>
                  <a:lnTo>
                    <a:pt x="667" y="40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7139535" y="2537940"/>
              <a:ext cx="89352" cy="51345"/>
            </a:xfrm>
            <a:custGeom>
              <a:avLst/>
              <a:gdLst/>
              <a:ahLst/>
              <a:cxnLst/>
              <a:rect l="l" t="t" r="r" b="b"/>
              <a:pathLst>
                <a:path w="31908" h="18335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6764" y="17979"/>
                  </a:lnTo>
                  <a:cubicBezTo>
                    <a:pt x="17621" y="18455"/>
                    <a:pt x="19145" y="18455"/>
                    <a:pt x="20002" y="17979"/>
                  </a:cubicBezTo>
                  <a:lnTo>
                    <a:pt x="31147" y="11501"/>
                  </a:lnTo>
                  <a:cubicBezTo>
                    <a:pt x="31147" y="11501"/>
                    <a:pt x="31813" y="10930"/>
                    <a:pt x="31813" y="10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7139869" y="2530740"/>
              <a:ext cx="89419" cy="51611"/>
            </a:xfrm>
            <a:custGeom>
              <a:avLst/>
              <a:gdLst/>
              <a:ahLst/>
              <a:cxnLst/>
              <a:rect l="l" t="t" r="r" b="b"/>
              <a:pathLst>
                <a:path w="31932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171" y="10168"/>
                    <a:pt x="32171" y="11025"/>
                    <a:pt x="31218" y="11597"/>
                  </a:cubicBezTo>
                  <a:lnTo>
                    <a:pt x="20074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6" name="Google Shape;1546;p33"/>
            <p:cNvGrpSpPr/>
            <p:nvPr/>
          </p:nvGrpSpPr>
          <p:grpSpPr>
            <a:xfrm>
              <a:off x="7155273" y="2544543"/>
              <a:ext cx="33074" cy="19202"/>
              <a:chOff x="2858513" y="5202480"/>
              <a:chExt cx="11811" cy="6857"/>
            </a:xfrm>
          </p:grpSpPr>
          <p:sp>
            <p:nvSpPr>
              <p:cNvPr id="1547" name="Google Shape;1547;p33"/>
              <p:cNvSpPr/>
              <p:nvPr/>
            </p:nvSpPr>
            <p:spPr>
              <a:xfrm>
                <a:off x="2861942" y="5202480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524"/>
                    </a:move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lnTo>
                      <a:pt x="0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33"/>
              <p:cNvSpPr/>
              <p:nvPr/>
            </p:nvSpPr>
            <p:spPr>
              <a:xfrm>
                <a:off x="2865276" y="5204385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2572" y="0"/>
                    </a:moveTo>
                    <a:lnTo>
                      <a:pt x="0" y="1524"/>
                    </a:ln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33"/>
              <p:cNvSpPr/>
              <p:nvPr/>
            </p:nvSpPr>
            <p:spPr>
              <a:xfrm>
                <a:off x="2858513" y="5204480"/>
                <a:ext cx="5143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857" extrusionOk="0">
                    <a:moveTo>
                      <a:pt x="0" y="1429"/>
                    </a:moveTo>
                    <a:lnTo>
                      <a:pt x="2572" y="2858"/>
                    </a:lnTo>
                    <a:lnTo>
                      <a:pt x="5143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33"/>
              <p:cNvSpPr/>
              <p:nvPr/>
            </p:nvSpPr>
            <p:spPr>
              <a:xfrm>
                <a:off x="2861846" y="5206385"/>
                <a:ext cx="5143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952" extrusionOk="0">
                    <a:moveTo>
                      <a:pt x="0" y="1429"/>
                    </a:moveTo>
                    <a:lnTo>
                      <a:pt x="2572" y="2953"/>
                    </a:lnTo>
                    <a:lnTo>
                      <a:pt x="5144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1" name="Google Shape;1551;p33"/>
            <p:cNvSpPr/>
            <p:nvPr/>
          </p:nvSpPr>
          <p:spPr>
            <a:xfrm>
              <a:off x="7077920" y="2502464"/>
              <a:ext cx="89352" cy="51813"/>
            </a:xfrm>
            <a:custGeom>
              <a:avLst/>
              <a:gdLst/>
              <a:ahLst/>
              <a:cxnLst/>
              <a:rect l="l" t="t" r="r" b="b"/>
              <a:pathLst>
                <a:path w="31908" h="18502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645"/>
                    <a:pt x="19145" y="18645"/>
                    <a:pt x="20003" y="18074"/>
                  </a:cubicBezTo>
                  <a:lnTo>
                    <a:pt x="31147" y="11597"/>
                  </a:lnTo>
                  <a:cubicBezTo>
                    <a:pt x="31147" y="11597"/>
                    <a:pt x="31814" y="10930"/>
                    <a:pt x="31814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7078254" y="2494996"/>
              <a:ext cx="89218" cy="51611"/>
            </a:xfrm>
            <a:custGeom>
              <a:avLst/>
              <a:gdLst/>
              <a:ahLst/>
              <a:cxnLst/>
              <a:rect l="l" t="t" r="r" b="b"/>
              <a:pathLst>
                <a:path w="31860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120"/>
                    <a:pt x="31218" y="11597"/>
                  </a:cubicBezTo>
                  <a:lnTo>
                    <a:pt x="20074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3" name="Google Shape;1553;p33"/>
            <p:cNvGrpSpPr/>
            <p:nvPr/>
          </p:nvGrpSpPr>
          <p:grpSpPr>
            <a:xfrm>
              <a:off x="7092056" y="2513336"/>
              <a:ext cx="43743" cy="23204"/>
              <a:chOff x="2835938" y="5191336"/>
              <a:chExt cx="15621" cy="8286"/>
            </a:xfrm>
          </p:grpSpPr>
          <p:sp>
            <p:nvSpPr>
              <p:cNvPr id="1554" name="Google Shape;1554;p33"/>
              <p:cNvSpPr/>
              <p:nvPr/>
            </p:nvSpPr>
            <p:spPr>
              <a:xfrm>
                <a:off x="2835938" y="5191336"/>
                <a:ext cx="5524" cy="3238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38" extrusionOk="0">
                    <a:moveTo>
                      <a:pt x="4953" y="95"/>
                    </a:moveTo>
                    <a:lnTo>
                      <a:pt x="5525" y="381"/>
                    </a:lnTo>
                    <a:lnTo>
                      <a:pt x="3048" y="3238"/>
                    </a:lnTo>
                    <a:lnTo>
                      <a:pt x="2572" y="2953"/>
                    </a:lnTo>
                    <a:lnTo>
                      <a:pt x="3334" y="2096"/>
                    </a:lnTo>
                    <a:lnTo>
                      <a:pt x="2000" y="1333"/>
                    </a:lnTo>
                    <a:lnTo>
                      <a:pt x="476" y="1714"/>
                    </a:lnTo>
                    <a:lnTo>
                      <a:pt x="0" y="1429"/>
                    </a:lnTo>
                    <a:lnTo>
                      <a:pt x="4953" y="0"/>
                    </a:lnTo>
                    <a:close/>
                    <a:moveTo>
                      <a:pt x="2477" y="1143"/>
                    </a:moveTo>
                    <a:lnTo>
                      <a:pt x="3620" y="1809"/>
                    </a:lnTo>
                    <a:lnTo>
                      <a:pt x="4001" y="1429"/>
                    </a:lnTo>
                    <a:cubicBezTo>
                      <a:pt x="4001" y="1429"/>
                      <a:pt x="4572" y="762"/>
                      <a:pt x="4858" y="476"/>
                    </a:cubicBezTo>
                    <a:lnTo>
                      <a:pt x="4858" y="476"/>
                    </a:lnTo>
                    <a:cubicBezTo>
                      <a:pt x="4286" y="667"/>
                      <a:pt x="3810" y="762"/>
                      <a:pt x="3239" y="952"/>
                    </a:cubicBezTo>
                    <a:lnTo>
                      <a:pt x="2477" y="11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2839696" y="5192479"/>
                <a:ext cx="4243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666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528" y="2476"/>
                      <a:pt x="719" y="2476"/>
                    </a:cubicBezTo>
                    <a:cubicBezTo>
                      <a:pt x="719" y="2476"/>
                      <a:pt x="719" y="2476"/>
                      <a:pt x="814" y="2476"/>
                    </a:cubicBezTo>
                    <a:lnTo>
                      <a:pt x="528" y="2667"/>
                    </a:lnTo>
                    <a:cubicBezTo>
                      <a:pt x="528" y="2667"/>
                      <a:pt x="338" y="2667"/>
                      <a:pt x="243" y="2572"/>
                    </a:cubicBezTo>
                    <a:cubicBezTo>
                      <a:pt x="-139" y="2381"/>
                      <a:pt x="-43" y="2191"/>
                      <a:pt x="338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2841587" y="5193717"/>
                <a:ext cx="3495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2666" extrusionOk="0">
                    <a:moveTo>
                      <a:pt x="257" y="1524"/>
                    </a:moveTo>
                    <a:lnTo>
                      <a:pt x="1781" y="667"/>
                    </a:lnTo>
                    <a:lnTo>
                      <a:pt x="1400" y="381"/>
                    </a:lnTo>
                    <a:lnTo>
                      <a:pt x="1781" y="190"/>
                    </a:lnTo>
                    <a:lnTo>
                      <a:pt x="2257" y="381"/>
                    </a:lnTo>
                    <a:lnTo>
                      <a:pt x="3115" y="0"/>
                    </a:lnTo>
                    <a:lnTo>
                      <a:pt x="3496" y="190"/>
                    </a:lnTo>
                    <a:lnTo>
                      <a:pt x="2734" y="571"/>
                    </a:lnTo>
                    <a:lnTo>
                      <a:pt x="3496" y="1048"/>
                    </a:lnTo>
                    <a:lnTo>
                      <a:pt x="3115" y="1238"/>
                    </a:lnTo>
                    <a:lnTo>
                      <a:pt x="2353" y="857"/>
                    </a:lnTo>
                    <a:lnTo>
                      <a:pt x="829" y="1714"/>
                    </a:lnTo>
                    <a:cubicBezTo>
                      <a:pt x="829" y="1714"/>
                      <a:pt x="448" y="2096"/>
                      <a:pt x="829" y="2286"/>
                    </a:cubicBezTo>
                    <a:cubicBezTo>
                      <a:pt x="829" y="2286"/>
                      <a:pt x="1115" y="2286"/>
                      <a:pt x="1210" y="2381"/>
                    </a:cubicBezTo>
                    <a:lnTo>
                      <a:pt x="924" y="2667"/>
                    </a:lnTo>
                    <a:cubicBezTo>
                      <a:pt x="924" y="2667"/>
                      <a:pt x="543" y="2572"/>
                      <a:pt x="352" y="2476"/>
                    </a:cubicBezTo>
                    <a:cubicBezTo>
                      <a:pt x="-219" y="2096"/>
                      <a:pt x="-28" y="1809"/>
                      <a:pt x="448" y="1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2844686" y="5195681"/>
                <a:ext cx="5158" cy="2893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2893" extrusionOk="0">
                    <a:moveTo>
                      <a:pt x="968" y="513"/>
                    </a:moveTo>
                    <a:cubicBezTo>
                      <a:pt x="2111" y="-154"/>
                      <a:pt x="3635" y="-154"/>
                      <a:pt x="4587" y="418"/>
                    </a:cubicBezTo>
                    <a:cubicBezTo>
                      <a:pt x="5064" y="703"/>
                      <a:pt x="5159" y="989"/>
                      <a:pt x="5159" y="1275"/>
                    </a:cubicBezTo>
                    <a:lnTo>
                      <a:pt x="4587" y="1275"/>
                    </a:lnTo>
                    <a:cubicBezTo>
                      <a:pt x="4587" y="1275"/>
                      <a:pt x="4587" y="894"/>
                      <a:pt x="4111" y="608"/>
                    </a:cubicBezTo>
                    <a:cubicBezTo>
                      <a:pt x="3349" y="227"/>
                      <a:pt x="2301" y="227"/>
                      <a:pt x="1349" y="703"/>
                    </a:cubicBezTo>
                    <a:cubicBezTo>
                      <a:pt x="396" y="1275"/>
                      <a:pt x="301" y="1846"/>
                      <a:pt x="1063" y="2322"/>
                    </a:cubicBezTo>
                    <a:cubicBezTo>
                      <a:pt x="1349" y="2513"/>
                      <a:pt x="1635" y="2608"/>
                      <a:pt x="1921" y="2608"/>
                    </a:cubicBezTo>
                    <a:lnTo>
                      <a:pt x="2873" y="2037"/>
                    </a:lnTo>
                    <a:lnTo>
                      <a:pt x="2111" y="1561"/>
                    </a:lnTo>
                    <a:lnTo>
                      <a:pt x="2492" y="1275"/>
                    </a:lnTo>
                    <a:lnTo>
                      <a:pt x="3730" y="2037"/>
                    </a:lnTo>
                    <a:lnTo>
                      <a:pt x="2206" y="2894"/>
                    </a:lnTo>
                    <a:cubicBezTo>
                      <a:pt x="1730" y="2894"/>
                      <a:pt x="1158" y="2799"/>
                      <a:pt x="682" y="2418"/>
                    </a:cubicBezTo>
                    <a:cubicBezTo>
                      <a:pt x="-270" y="1846"/>
                      <a:pt x="-270" y="1084"/>
                      <a:pt x="968" y="3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33"/>
              <p:cNvSpPr/>
              <p:nvPr/>
            </p:nvSpPr>
            <p:spPr>
              <a:xfrm>
                <a:off x="2847368" y="5197717"/>
                <a:ext cx="4191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905" extrusionOk="0">
                    <a:moveTo>
                      <a:pt x="2762" y="95"/>
                    </a:moveTo>
                    <a:lnTo>
                      <a:pt x="3143" y="286"/>
                    </a:lnTo>
                    <a:lnTo>
                      <a:pt x="2667" y="571"/>
                    </a:lnTo>
                    <a:lnTo>
                      <a:pt x="2667" y="571"/>
                    </a:lnTo>
                    <a:cubicBezTo>
                      <a:pt x="3238" y="571"/>
                      <a:pt x="3715" y="571"/>
                      <a:pt x="4001" y="667"/>
                    </a:cubicBezTo>
                    <a:cubicBezTo>
                      <a:pt x="4096" y="667"/>
                      <a:pt x="4191" y="762"/>
                      <a:pt x="4191" y="857"/>
                    </a:cubicBezTo>
                    <a:lnTo>
                      <a:pt x="3715" y="1048"/>
                    </a:lnTo>
                    <a:cubicBezTo>
                      <a:pt x="3715" y="1048"/>
                      <a:pt x="3620" y="953"/>
                      <a:pt x="3524" y="857"/>
                    </a:cubicBezTo>
                    <a:cubicBezTo>
                      <a:pt x="3334" y="762"/>
                      <a:pt x="2857" y="667"/>
                      <a:pt x="2191" y="857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9" name="Google Shape;1559;p33"/>
            <p:cNvSpPr/>
            <p:nvPr/>
          </p:nvSpPr>
          <p:spPr>
            <a:xfrm>
              <a:off x="7352117" y="2660908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11811" y="15216"/>
                  </a:lnTo>
                  <a:cubicBezTo>
                    <a:pt x="12764" y="15693"/>
                    <a:pt x="14192" y="15693"/>
                    <a:pt x="15050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7352252" y="2653440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97" y="15216"/>
                  </a:moveTo>
                  <a:cubicBezTo>
                    <a:pt x="14240" y="15693"/>
                    <a:pt x="12716" y="15693"/>
                    <a:pt x="11859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811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194" y="7310"/>
                    <a:pt x="27194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7380392" y="2669643"/>
              <a:ext cx="20003" cy="11736"/>
            </a:xfrm>
            <a:custGeom>
              <a:avLst/>
              <a:gdLst/>
              <a:ahLst/>
              <a:cxnLst/>
              <a:rect l="l" t="t" r="r" b="b"/>
              <a:pathLst>
                <a:path w="7143" h="4191" extrusionOk="0">
                  <a:moveTo>
                    <a:pt x="3619" y="286"/>
                  </a:moveTo>
                  <a:lnTo>
                    <a:pt x="0" y="0"/>
                  </a:lnTo>
                  <a:lnTo>
                    <a:pt x="381" y="2096"/>
                  </a:lnTo>
                  <a:lnTo>
                    <a:pt x="1714" y="1334"/>
                  </a:lnTo>
                  <a:lnTo>
                    <a:pt x="6572" y="4191"/>
                  </a:lnTo>
                  <a:lnTo>
                    <a:pt x="7144" y="3810"/>
                  </a:lnTo>
                  <a:lnTo>
                    <a:pt x="2286" y="1048"/>
                  </a:lnTo>
                  <a:lnTo>
                    <a:pt x="3619" y="2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7450274" y="2659575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7450341" y="2652104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9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1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7477747" y="2668310"/>
              <a:ext cx="20003" cy="11736"/>
            </a:xfrm>
            <a:custGeom>
              <a:avLst/>
              <a:gdLst/>
              <a:ahLst/>
              <a:cxnLst/>
              <a:rect l="l" t="t" r="r" b="b"/>
              <a:pathLst>
                <a:path w="7143" h="4191" extrusionOk="0">
                  <a:moveTo>
                    <a:pt x="6763" y="2096"/>
                  </a:moveTo>
                  <a:lnTo>
                    <a:pt x="7144" y="0"/>
                  </a:lnTo>
                  <a:lnTo>
                    <a:pt x="3524" y="190"/>
                  </a:lnTo>
                  <a:lnTo>
                    <a:pt x="4858" y="1048"/>
                  </a:lnTo>
                  <a:lnTo>
                    <a:pt x="0" y="3810"/>
                  </a:lnTo>
                  <a:lnTo>
                    <a:pt x="476" y="4191"/>
                  </a:lnTo>
                  <a:lnTo>
                    <a:pt x="5429" y="1333"/>
                  </a:lnTo>
                  <a:lnTo>
                    <a:pt x="6763" y="20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7399863" y="2688649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7400196" y="2681180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168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7427070" y="2697650"/>
              <a:ext cx="20003" cy="11468"/>
            </a:xfrm>
            <a:custGeom>
              <a:avLst/>
              <a:gdLst/>
              <a:ahLst/>
              <a:cxnLst/>
              <a:rect l="l" t="t" r="r" b="b"/>
              <a:pathLst>
                <a:path w="7143" h="4095" extrusionOk="0">
                  <a:moveTo>
                    <a:pt x="381" y="2000"/>
                  </a:moveTo>
                  <a:lnTo>
                    <a:pt x="0" y="4096"/>
                  </a:lnTo>
                  <a:lnTo>
                    <a:pt x="3619" y="3905"/>
                  </a:lnTo>
                  <a:lnTo>
                    <a:pt x="2286" y="3143"/>
                  </a:lnTo>
                  <a:lnTo>
                    <a:pt x="7144" y="286"/>
                  </a:lnTo>
                  <a:lnTo>
                    <a:pt x="6572" y="0"/>
                  </a:lnTo>
                  <a:lnTo>
                    <a:pt x="1714" y="2858"/>
                  </a:lnTo>
                  <a:lnTo>
                    <a:pt x="381" y="20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7447874" y="271612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7447941" y="2708453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7474813" y="2724323"/>
              <a:ext cx="20271" cy="11736"/>
            </a:xfrm>
            <a:custGeom>
              <a:avLst/>
              <a:gdLst/>
              <a:ahLst/>
              <a:cxnLst/>
              <a:rect l="l" t="t" r="r" b="b"/>
              <a:pathLst>
                <a:path w="7239" h="4191" extrusionOk="0">
                  <a:moveTo>
                    <a:pt x="3620" y="3905"/>
                  </a:moveTo>
                  <a:lnTo>
                    <a:pt x="7239" y="4191"/>
                  </a:lnTo>
                  <a:lnTo>
                    <a:pt x="6858" y="2000"/>
                  </a:lnTo>
                  <a:lnTo>
                    <a:pt x="5525" y="2858"/>
                  </a:lnTo>
                  <a:lnTo>
                    <a:pt x="571" y="0"/>
                  </a:lnTo>
                  <a:lnTo>
                    <a:pt x="0" y="381"/>
                  </a:lnTo>
                  <a:lnTo>
                    <a:pt x="4953" y="3143"/>
                  </a:lnTo>
                  <a:lnTo>
                    <a:pt x="3620" y="3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7709002" y="2693183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7709133" y="2685515"/>
              <a:ext cx="76017" cy="43809"/>
            </a:xfrm>
            <a:custGeom>
              <a:avLst/>
              <a:gdLst/>
              <a:ahLst/>
              <a:cxnLst/>
              <a:rect l="l" t="t" r="r" b="b"/>
              <a:pathLst>
                <a:path w="27146" h="15644" extrusionOk="0">
                  <a:moveTo>
                    <a:pt x="15192" y="15288"/>
                  </a:moveTo>
                  <a:cubicBezTo>
                    <a:pt x="14335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432" y="6906"/>
                  </a:lnTo>
                  <a:cubicBezTo>
                    <a:pt x="27384" y="7382"/>
                    <a:pt x="27384" y="8239"/>
                    <a:pt x="26432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7748494" y="2699453"/>
              <a:ext cx="13385" cy="7569"/>
            </a:xfrm>
            <a:custGeom>
              <a:avLst/>
              <a:gdLst/>
              <a:ahLst/>
              <a:cxnLst/>
              <a:rect l="l" t="t" r="r" b="b"/>
              <a:pathLst>
                <a:path w="4780" h="2703" extrusionOk="0">
                  <a:moveTo>
                    <a:pt x="470" y="1167"/>
                  </a:moveTo>
                  <a:cubicBezTo>
                    <a:pt x="470" y="1167"/>
                    <a:pt x="1614" y="881"/>
                    <a:pt x="2090" y="976"/>
                  </a:cubicBezTo>
                  <a:lnTo>
                    <a:pt x="2090" y="976"/>
                  </a:lnTo>
                  <a:cubicBezTo>
                    <a:pt x="2090" y="976"/>
                    <a:pt x="2090" y="405"/>
                    <a:pt x="2375" y="214"/>
                  </a:cubicBezTo>
                  <a:cubicBezTo>
                    <a:pt x="2947" y="-71"/>
                    <a:pt x="3709" y="-71"/>
                    <a:pt x="4281" y="214"/>
                  </a:cubicBezTo>
                  <a:cubicBezTo>
                    <a:pt x="4947" y="595"/>
                    <a:pt x="4947" y="1072"/>
                    <a:pt x="4281" y="1357"/>
                  </a:cubicBezTo>
                  <a:cubicBezTo>
                    <a:pt x="3900" y="1548"/>
                    <a:pt x="3328" y="1548"/>
                    <a:pt x="2947" y="1548"/>
                  </a:cubicBezTo>
                  <a:lnTo>
                    <a:pt x="2947" y="1548"/>
                  </a:lnTo>
                  <a:cubicBezTo>
                    <a:pt x="2947" y="1548"/>
                    <a:pt x="3137" y="2214"/>
                    <a:pt x="2661" y="2500"/>
                  </a:cubicBezTo>
                  <a:cubicBezTo>
                    <a:pt x="2090" y="2786"/>
                    <a:pt x="1233" y="2786"/>
                    <a:pt x="566" y="2405"/>
                  </a:cubicBezTo>
                  <a:cubicBezTo>
                    <a:pt x="-101" y="2024"/>
                    <a:pt x="-196" y="1452"/>
                    <a:pt x="375" y="1167"/>
                  </a:cubicBezTo>
                  <a:close/>
                  <a:moveTo>
                    <a:pt x="2375" y="2310"/>
                  </a:moveTo>
                  <a:cubicBezTo>
                    <a:pt x="2375" y="2310"/>
                    <a:pt x="2566" y="1643"/>
                    <a:pt x="2280" y="1262"/>
                  </a:cubicBezTo>
                  <a:cubicBezTo>
                    <a:pt x="1804" y="1262"/>
                    <a:pt x="1328" y="1262"/>
                    <a:pt x="947" y="1452"/>
                  </a:cubicBezTo>
                  <a:cubicBezTo>
                    <a:pt x="566" y="1643"/>
                    <a:pt x="566" y="2024"/>
                    <a:pt x="947" y="2310"/>
                  </a:cubicBezTo>
                  <a:cubicBezTo>
                    <a:pt x="1328" y="2500"/>
                    <a:pt x="1899" y="2596"/>
                    <a:pt x="2280" y="2310"/>
                  </a:cubicBezTo>
                  <a:close/>
                  <a:moveTo>
                    <a:pt x="4090" y="1262"/>
                  </a:moveTo>
                  <a:cubicBezTo>
                    <a:pt x="4090" y="1262"/>
                    <a:pt x="4471" y="786"/>
                    <a:pt x="4090" y="500"/>
                  </a:cubicBezTo>
                  <a:cubicBezTo>
                    <a:pt x="3709" y="309"/>
                    <a:pt x="3233" y="309"/>
                    <a:pt x="2947" y="500"/>
                  </a:cubicBezTo>
                  <a:cubicBezTo>
                    <a:pt x="2471" y="690"/>
                    <a:pt x="2757" y="1072"/>
                    <a:pt x="2947" y="1452"/>
                  </a:cubicBezTo>
                  <a:cubicBezTo>
                    <a:pt x="3423" y="1452"/>
                    <a:pt x="3804" y="1452"/>
                    <a:pt x="4090" y="1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7730071" y="2709655"/>
              <a:ext cx="13601" cy="8001"/>
            </a:xfrm>
            <a:custGeom>
              <a:avLst/>
              <a:gdLst/>
              <a:ahLst/>
              <a:cxnLst/>
              <a:rect l="l" t="t" r="r" b="b"/>
              <a:pathLst>
                <a:path w="4857" h="2857" extrusionOk="0">
                  <a:moveTo>
                    <a:pt x="4667" y="1429"/>
                  </a:moveTo>
                  <a:lnTo>
                    <a:pt x="4858" y="0"/>
                  </a:lnTo>
                  <a:lnTo>
                    <a:pt x="2381" y="95"/>
                  </a:lnTo>
                  <a:lnTo>
                    <a:pt x="3334" y="667"/>
                  </a:lnTo>
                  <a:lnTo>
                    <a:pt x="0" y="2572"/>
                  </a:lnTo>
                  <a:lnTo>
                    <a:pt x="381" y="2857"/>
                  </a:lnTo>
                  <a:lnTo>
                    <a:pt x="3715" y="857"/>
                  </a:lnTo>
                  <a:lnTo>
                    <a:pt x="4667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7608712" y="27510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7608776" y="274359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7647387" y="2756867"/>
              <a:ext cx="14469" cy="8802"/>
            </a:xfrm>
            <a:custGeom>
              <a:avLst/>
              <a:gdLst/>
              <a:ahLst/>
              <a:cxnLst/>
              <a:rect l="l" t="t" r="r" b="b"/>
              <a:pathLst>
                <a:path w="5167" h="3143" extrusionOk="0">
                  <a:moveTo>
                    <a:pt x="191" y="1619"/>
                  </a:moveTo>
                  <a:cubicBezTo>
                    <a:pt x="2381" y="1619"/>
                    <a:pt x="3620" y="1619"/>
                    <a:pt x="4191" y="1238"/>
                  </a:cubicBezTo>
                  <a:cubicBezTo>
                    <a:pt x="4572" y="1048"/>
                    <a:pt x="4667" y="667"/>
                    <a:pt x="4191" y="476"/>
                  </a:cubicBezTo>
                  <a:cubicBezTo>
                    <a:pt x="3905" y="286"/>
                    <a:pt x="3429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0"/>
                    <a:pt x="4667" y="286"/>
                  </a:cubicBezTo>
                  <a:cubicBezTo>
                    <a:pt x="5334" y="667"/>
                    <a:pt x="5334" y="1143"/>
                    <a:pt x="4667" y="1524"/>
                  </a:cubicBezTo>
                  <a:cubicBezTo>
                    <a:pt x="4001" y="1905"/>
                    <a:pt x="2762" y="1905"/>
                    <a:pt x="953" y="2000"/>
                  </a:cubicBezTo>
                  <a:cubicBezTo>
                    <a:pt x="1143" y="2096"/>
                    <a:pt x="1429" y="2191"/>
                    <a:pt x="1619" y="2381"/>
                  </a:cubicBezTo>
                  <a:lnTo>
                    <a:pt x="2667" y="2953"/>
                  </a:lnTo>
                  <a:lnTo>
                    <a:pt x="2286" y="3143"/>
                  </a:lnTo>
                  <a:lnTo>
                    <a:pt x="0" y="1810"/>
                  </a:lnTo>
                  <a:lnTo>
                    <a:pt x="286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7630582" y="2767001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191" y="1429"/>
                  </a:moveTo>
                  <a:lnTo>
                    <a:pt x="0" y="2858"/>
                  </a:lnTo>
                  <a:lnTo>
                    <a:pt x="2477" y="2762"/>
                  </a:lnTo>
                  <a:lnTo>
                    <a:pt x="1524" y="2191"/>
                  </a:lnTo>
                  <a:lnTo>
                    <a:pt x="4953" y="191"/>
                  </a:lnTo>
                  <a:lnTo>
                    <a:pt x="4477" y="0"/>
                  </a:lnTo>
                  <a:lnTo>
                    <a:pt x="1143" y="2000"/>
                  </a:lnTo>
                  <a:lnTo>
                    <a:pt x="191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7707134" y="274953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527" y="5286"/>
                  </a:moveTo>
                  <a:lnTo>
                    <a:pt x="15049" y="429"/>
                  </a:lnTo>
                  <a:cubicBezTo>
                    <a:pt x="14192" y="-143"/>
                    <a:pt x="12668" y="-143"/>
                    <a:pt x="11811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7706935" y="2742330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3"/>
                  </a:moveTo>
                  <a:cubicBezTo>
                    <a:pt x="14264" y="15764"/>
                    <a:pt x="12740" y="15764"/>
                    <a:pt x="11882" y="15193"/>
                  </a:cubicBezTo>
                  <a:lnTo>
                    <a:pt x="643" y="8716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716"/>
                  </a:cubicBezTo>
                  <a:lnTo>
                    <a:pt x="15121" y="15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7747097" y="2765150"/>
              <a:ext cx="13114" cy="7186"/>
            </a:xfrm>
            <a:custGeom>
              <a:avLst/>
              <a:gdLst/>
              <a:ahLst/>
              <a:cxnLst/>
              <a:rect l="l" t="t" r="r" b="b"/>
              <a:pathLst>
                <a:path w="4683" h="2566" extrusionOk="0">
                  <a:moveTo>
                    <a:pt x="873" y="661"/>
                  </a:moveTo>
                  <a:cubicBezTo>
                    <a:pt x="2302" y="-196"/>
                    <a:pt x="3540" y="-101"/>
                    <a:pt x="4207" y="280"/>
                  </a:cubicBezTo>
                  <a:cubicBezTo>
                    <a:pt x="4588" y="471"/>
                    <a:pt x="4683" y="756"/>
                    <a:pt x="4683" y="1042"/>
                  </a:cubicBezTo>
                  <a:lnTo>
                    <a:pt x="4112" y="1042"/>
                  </a:lnTo>
                  <a:cubicBezTo>
                    <a:pt x="4112" y="1042"/>
                    <a:pt x="4112" y="661"/>
                    <a:pt x="3826" y="566"/>
                  </a:cubicBezTo>
                  <a:cubicBezTo>
                    <a:pt x="3350" y="280"/>
                    <a:pt x="2493" y="280"/>
                    <a:pt x="1350" y="852"/>
                  </a:cubicBezTo>
                  <a:cubicBezTo>
                    <a:pt x="1826" y="852"/>
                    <a:pt x="2397" y="852"/>
                    <a:pt x="2683" y="1042"/>
                  </a:cubicBezTo>
                  <a:cubicBezTo>
                    <a:pt x="3350" y="1423"/>
                    <a:pt x="3350" y="1804"/>
                    <a:pt x="2683" y="2280"/>
                  </a:cubicBezTo>
                  <a:cubicBezTo>
                    <a:pt x="2016" y="2662"/>
                    <a:pt x="1064" y="2662"/>
                    <a:pt x="492" y="2280"/>
                  </a:cubicBezTo>
                  <a:cubicBezTo>
                    <a:pt x="-269" y="1899"/>
                    <a:pt x="-174" y="1233"/>
                    <a:pt x="969" y="566"/>
                  </a:cubicBezTo>
                  <a:close/>
                  <a:moveTo>
                    <a:pt x="2207" y="2090"/>
                  </a:moveTo>
                  <a:cubicBezTo>
                    <a:pt x="2207" y="2090"/>
                    <a:pt x="2778" y="1518"/>
                    <a:pt x="2207" y="1233"/>
                  </a:cubicBezTo>
                  <a:cubicBezTo>
                    <a:pt x="1921" y="1137"/>
                    <a:pt x="1540" y="1042"/>
                    <a:pt x="969" y="1137"/>
                  </a:cubicBezTo>
                  <a:cubicBezTo>
                    <a:pt x="302" y="1614"/>
                    <a:pt x="207" y="1899"/>
                    <a:pt x="683" y="2185"/>
                  </a:cubicBezTo>
                  <a:cubicBezTo>
                    <a:pt x="1064" y="2375"/>
                    <a:pt x="1635" y="2375"/>
                    <a:pt x="2112" y="2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7729004" y="2755265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2477" y="2667"/>
                  </a:moveTo>
                  <a:lnTo>
                    <a:pt x="4953" y="2858"/>
                  </a:lnTo>
                  <a:lnTo>
                    <a:pt x="4667" y="1429"/>
                  </a:lnTo>
                  <a:lnTo>
                    <a:pt x="3715" y="1905"/>
                  </a:lnTo>
                  <a:lnTo>
                    <a:pt x="381" y="0"/>
                  </a:lnTo>
                  <a:lnTo>
                    <a:pt x="0" y="191"/>
                  </a:lnTo>
                  <a:lnTo>
                    <a:pt x="3334" y="2191"/>
                  </a:lnTo>
                  <a:lnTo>
                    <a:pt x="2477" y="26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7611112" y="2694317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144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7611179" y="2686848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3" y="7477"/>
                    <a:pt x="27123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7636452" y="2701917"/>
              <a:ext cx="12803" cy="6668"/>
            </a:xfrm>
            <a:custGeom>
              <a:avLst/>
              <a:gdLst/>
              <a:ahLst/>
              <a:cxnLst/>
              <a:rect l="l" t="t" r="r" b="b"/>
              <a:pathLst>
                <a:path w="4572" h="2381" extrusionOk="0">
                  <a:moveTo>
                    <a:pt x="1619" y="1619"/>
                  </a:moveTo>
                  <a:lnTo>
                    <a:pt x="0" y="667"/>
                  </a:lnTo>
                  <a:lnTo>
                    <a:pt x="286" y="476"/>
                  </a:lnTo>
                  <a:lnTo>
                    <a:pt x="4096" y="0"/>
                  </a:lnTo>
                  <a:lnTo>
                    <a:pt x="4572" y="286"/>
                  </a:lnTo>
                  <a:lnTo>
                    <a:pt x="2286" y="1619"/>
                  </a:lnTo>
                  <a:lnTo>
                    <a:pt x="2762" y="1905"/>
                  </a:lnTo>
                  <a:lnTo>
                    <a:pt x="2381" y="2096"/>
                  </a:lnTo>
                  <a:lnTo>
                    <a:pt x="1905" y="1810"/>
                  </a:lnTo>
                  <a:lnTo>
                    <a:pt x="953" y="2381"/>
                  </a:lnTo>
                  <a:lnTo>
                    <a:pt x="476" y="2096"/>
                  </a:lnTo>
                  <a:lnTo>
                    <a:pt x="1429" y="1524"/>
                  </a:lnTo>
                  <a:close/>
                  <a:moveTo>
                    <a:pt x="2000" y="1429"/>
                  </a:moveTo>
                  <a:lnTo>
                    <a:pt x="3048" y="857"/>
                  </a:lnTo>
                  <a:cubicBezTo>
                    <a:pt x="3048" y="857"/>
                    <a:pt x="3524" y="571"/>
                    <a:pt x="3810" y="476"/>
                  </a:cubicBezTo>
                  <a:lnTo>
                    <a:pt x="3810" y="476"/>
                  </a:lnTo>
                  <a:cubicBezTo>
                    <a:pt x="3810" y="476"/>
                    <a:pt x="3334" y="476"/>
                    <a:pt x="3048" y="571"/>
                  </a:cubicBezTo>
                  <a:lnTo>
                    <a:pt x="953" y="762"/>
                  </a:lnTo>
                  <a:lnTo>
                    <a:pt x="2096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7650587" y="2709921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2477" y="190"/>
                  </a:moveTo>
                  <a:lnTo>
                    <a:pt x="0" y="0"/>
                  </a:lnTo>
                  <a:lnTo>
                    <a:pt x="286" y="1524"/>
                  </a:lnTo>
                  <a:lnTo>
                    <a:pt x="1143" y="953"/>
                  </a:lnTo>
                  <a:lnTo>
                    <a:pt x="4572" y="2857"/>
                  </a:lnTo>
                  <a:lnTo>
                    <a:pt x="4953" y="2667"/>
                  </a:lnTo>
                  <a:lnTo>
                    <a:pt x="1524" y="762"/>
                  </a:lnTo>
                  <a:lnTo>
                    <a:pt x="2477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7797021" y="2611495"/>
              <a:ext cx="37339" cy="18936"/>
            </a:xfrm>
            <a:custGeom>
              <a:avLst/>
              <a:gdLst/>
              <a:ahLst/>
              <a:cxnLst/>
              <a:rect l="l" t="t" r="r" b="b"/>
              <a:pathLst>
                <a:path w="13334" h="6762" extrusionOk="0">
                  <a:moveTo>
                    <a:pt x="13335" y="1714"/>
                  </a:moveTo>
                  <a:lnTo>
                    <a:pt x="12097" y="2476"/>
                  </a:lnTo>
                  <a:lnTo>
                    <a:pt x="10382" y="1524"/>
                  </a:lnTo>
                  <a:lnTo>
                    <a:pt x="1238" y="6763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7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7800490" y="2615763"/>
              <a:ext cx="30406" cy="17337"/>
            </a:xfrm>
            <a:custGeom>
              <a:avLst/>
              <a:gdLst/>
              <a:ahLst/>
              <a:cxnLst/>
              <a:rect l="l" t="t" r="r" b="b"/>
              <a:pathLst>
                <a:path w="10858" h="6191" extrusionOk="0">
                  <a:moveTo>
                    <a:pt x="10858" y="952"/>
                  </a:moveTo>
                  <a:lnTo>
                    <a:pt x="1714" y="6191"/>
                  </a:lnTo>
                  <a:lnTo>
                    <a:pt x="0" y="5239"/>
                  </a:lnTo>
                  <a:lnTo>
                    <a:pt x="9144" y="0"/>
                  </a:lnTo>
                  <a:lnTo>
                    <a:pt x="10858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7866370" y="2651771"/>
              <a:ext cx="37339" cy="18670"/>
            </a:xfrm>
            <a:custGeom>
              <a:avLst/>
              <a:gdLst/>
              <a:ahLst/>
              <a:cxnLst/>
              <a:rect l="l" t="t" r="r" b="b"/>
              <a:pathLst>
                <a:path w="13334" h="6667" extrusionOk="0">
                  <a:moveTo>
                    <a:pt x="13335" y="1619"/>
                  </a:moveTo>
                  <a:lnTo>
                    <a:pt x="12097" y="2381"/>
                  </a:lnTo>
                  <a:lnTo>
                    <a:pt x="10382" y="1429"/>
                  </a:lnTo>
                  <a:lnTo>
                    <a:pt x="1333" y="6668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6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7870106" y="2655772"/>
              <a:ext cx="30140" cy="17337"/>
            </a:xfrm>
            <a:custGeom>
              <a:avLst/>
              <a:gdLst/>
              <a:ahLst/>
              <a:cxnLst/>
              <a:rect l="l" t="t" r="r" b="b"/>
              <a:pathLst>
                <a:path w="10763" h="6191" extrusionOk="0">
                  <a:moveTo>
                    <a:pt x="10763" y="952"/>
                  </a:moveTo>
                  <a:lnTo>
                    <a:pt x="1619" y="6191"/>
                  </a:lnTo>
                  <a:lnTo>
                    <a:pt x="0" y="5239"/>
                  </a:lnTo>
                  <a:lnTo>
                    <a:pt x="9049" y="0"/>
                  </a:lnTo>
                  <a:lnTo>
                    <a:pt x="10763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7935988" y="2691783"/>
              <a:ext cx="37339" cy="18670"/>
            </a:xfrm>
            <a:custGeom>
              <a:avLst/>
              <a:gdLst/>
              <a:ahLst/>
              <a:cxnLst/>
              <a:rect l="l" t="t" r="r" b="b"/>
              <a:pathLst>
                <a:path w="13334" h="6667" extrusionOk="0">
                  <a:moveTo>
                    <a:pt x="13335" y="1715"/>
                  </a:moveTo>
                  <a:lnTo>
                    <a:pt x="12002" y="2381"/>
                  </a:lnTo>
                  <a:lnTo>
                    <a:pt x="10382" y="1429"/>
                  </a:lnTo>
                  <a:lnTo>
                    <a:pt x="1238" y="6668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7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7939455" y="2695784"/>
              <a:ext cx="30140" cy="17603"/>
            </a:xfrm>
            <a:custGeom>
              <a:avLst/>
              <a:gdLst/>
              <a:ahLst/>
              <a:cxnLst/>
              <a:rect l="l" t="t" r="r" b="b"/>
              <a:pathLst>
                <a:path w="10763" h="6286" extrusionOk="0">
                  <a:moveTo>
                    <a:pt x="10763" y="952"/>
                  </a:moveTo>
                  <a:lnTo>
                    <a:pt x="1714" y="6287"/>
                  </a:lnTo>
                  <a:lnTo>
                    <a:pt x="0" y="5239"/>
                  </a:lnTo>
                  <a:lnTo>
                    <a:pt x="9144" y="0"/>
                  </a:lnTo>
                  <a:lnTo>
                    <a:pt x="10763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3" name="Google Shape;1593;p33"/>
            <p:cNvGrpSpPr/>
            <p:nvPr/>
          </p:nvGrpSpPr>
          <p:grpSpPr>
            <a:xfrm>
              <a:off x="7417199" y="1882907"/>
              <a:ext cx="684424" cy="493386"/>
              <a:chOff x="2952048" y="4966215"/>
              <a:chExt cx="244411" cy="176184"/>
            </a:xfrm>
          </p:grpSpPr>
          <p:sp>
            <p:nvSpPr>
              <p:cNvPr id="1594" name="Google Shape;1594;p33"/>
              <p:cNvSpPr/>
              <p:nvPr/>
            </p:nvSpPr>
            <p:spPr>
              <a:xfrm>
                <a:off x="3044822" y="5035697"/>
                <a:ext cx="150685" cy="104298"/>
              </a:xfrm>
              <a:custGeom>
                <a:avLst/>
                <a:gdLst/>
                <a:ahLst/>
                <a:cxnLst/>
                <a:rect l="l" t="t" r="r" b="b"/>
                <a:pathLst>
                  <a:path w="150685" h="104298" extrusionOk="0">
                    <a:moveTo>
                      <a:pt x="150685" y="39719"/>
                    </a:moveTo>
                    <a:lnTo>
                      <a:pt x="82201" y="0"/>
                    </a:lnTo>
                    <a:lnTo>
                      <a:pt x="30289" y="19241"/>
                    </a:lnTo>
                    <a:lnTo>
                      <a:pt x="0" y="62770"/>
                    </a:lnTo>
                    <a:lnTo>
                      <a:pt x="24860" y="95631"/>
                    </a:lnTo>
                    <a:lnTo>
                      <a:pt x="39529" y="104299"/>
                    </a:lnTo>
                    <a:lnTo>
                      <a:pt x="56102" y="98012"/>
                    </a:lnTo>
                    <a:lnTo>
                      <a:pt x="146971" y="44863"/>
                    </a:lnTo>
                    <a:lnTo>
                      <a:pt x="150685" y="397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33"/>
              <p:cNvSpPr/>
              <p:nvPr/>
            </p:nvSpPr>
            <p:spPr>
              <a:xfrm>
                <a:off x="2952048" y="4966215"/>
                <a:ext cx="188595" cy="173780"/>
              </a:xfrm>
              <a:custGeom>
                <a:avLst/>
                <a:gdLst/>
                <a:ahLst/>
                <a:cxnLst/>
                <a:rect l="l" t="t" r="r" b="b"/>
                <a:pathLst>
                  <a:path w="188595" h="173780" extrusionOk="0">
                    <a:moveTo>
                      <a:pt x="77724" y="235"/>
                    </a:moveTo>
                    <a:lnTo>
                      <a:pt x="77724" y="235"/>
                    </a:lnTo>
                    <a:cubicBezTo>
                      <a:pt x="77153" y="-146"/>
                      <a:pt x="76295" y="-51"/>
                      <a:pt x="75343" y="426"/>
                    </a:cubicBezTo>
                    <a:lnTo>
                      <a:pt x="36576" y="22809"/>
                    </a:lnTo>
                    <a:cubicBezTo>
                      <a:pt x="16383" y="34430"/>
                      <a:pt x="0" y="62814"/>
                      <a:pt x="0" y="86151"/>
                    </a:cubicBezTo>
                    <a:cubicBezTo>
                      <a:pt x="0" y="97485"/>
                      <a:pt x="3905" y="105582"/>
                      <a:pt x="10287" y="109487"/>
                    </a:cubicBezTo>
                    <a:lnTo>
                      <a:pt x="10383" y="109487"/>
                    </a:lnTo>
                    <a:cubicBezTo>
                      <a:pt x="10383" y="109487"/>
                      <a:pt x="10859" y="109773"/>
                      <a:pt x="11049" y="109963"/>
                    </a:cubicBezTo>
                    <a:lnTo>
                      <a:pt x="121539" y="173781"/>
                    </a:lnTo>
                    <a:lnTo>
                      <a:pt x="124968" y="171971"/>
                    </a:lnTo>
                    <a:lnTo>
                      <a:pt x="115158" y="153683"/>
                    </a:lnTo>
                    <a:lnTo>
                      <a:pt x="112586" y="144348"/>
                    </a:lnTo>
                    <a:lnTo>
                      <a:pt x="119063" y="124441"/>
                    </a:lnTo>
                    <a:lnTo>
                      <a:pt x="131159" y="105105"/>
                    </a:lnTo>
                    <a:lnTo>
                      <a:pt x="144113" y="90913"/>
                    </a:lnTo>
                    <a:lnTo>
                      <a:pt x="169926" y="77483"/>
                    </a:lnTo>
                    <a:lnTo>
                      <a:pt x="188595" y="64243"/>
                    </a:lnTo>
                    <a:lnTo>
                      <a:pt x="77724" y="2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33"/>
              <p:cNvSpPr/>
              <p:nvPr/>
            </p:nvSpPr>
            <p:spPr>
              <a:xfrm>
                <a:off x="3062919" y="5030202"/>
                <a:ext cx="133540" cy="112197"/>
              </a:xfrm>
              <a:custGeom>
                <a:avLst/>
                <a:gdLst/>
                <a:ahLst/>
                <a:cxnLst/>
                <a:rect l="l" t="t" r="r" b="b"/>
                <a:pathLst>
                  <a:path w="133540" h="112197" extrusionOk="0">
                    <a:moveTo>
                      <a:pt x="130207" y="53120"/>
                    </a:moveTo>
                    <a:lnTo>
                      <a:pt x="36576" y="107223"/>
                    </a:lnTo>
                    <a:cubicBezTo>
                      <a:pt x="16383" y="118843"/>
                      <a:pt x="0" y="109413"/>
                      <a:pt x="0" y="86172"/>
                    </a:cubicBezTo>
                    <a:cubicBezTo>
                      <a:pt x="0" y="62931"/>
                      <a:pt x="16383" y="34547"/>
                      <a:pt x="36576" y="22831"/>
                    </a:cubicBezTo>
                    <a:lnTo>
                      <a:pt x="75343" y="447"/>
                    </a:lnTo>
                    <a:cubicBezTo>
                      <a:pt x="77153" y="-601"/>
                      <a:pt x="78677" y="257"/>
                      <a:pt x="78677" y="2352"/>
                    </a:cubicBezTo>
                    <a:cubicBezTo>
                      <a:pt x="78677" y="4448"/>
                      <a:pt x="77153" y="7115"/>
                      <a:pt x="75343" y="8162"/>
                    </a:cubicBezTo>
                    <a:lnTo>
                      <a:pt x="36576" y="30546"/>
                    </a:lnTo>
                    <a:cubicBezTo>
                      <a:pt x="20098" y="40071"/>
                      <a:pt x="6763" y="63217"/>
                      <a:pt x="6763" y="82172"/>
                    </a:cubicBezTo>
                    <a:cubicBezTo>
                      <a:pt x="6763" y="101126"/>
                      <a:pt x="20193" y="108937"/>
                      <a:pt x="36576" y="99412"/>
                    </a:cubicBezTo>
                    <a:lnTo>
                      <a:pt x="130207" y="45310"/>
                    </a:lnTo>
                    <a:cubicBezTo>
                      <a:pt x="132016" y="44262"/>
                      <a:pt x="133540" y="45119"/>
                      <a:pt x="133540" y="47215"/>
                    </a:cubicBezTo>
                    <a:cubicBezTo>
                      <a:pt x="133540" y="49310"/>
                      <a:pt x="132016" y="51977"/>
                      <a:pt x="130207" y="53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33"/>
            <p:cNvGrpSpPr/>
            <p:nvPr/>
          </p:nvGrpSpPr>
          <p:grpSpPr>
            <a:xfrm>
              <a:off x="7028842" y="539499"/>
              <a:ext cx="1401923" cy="1852635"/>
              <a:chOff x="2813364" y="4486495"/>
              <a:chExt cx="500633" cy="661561"/>
            </a:xfrm>
          </p:grpSpPr>
          <p:sp>
            <p:nvSpPr>
              <p:cNvPr id="1598" name="Google Shape;1598;p33"/>
              <p:cNvSpPr/>
              <p:nvPr/>
            </p:nvSpPr>
            <p:spPr>
              <a:xfrm>
                <a:off x="2815269" y="4486495"/>
                <a:ext cx="498728" cy="627403"/>
              </a:xfrm>
              <a:custGeom>
                <a:avLst/>
                <a:gdLst/>
                <a:ahLst/>
                <a:cxnLst/>
                <a:rect l="l" t="t" r="r" b="b"/>
                <a:pathLst>
                  <a:path w="498728" h="627403" extrusionOk="0">
                    <a:moveTo>
                      <a:pt x="498729" y="601781"/>
                    </a:moveTo>
                    <a:lnTo>
                      <a:pt x="498729" y="287456"/>
                    </a:lnTo>
                    <a:cubicBezTo>
                      <a:pt x="498729" y="281836"/>
                      <a:pt x="494824" y="275264"/>
                      <a:pt x="490061" y="272692"/>
                    </a:cubicBezTo>
                    <a:lnTo>
                      <a:pt x="19907" y="1039"/>
                    </a:lnTo>
                    <a:cubicBezTo>
                      <a:pt x="17526" y="-294"/>
                      <a:pt x="15145" y="-294"/>
                      <a:pt x="13525" y="753"/>
                    </a:cubicBezTo>
                    <a:lnTo>
                      <a:pt x="13525" y="563"/>
                    </a:lnTo>
                    <a:lnTo>
                      <a:pt x="0" y="8659"/>
                    </a:lnTo>
                    <a:lnTo>
                      <a:pt x="9525" y="22184"/>
                    </a:lnTo>
                    <a:lnTo>
                      <a:pt x="12097" y="6659"/>
                    </a:lnTo>
                    <a:lnTo>
                      <a:pt x="12097" y="352892"/>
                    </a:lnTo>
                    <a:cubicBezTo>
                      <a:pt x="12097" y="371371"/>
                      <a:pt x="16002" y="377943"/>
                      <a:pt x="20669" y="380801"/>
                    </a:cubicBezTo>
                    <a:lnTo>
                      <a:pt x="445865" y="627403"/>
                    </a:lnTo>
                    <a:lnTo>
                      <a:pt x="485299" y="609496"/>
                    </a:lnTo>
                    <a:lnTo>
                      <a:pt x="498729" y="6016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33"/>
              <p:cNvSpPr/>
              <p:nvPr/>
            </p:nvSpPr>
            <p:spPr>
              <a:xfrm>
                <a:off x="3294948" y="5088275"/>
                <a:ext cx="18954" cy="59245"/>
              </a:xfrm>
              <a:custGeom>
                <a:avLst/>
                <a:gdLst/>
                <a:ahLst/>
                <a:cxnLst/>
                <a:rect l="l" t="t" r="r" b="b"/>
                <a:pathLst>
                  <a:path w="18954" h="59245" extrusionOk="0">
                    <a:moveTo>
                      <a:pt x="95" y="44291"/>
                    </a:moveTo>
                    <a:lnTo>
                      <a:pt x="3334" y="59246"/>
                    </a:lnTo>
                    <a:lnTo>
                      <a:pt x="16478" y="51340"/>
                    </a:lnTo>
                    <a:lnTo>
                      <a:pt x="16478" y="51340"/>
                    </a:lnTo>
                    <a:cubicBezTo>
                      <a:pt x="18098" y="50387"/>
                      <a:pt x="18955" y="48482"/>
                      <a:pt x="18955" y="45815"/>
                    </a:cubicBezTo>
                    <a:lnTo>
                      <a:pt x="18955" y="0"/>
                    </a:lnTo>
                    <a:lnTo>
                      <a:pt x="5525" y="7811"/>
                    </a:lnTo>
                    <a:lnTo>
                      <a:pt x="0" y="44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33"/>
              <p:cNvSpPr/>
              <p:nvPr/>
            </p:nvSpPr>
            <p:spPr>
              <a:xfrm>
                <a:off x="2813364" y="4494307"/>
                <a:ext cx="487203" cy="615515"/>
              </a:xfrm>
              <a:custGeom>
                <a:avLst/>
                <a:gdLst/>
                <a:ahLst/>
                <a:cxnLst/>
                <a:rect l="l" t="t" r="r" b="b"/>
                <a:pathLst>
                  <a:path w="487203" h="615515" extrusionOk="0">
                    <a:moveTo>
                      <a:pt x="451676" y="615209"/>
                    </a:moveTo>
                    <a:lnTo>
                      <a:pt x="9906" y="349938"/>
                    </a:lnTo>
                    <a:cubicBezTo>
                      <a:pt x="5144" y="346985"/>
                      <a:pt x="0" y="326030"/>
                      <a:pt x="0" y="320600"/>
                    </a:cubicBezTo>
                    <a:lnTo>
                      <a:pt x="0" y="6180"/>
                    </a:lnTo>
                    <a:cubicBezTo>
                      <a:pt x="0" y="656"/>
                      <a:pt x="3715" y="-1535"/>
                      <a:pt x="8573" y="1132"/>
                    </a:cubicBezTo>
                    <a:lnTo>
                      <a:pt x="478727" y="272690"/>
                    </a:lnTo>
                    <a:cubicBezTo>
                      <a:pt x="483203" y="275452"/>
                      <a:pt x="487204" y="281834"/>
                      <a:pt x="487204" y="287263"/>
                    </a:cubicBezTo>
                    <a:lnTo>
                      <a:pt x="487204" y="601683"/>
                    </a:lnTo>
                    <a:cubicBezTo>
                      <a:pt x="487204" y="607303"/>
                      <a:pt x="456152" y="617685"/>
                      <a:pt x="451676" y="615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33"/>
              <p:cNvSpPr/>
              <p:nvPr/>
            </p:nvSpPr>
            <p:spPr>
              <a:xfrm>
                <a:off x="2813460" y="4814813"/>
                <a:ext cx="487203" cy="333243"/>
              </a:xfrm>
              <a:custGeom>
                <a:avLst/>
                <a:gdLst/>
                <a:ahLst/>
                <a:cxnLst/>
                <a:rect l="l" t="t" r="r" b="b"/>
                <a:pathLst>
                  <a:path w="487203" h="333243" extrusionOk="0">
                    <a:moveTo>
                      <a:pt x="478727" y="332137"/>
                    </a:moveTo>
                    <a:lnTo>
                      <a:pt x="8572" y="60674"/>
                    </a:lnTo>
                    <a:cubicBezTo>
                      <a:pt x="3715" y="57817"/>
                      <a:pt x="0" y="51149"/>
                      <a:pt x="0" y="45815"/>
                    </a:cubicBezTo>
                    <a:lnTo>
                      <a:pt x="0" y="0"/>
                    </a:lnTo>
                    <a:lnTo>
                      <a:pt x="487204" y="281178"/>
                    </a:lnTo>
                    <a:lnTo>
                      <a:pt x="487204" y="327088"/>
                    </a:lnTo>
                    <a:cubicBezTo>
                      <a:pt x="487204" y="332708"/>
                      <a:pt x="483203" y="334708"/>
                      <a:pt x="478727" y="3321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2" name="Google Shape;1602;p33"/>
            <p:cNvSpPr/>
            <p:nvPr/>
          </p:nvSpPr>
          <p:spPr>
            <a:xfrm>
              <a:off x="7056851" y="606692"/>
              <a:ext cx="1305368" cy="1579622"/>
            </a:xfrm>
            <a:custGeom>
              <a:avLst/>
              <a:gdLst/>
              <a:ahLst/>
              <a:cxnLst/>
              <a:rect l="l" t="t" r="r" b="b"/>
              <a:pathLst>
                <a:path w="466153" h="564070" extrusionOk="0">
                  <a:moveTo>
                    <a:pt x="466154" y="560165"/>
                  </a:moveTo>
                  <a:lnTo>
                    <a:pt x="466154" y="564071"/>
                  </a:lnTo>
                  <a:lnTo>
                    <a:pt x="0" y="294894"/>
                  </a:lnTo>
                  <a:lnTo>
                    <a:pt x="0" y="0"/>
                  </a:lnTo>
                  <a:lnTo>
                    <a:pt x="3429" y="2000"/>
                  </a:lnTo>
                  <a:lnTo>
                    <a:pt x="3429" y="292989"/>
                  </a:lnTo>
                  <a:lnTo>
                    <a:pt x="466154" y="5601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7066450" y="612292"/>
              <a:ext cx="1295766" cy="1563085"/>
            </a:xfrm>
            <a:custGeom>
              <a:avLst/>
              <a:gdLst/>
              <a:ahLst/>
              <a:cxnLst/>
              <a:rect l="l" t="t" r="r" b="b"/>
              <a:pathLst>
                <a:path w="462724" h="558165" extrusionOk="0">
                  <a:moveTo>
                    <a:pt x="462725" y="267271"/>
                  </a:moveTo>
                  <a:lnTo>
                    <a:pt x="462725" y="558165"/>
                  </a:lnTo>
                  <a:lnTo>
                    <a:pt x="0" y="290989"/>
                  </a:lnTo>
                  <a:lnTo>
                    <a:pt x="0" y="0"/>
                  </a:lnTo>
                  <a:lnTo>
                    <a:pt x="462725" y="2672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4" name="Google Shape;1604;p33"/>
            <p:cNvGrpSpPr/>
            <p:nvPr/>
          </p:nvGrpSpPr>
          <p:grpSpPr>
            <a:xfrm>
              <a:off x="7211019" y="767801"/>
              <a:ext cx="1019169" cy="1312083"/>
              <a:chOff x="2878420" y="4568020"/>
              <a:chExt cx="363950" cy="468534"/>
            </a:xfrm>
          </p:grpSpPr>
          <p:sp>
            <p:nvSpPr>
              <p:cNvPr id="1605" name="Google Shape;1605;p33"/>
              <p:cNvSpPr/>
              <p:nvPr/>
            </p:nvSpPr>
            <p:spPr>
              <a:xfrm>
                <a:off x="2883754" y="4575449"/>
                <a:ext cx="342042" cy="439959"/>
              </a:xfrm>
              <a:custGeom>
                <a:avLst/>
                <a:gdLst/>
                <a:ahLst/>
                <a:cxnLst/>
                <a:rect l="l" t="t" r="r" b="b"/>
                <a:pathLst>
                  <a:path w="342042" h="439959" extrusionOk="0">
                    <a:moveTo>
                      <a:pt x="0" y="0"/>
                    </a:moveTo>
                    <a:lnTo>
                      <a:pt x="0" y="244316"/>
                    </a:lnTo>
                    <a:lnTo>
                      <a:pt x="342043" y="439960"/>
                    </a:lnTo>
                    <a:lnTo>
                      <a:pt x="342043" y="19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06" name="Google Shape;1606;p33"/>
              <p:cNvGrpSpPr/>
              <p:nvPr/>
            </p:nvGrpSpPr>
            <p:grpSpPr>
              <a:xfrm>
                <a:off x="2956678" y="4727075"/>
                <a:ext cx="176725" cy="126218"/>
                <a:chOff x="2956678" y="4727075"/>
                <a:chExt cx="176725" cy="126218"/>
              </a:xfrm>
            </p:grpSpPr>
            <p:sp>
              <p:nvSpPr>
                <p:cNvPr id="1607" name="Google Shape;1607;p33"/>
                <p:cNvSpPr/>
                <p:nvPr/>
              </p:nvSpPr>
              <p:spPr>
                <a:xfrm>
                  <a:off x="2956678" y="4727075"/>
                  <a:ext cx="176725" cy="126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25" h="126218" extrusionOk="0">
                      <a:moveTo>
                        <a:pt x="176154" y="43446"/>
                      </a:moveTo>
                      <a:cubicBezTo>
                        <a:pt x="176154" y="42780"/>
                        <a:pt x="175678" y="42208"/>
                        <a:pt x="175011" y="42208"/>
                      </a:cubicBezTo>
                      <a:lnTo>
                        <a:pt x="160247" y="42208"/>
                      </a:lnTo>
                      <a:cubicBezTo>
                        <a:pt x="160247" y="42208"/>
                        <a:pt x="160247" y="21063"/>
                        <a:pt x="160247" y="21063"/>
                      </a:cubicBezTo>
                      <a:lnTo>
                        <a:pt x="160247" y="21063"/>
                      </a:lnTo>
                      <a:cubicBezTo>
                        <a:pt x="160247" y="21063"/>
                        <a:pt x="160247" y="20967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152" y="20872"/>
                      </a:cubicBezTo>
                      <a:lnTo>
                        <a:pt x="160152" y="20872"/>
                      </a:lnTo>
                      <a:lnTo>
                        <a:pt x="141007" y="9632"/>
                      </a:lnTo>
                      <a:cubicBezTo>
                        <a:pt x="141007" y="9632"/>
                        <a:pt x="140150" y="9442"/>
                        <a:pt x="139864" y="9632"/>
                      </a:cubicBezTo>
                      <a:lnTo>
                        <a:pt x="120338" y="20777"/>
                      </a:lnTo>
                      <a:cubicBezTo>
                        <a:pt x="115004" y="18872"/>
                        <a:pt x="109194" y="17443"/>
                        <a:pt x="103002" y="16490"/>
                      </a:cubicBezTo>
                      <a:lnTo>
                        <a:pt x="103002" y="1250"/>
                      </a:lnTo>
                      <a:cubicBezTo>
                        <a:pt x="103002" y="1250"/>
                        <a:pt x="103002" y="584"/>
                        <a:pt x="102717" y="393"/>
                      </a:cubicBezTo>
                      <a:cubicBezTo>
                        <a:pt x="102526" y="203"/>
                        <a:pt x="102240" y="12"/>
                        <a:pt x="101859" y="12"/>
                      </a:cubicBezTo>
                      <a:lnTo>
                        <a:pt x="74713" y="12"/>
                      </a:lnTo>
                      <a:cubicBezTo>
                        <a:pt x="74046" y="-83"/>
                        <a:pt x="73475" y="393"/>
                        <a:pt x="73475" y="1060"/>
                      </a:cubicBezTo>
                      <a:lnTo>
                        <a:pt x="73475" y="16300"/>
                      </a:lnTo>
                      <a:cubicBezTo>
                        <a:pt x="67284" y="17157"/>
                        <a:pt x="61473" y="18491"/>
                        <a:pt x="56044" y="20396"/>
                      </a:cubicBezTo>
                      <a:lnTo>
                        <a:pt x="36613" y="9061"/>
                      </a:lnTo>
                      <a:cubicBezTo>
                        <a:pt x="36613" y="9061"/>
                        <a:pt x="35756" y="8870"/>
                        <a:pt x="35470" y="9061"/>
                      </a:cubicBezTo>
                      <a:lnTo>
                        <a:pt x="16230" y="20015"/>
                      </a:lnTo>
                      <a:cubicBezTo>
                        <a:pt x="16230" y="20015"/>
                        <a:pt x="16230" y="20015"/>
                        <a:pt x="16134" y="20015"/>
                      </a:cubicBezTo>
                      <a:cubicBezTo>
                        <a:pt x="16134" y="20015"/>
                        <a:pt x="16134" y="20015"/>
                        <a:pt x="16134" y="20015"/>
                      </a:cubicBezTo>
                      <a:cubicBezTo>
                        <a:pt x="16134" y="20015"/>
                        <a:pt x="16134" y="20015"/>
                        <a:pt x="16134" y="20110"/>
                      </a:cubicBezTo>
                      <a:cubicBezTo>
                        <a:pt x="16134" y="20110"/>
                        <a:pt x="16134" y="20110"/>
                        <a:pt x="16134" y="20110"/>
                      </a:cubicBezTo>
                      <a:cubicBezTo>
                        <a:pt x="16134" y="20110"/>
                        <a:pt x="16134" y="20110"/>
                        <a:pt x="16134" y="20205"/>
                      </a:cubicBezTo>
                      <a:cubicBezTo>
                        <a:pt x="16134" y="20205"/>
                        <a:pt x="16134" y="20205"/>
                        <a:pt x="16134" y="20205"/>
                      </a:cubicBezTo>
                      <a:cubicBezTo>
                        <a:pt x="16134" y="20205"/>
                        <a:pt x="16134" y="20205"/>
                        <a:pt x="16134" y="20300"/>
                      </a:cubicBezTo>
                      <a:cubicBezTo>
                        <a:pt x="16134" y="20300"/>
                        <a:pt x="16134" y="20300"/>
                        <a:pt x="16134" y="20300"/>
                      </a:cubicBezTo>
                      <a:cubicBezTo>
                        <a:pt x="16134" y="20300"/>
                        <a:pt x="16134" y="20300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491"/>
                      </a:cubicBezTo>
                      <a:cubicBezTo>
                        <a:pt x="16134" y="20491"/>
                        <a:pt x="16134" y="20491"/>
                        <a:pt x="16134" y="20491"/>
                      </a:cubicBezTo>
                      <a:lnTo>
                        <a:pt x="16134" y="20491"/>
                      </a:lnTo>
                      <a:cubicBezTo>
                        <a:pt x="16134" y="20491"/>
                        <a:pt x="16039" y="41732"/>
                        <a:pt x="16039" y="41732"/>
                      </a:cubicBezTo>
                      <a:lnTo>
                        <a:pt x="1276" y="41732"/>
                      </a:lnTo>
                      <a:cubicBezTo>
                        <a:pt x="1276" y="41732"/>
                        <a:pt x="704" y="41732"/>
                        <a:pt x="418" y="42017"/>
                      </a:cubicBezTo>
                      <a:cubicBezTo>
                        <a:pt x="228" y="42208"/>
                        <a:pt x="37" y="42589"/>
                        <a:pt x="37" y="42875"/>
                      </a:cubicBezTo>
                      <a:lnTo>
                        <a:pt x="37" y="58591"/>
                      </a:lnTo>
                      <a:lnTo>
                        <a:pt x="37" y="58591"/>
                      </a:lnTo>
                      <a:lnTo>
                        <a:pt x="37" y="82118"/>
                      </a:lnTo>
                      <a:cubicBezTo>
                        <a:pt x="-153" y="82784"/>
                        <a:pt x="418" y="83261"/>
                        <a:pt x="1085" y="83261"/>
                      </a:cubicBezTo>
                      <a:lnTo>
                        <a:pt x="15849" y="83261"/>
                      </a:lnTo>
                      <a:cubicBezTo>
                        <a:pt x="15849" y="83261"/>
                        <a:pt x="15753" y="104406"/>
                        <a:pt x="15753" y="104406"/>
                      </a:cubicBezTo>
                      <a:cubicBezTo>
                        <a:pt x="15753" y="104787"/>
                        <a:pt x="15944" y="105264"/>
                        <a:pt x="16325" y="105454"/>
                      </a:cubicBezTo>
                      <a:lnTo>
                        <a:pt x="35470" y="116598"/>
                      </a:lnTo>
                      <a:lnTo>
                        <a:pt x="35470" y="116598"/>
                      </a:lnTo>
                      <a:cubicBezTo>
                        <a:pt x="35470" y="116598"/>
                        <a:pt x="35470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661" y="116598"/>
                      </a:cubicBezTo>
                      <a:lnTo>
                        <a:pt x="35661" y="116598"/>
                      </a:lnTo>
                      <a:cubicBezTo>
                        <a:pt x="35661" y="116598"/>
                        <a:pt x="35756" y="116598"/>
                        <a:pt x="35851" y="116598"/>
                      </a:cubicBezTo>
                      <a:cubicBezTo>
                        <a:pt x="36042" y="116598"/>
                        <a:pt x="36137" y="116598"/>
                        <a:pt x="36327" y="116598"/>
                      </a:cubicBezTo>
                      <a:cubicBezTo>
                        <a:pt x="36327" y="116598"/>
                        <a:pt x="36327" y="116598"/>
                        <a:pt x="36422" y="116598"/>
                      </a:cubicBezTo>
                      <a:cubicBezTo>
                        <a:pt x="36422" y="116598"/>
                        <a:pt x="36422" y="116598"/>
                        <a:pt x="36422" y="116598"/>
                      </a:cubicBezTo>
                      <a:lnTo>
                        <a:pt x="36422" y="116598"/>
                      </a:lnTo>
                      <a:lnTo>
                        <a:pt x="55949" y="105454"/>
                      </a:lnTo>
                      <a:cubicBezTo>
                        <a:pt x="63474" y="108121"/>
                        <a:pt x="70617" y="109359"/>
                        <a:pt x="73284" y="109740"/>
                      </a:cubicBezTo>
                      <a:lnTo>
                        <a:pt x="73284" y="124980"/>
                      </a:lnTo>
                      <a:cubicBezTo>
                        <a:pt x="73284" y="124980"/>
                        <a:pt x="73284" y="125647"/>
                        <a:pt x="73570" y="125838"/>
                      </a:cubicBezTo>
                      <a:cubicBezTo>
                        <a:pt x="73761" y="126028"/>
                        <a:pt x="74142" y="126218"/>
                        <a:pt x="74427" y="126218"/>
                      </a:cubicBezTo>
                      <a:lnTo>
                        <a:pt x="101669" y="126218"/>
                      </a:lnTo>
                      <a:cubicBezTo>
                        <a:pt x="101669" y="126218"/>
                        <a:pt x="102336" y="126218"/>
                        <a:pt x="102526" y="126028"/>
                      </a:cubicBezTo>
                      <a:cubicBezTo>
                        <a:pt x="102717" y="125838"/>
                        <a:pt x="102907" y="125552"/>
                        <a:pt x="102907" y="125171"/>
                      </a:cubicBezTo>
                      <a:lnTo>
                        <a:pt x="102907" y="109931"/>
                      </a:lnTo>
                      <a:cubicBezTo>
                        <a:pt x="111003" y="108978"/>
                        <a:pt x="118338" y="106502"/>
                        <a:pt x="120338" y="105835"/>
                      </a:cubicBezTo>
                      <a:lnTo>
                        <a:pt x="139769" y="117170"/>
                      </a:lnTo>
                      <a:cubicBezTo>
                        <a:pt x="139769" y="117170"/>
                        <a:pt x="140055" y="117265"/>
                        <a:pt x="140245" y="117265"/>
                      </a:cubicBezTo>
                      <a:cubicBezTo>
                        <a:pt x="140245" y="117265"/>
                        <a:pt x="140340" y="117265"/>
                        <a:pt x="140436" y="117265"/>
                      </a:cubicBezTo>
                      <a:cubicBezTo>
                        <a:pt x="140436" y="117265"/>
                        <a:pt x="140436" y="117265"/>
                        <a:pt x="140531" y="117265"/>
                      </a:cubicBezTo>
                      <a:cubicBezTo>
                        <a:pt x="140531" y="117265"/>
                        <a:pt x="140531" y="117265"/>
                        <a:pt x="140531" y="117265"/>
                      </a:cubicBezTo>
                      <a:cubicBezTo>
                        <a:pt x="140531" y="117265"/>
                        <a:pt x="140531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lnTo>
                        <a:pt x="140626" y="117265"/>
                      </a:lnTo>
                      <a:lnTo>
                        <a:pt x="159962" y="106311"/>
                      </a:lnTo>
                      <a:cubicBezTo>
                        <a:pt x="159962" y="106311"/>
                        <a:pt x="160534" y="105740"/>
                        <a:pt x="160534" y="105264"/>
                      </a:cubicBezTo>
                      <a:lnTo>
                        <a:pt x="160534" y="84118"/>
                      </a:lnTo>
                      <a:cubicBezTo>
                        <a:pt x="160534" y="84118"/>
                        <a:pt x="175392" y="84118"/>
                        <a:pt x="175392" y="84118"/>
                      </a:cubicBezTo>
                      <a:lnTo>
                        <a:pt x="175392" y="84118"/>
                      </a:lnTo>
                      <a:cubicBezTo>
                        <a:pt x="176059" y="84118"/>
                        <a:pt x="176535" y="83547"/>
                        <a:pt x="176535" y="82880"/>
                      </a:cubicBezTo>
                      <a:lnTo>
                        <a:pt x="176726" y="59353"/>
                      </a:lnTo>
                      <a:lnTo>
                        <a:pt x="176726" y="59353"/>
                      </a:lnTo>
                      <a:lnTo>
                        <a:pt x="176726" y="43637"/>
                      </a:lnTo>
                      <a:close/>
                      <a:moveTo>
                        <a:pt x="17468" y="22396"/>
                      </a:moveTo>
                      <a:lnTo>
                        <a:pt x="34232" y="32207"/>
                      </a:lnTo>
                      <a:cubicBezTo>
                        <a:pt x="34232" y="32207"/>
                        <a:pt x="33946" y="32492"/>
                        <a:pt x="33851" y="32683"/>
                      </a:cubicBezTo>
                      <a:cubicBezTo>
                        <a:pt x="31089" y="35445"/>
                        <a:pt x="29088" y="38398"/>
                        <a:pt x="27660" y="41541"/>
                      </a:cubicBezTo>
                      <a:lnTo>
                        <a:pt x="18325" y="41541"/>
                      </a:lnTo>
                      <a:cubicBezTo>
                        <a:pt x="18325" y="41541"/>
                        <a:pt x="17372" y="41541"/>
                        <a:pt x="17372" y="41541"/>
                      </a:cubicBezTo>
                      <a:lnTo>
                        <a:pt x="17372" y="22491"/>
                      </a:lnTo>
                      <a:close/>
                      <a:moveTo>
                        <a:pt x="15372" y="79546"/>
                      </a:moveTo>
                      <a:cubicBezTo>
                        <a:pt x="15372" y="79546"/>
                        <a:pt x="15372" y="79546"/>
                        <a:pt x="15277" y="79546"/>
                      </a:cubicBezTo>
                      <a:cubicBezTo>
                        <a:pt x="15277" y="79546"/>
                        <a:pt x="15277" y="79546"/>
                        <a:pt x="15277" y="79546"/>
                      </a:cubicBezTo>
                      <a:cubicBezTo>
                        <a:pt x="15277" y="79546"/>
                        <a:pt x="15277" y="79546"/>
                        <a:pt x="15182" y="79546"/>
                      </a:cubicBezTo>
                      <a:lnTo>
                        <a:pt x="15182" y="79546"/>
                      </a:lnTo>
                      <a:cubicBezTo>
                        <a:pt x="15182" y="79546"/>
                        <a:pt x="15182" y="79546"/>
                        <a:pt x="15182" y="79546"/>
                      </a:cubicBezTo>
                      <a:cubicBezTo>
                        <a:pt x="15182" y="79546"/>
                        <a:pt x="15182" y="79546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lnTo>
                        <a:pt x="15182" y="79832"/>
                      </a:lnTo>
                      <a:lnTo>
                        <a:pt x="1561" y="79832"/>
                      </a:lnTo>
                      <a:cubicBezTo>
                        <a:pt x="1561" y="79832"/>
                        <a:pt x="1656" y="58591"/>
                        <a:pt x="1656" y="58591"/>
                      </a:cubicBezTo>
                      <a:lnTo>
                        <a:pt x="5562" y="58591"/>
                      </a:lnTo>
                      <a:cubicBezTo>
                        <a:pt x="5562" y="58591"/>
                        <a:pt x="27564" y="58686"/>
                        <a:pt x="27564" y="58686"/>
                      </a:cubicBezTo>
                      <a:lnTo>
                        <a:pt x="27564" y="72021"/>
                      </a:lnTo>
                      <a:cubicBezTo>
                        <a:pt x="27564" y="72021"/>
                        <a:pt x="16039" y="78498"/>
                        <a:pt x="16039" y="78498"/>
                      </a:cubicBezTo>
                      <a:lnTo>
                        <a:pt x="15753" y="78689"/>
                      </a:lnTo>
                      <a:close/>
                      <a:moveTo>
                        <a:pt x="33851" y="110407"/>
                      </a:moveTo>
                      <a:lnTo>
                        <a:pt x="33851" y="113264"/>
                      </a:lnTo>
                      <a:cubicBezTo>
                        <a:pt x="33851" y="113264"/>
                        <a:pt x="17087" y="103454"/>
                        <a:pt x="17087" y="103454"/>
                      </a:cubicBezTo>
                      <a:lnTo>
                        <a:pt x="17087" y="82689"/>
                      </a:lnTo>
                      <a:cubicBezTo>
                        <a:pt x="17087" y="82689"/>
                        <a:pt x="17563" y="82880"/>
                        <a:pt x="17563" y="82880"/>
                      </a:cubicBezTo>
                      <a:lnTo>
                        <a:pt x="34041" y="92500"/>
                      </a:lnTo>
                      <a:lnTo>
                        <a:pt x="34041" y="110407"/>
                      </a:lnTo>
                      <a:close/>
                      <a:moveTo>
                        <a:pt x="53949" y="90690"/>
                      </a:moveTo>
                      <a:lnTo>
                        <a:pt x="53949" y="103263"/>
                      </a:lnTo>
                      <a:cubicBezTo>
                        <a:pt x="53949" y="103263"/>
                        <a:pt x="36232" y="113360"/>
                        <a:pt x="36232" y="113360"/>
                      </a:cubicBezTo>
                      <a:lnTo>
                        <a:pt x="36232" y="104692"/>
                      </a:lnTo>
                      <a:cubicBezTo>
                        <a:pt x="36232" y="104692"/>
                        <a:pt x="36422" y="92595"/>
                        <a:pt x="36422" y="92595"/>
                      </a:cubicBezTo>
                      <a:lnTo>
                        <a:pt x="54044" y="82594"/>
                      </a:lnTo>
                      <a:lnTo>
                        <a:pt x="54044" y="90785"/>
                      </a:lnTo>
                      <a:close/>
                      <a:moveTo>
                        <a:pt x="72618" y="89738"/>
                      </a:moveTo>
                      <a:lnTo>
                        <a:pt x="72618" y="94310"/>
                      </a:lnTo>
                      <a:cubicBezTo>
                        <a:pt x="72618" y="94310"/>
                        <a:pt x="72618" y="107073"/>
                        <a:pt x="72618" y="107073"/>
                      </a:cubicBezTo>
                      <a:cubicBezTo>
                        <a:pt x="69855" y="106692"/>
                        <a:pt x="63283" y="105549"/>
                        <a:pt x="56425" y="103073"/>
                      </a:cubicBezTo>
                      <a:lnTo>
                        <a:pt x="56425" y="90690"/>
                      </a:lnTo>
                      <a:cubicBezTo>
                        <a:pt x="56425" y="90690"/>
                        <a:pt x="56520" y="82118"/>
                        <a:pt x="56520" y="82118"/>
                      </a:cubicBezTo>
                      <a:cubicBezTo>
                        <a:pt x="57663" y="82499"/>
                        <a:pt x="58902" y="82880"/>
                        <a:pt x="60235" y="83261"/>
                      </a:cubicBezTo>
                      <a:cubicBezTo>
                        <a:pt x="60330" y="83261"/>
                        <a:pt x="60426" y="83261"/>
                        <a:pt x="60616" y="83356"/>
                      </a:cubicBezTo>
                      <a:cubicBezTo>
                        <a:pt x="64521" y="84499"/>
                        <a:pt x="68617" y="85356"/>
                        <a:pt x="72808" y="86023"/>
                      </a:cubicBezTo>
                      <a:lnTo>
                        <a:pt x="72808" y="89738"/>
                      </a:lnTo>
                      <a:close/>
                      <a:moveTo>
                        <a:pt x="99764" y="103930"/>
                      </a:moveTo>
                      <a:cubicBezTo>
                        <a:pt x="99764" y="106406"/>
                        <a:pt x="99764" y="108216"/>
                        <a:pt x="99764" y="108597"/>
                      </a:cubicBezTo>
                      <a:lnTo>
                        <a:pt x="99764" y="108597"/>
                      </a:lnTo>
                      <a:cubicBezTo>
                        <a:pt x="99764" y="108597"/>
                        <a:pt x="99764" y="123742"/>
                        <a:pt x="99764" y="123742"/>
                      </a:cubicBezTo>
                      <a:lnTo>
                        <a:pt x="74904" y="123742"/>
                      </a:lnTo>
                      <a:cubicBezTo>
                        <a:pt x="74904" y="123742"/>
                        <a:pt x="74999" y="102501"/>
                        <a:pt x="74999" y="102501"/>
                      </a:cubicBezTo>
                      <a:lnTo>
                        <a:pt x="89763" y="102501"/>
                      </a:lnTo>
                      <a:cubicBezTo>
                        <a:pt x="89763" y="102501"/>
                        <a:pt x="99764" y="102597"/>
                        <a:pt x="99764" y="102597"/>
                      </a:cubicBezTo>
                      <a:lnTo>
                        <a:pt x="99764" y="103930"/>
                      </a:lnTo>
                      <a:close/>
                      <a:moveTo>
                        <a:pt x="118433" y="103454"/>
                      </a:moveTo>
                      <a:cubicBezTo>
                        <a:pt x="116242" y="104216"/>
                        <a:pt x="109479" y="106406"/>
                        <a:pt x="102145" y="107264"/>
                      </a:cubicBezTo>
                      <a:lnTo>
                        <a:pt x="102145" y="103930"/>
                      </a:lnTo>
                      <a:cubicBezTo>
                        <a:pt x="102145" y="98310"/>
                        <a:pt x="102240" y="89166"/>
                        <a:pt x="102240" y="86118"/>
                      </a:cubicBezTo>
                      <a:cubicBezTo>
                        <a:pt x="106336" y="85547"/>
                        <a:pt x="110527" y="84689"/>
                        <a:pt x="114432" y="83642"/>
                      </a:cubicBezTo>
                      <a:cubicBezTo>
                        <a:pt x="114528" y="83642"/>
                        <a:pt x="114623" y="83642"/>
                        <a:pt x="114718" y="83642"/>
                      </a:cubicBezTo>
                      <a:cubicBezTo>
                        <a:pt x="115956" y="83356"/>
                        <a:pt x="117195" y="82975"/>
                        <a:pt x="118433" y="82499"/>
                      </a:cubicBezTo>
                      <a:lnTo>
                        <a:pt x="118433" y="103454"/>
                      </a:lnTo>
                      <a:close/>
                      <a:moveTo>
                        <a:pt x="138340" y="113836"/>
                      </a:moveTo>
                      <a:lnTo>
                        <a:pt x="120814" y="103644"/>
                      </a:lnTo>
                      <a:cubicBezTo>
                        <a:pt x="120814" y="101930"/>
                        <a:pt x="120814" y="97263"/>
                        <a:pt x="120814" y="92595"/>
                      </a:cubicBezTo>
                      <a:cubicBezTo>
                        <a:pt x="120814" y="89642"/>
                        <a:pt x="120814" y="86690"/>
                        <a:pt x="120814" y="84499"/>
                      </a:cubicBezTo>
                      <a:lnTo>
                        <a:pt x="120814" y="82975"/>
                      </a:lnTo>
                      <a:lnTo>
                        <a:pt x="130339" y="88595"/>
                      </a:lnTo>
                      <a:lnTo>
                        <a:pt x="138245" y="93262"/>
                      </a:lnTo>
                      <a:lnTo>
                        <a:pt x="138245" y="114026"/>
                      </a:lnTo>
                      <a:close/>
                      <a:moveTo>
                        <a:pt x="157676" y="104216"/>
                      </a:moveTo>
                      <a:lnTo>
                        <a:pt x="140721" y="113836"/>
                      </a:lnTo>
                      <a:lnTo>
                        <a:pt x="140721" y="93072"/>
                      </a:lnTo>
                      <a:cubicBezTo>
                        <a:pt x="140721" y="93072"/>
                        <a:pt x="157390" y="83642"/>
                        <a:pt x="157390" y="83642"/>
                      </a:cubicBezTo>
                      <a:lnTo>
                        <a:pt x="157771" y="83451"/>
                      </a:lnTo>
                      <a:lnTo>
                        <a:pt x="157771" y="104216"/>
                      </a:lnTo>
                      <a:close/>
                      <a:moveTo>
                        <a:pt x="173773" y="81451"/>
                      </a:moveTo>
                      <a:lnTo>
                        <a:pt x="160152" y="81451"/>
                      </a:lnTo>
                      <a:lnTo>
                        <a:pt x="160152" y="81260"/>
                      </a:lnTo>
                      <a:lnTo>
                        <a:pt x="160152" y="81260"/>
                      </a:lnTo>
                      <a:cubicBezTo>
                        <a:pt x="160152" y="81260"/>
                        <a:pt x="160152" y="81165"/>
                        <a:pt x="160152" y="81165"/>
                      </a:cubicBezTo>
                      <a:cubicBezTo>
                        <a:pt x="160152" y="81165"/>
                        <a:pt x="160152" y="81165"/>
                        <a:pt x="160152" y="81070"/>
                      </a:cubicBezTo>
                      <a:cubicBezTo>
                        <a:pt x="160152" y="81070"/>
                        <a:pt x="160152" y="81070"/>
                        <a:pt x="160152" y="81070"/>
                      </a:cubicBezTo>
                      <a:cubicBezTo>
                        <a:pt x="160152" y="81070"/>
                        <a:pt x="160152" y="81070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59962" y="80784"/>
                        <a:pt x="159867" y="80784"/>
                      </a:cubicBezTo>
                      <a:lnTo>
                        <a:pt x="148246" y="74022"/>
                      </a:lnTo>
                      <a:lnTo>
                        <a:pt x="148246" y="60686"/>
                      </a:lnTo>
                      <a:cubicBezTo>
                        <a:pt x="148246" y="60686"/>
                        <a:pt x="174154" y="60782"/>
                        <a:pt x="174154" y="60782"/>
                      </a:cubicBezTo>
                      <a:lnTo>
                        <a:pt x="174154" y="81927"/>
                      </a:lnTo>
                      <a:close/>
                      <a:moveTo>
                        <a:pt x="173868" y="57924"/>
                      </a:moveTo>
                      <a:lnTo>
                        <a:pt x="146817" y="57734"/>
                      </a:ln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829"/>
                      </a:cubicBezTo>
                      <a:cubicBezTo>
                        <a:pt x="146817" y="57829"/>
                        <a:pt x="146817" y="57829"/>
                        <a:pt x="146817" y="57829"/>
                      </a:cubicBezTo>
                      <a:cubicBezTo>
                        <a:pt x="144627" y="62687"/>
                        <a:pt x="141388" y="66116"/>
                        <a:pt x="140055" y="67544"/>
                      </a:cubicBezTo>
                      <a:cubicBezTo>
                        <a:pt x="139769" y="67735"/>
                        <a:pt x="139578" y="6802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lnTo>
                        <a:pt x="139293" y="68211"/>
                      </a:lnTo>
                      <a:lnTo>
                        <a:pt x="139293" y="68402"/>
                      </a:lnTo>
                      <a:lnTo>
                        <a:pt x="139293" y="68402"/>
                      </a:ln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lnTo>
                        <a:pt x="139674" y="68592"/>
                      </a:lnTo>
                      <a:lnTo>
                        <a:pt x="157485" y="78974"/>
                      </a:lnTo>
                      <a:lnTo>
                        <a:pt x="140531" y="88595"/>
                      </a:lnTo>
                      <a:lnTo>
                        <a:pt x="121576" y="77450"/>
                      </a:lnTo>
                      <a:cubicBezTo>
                        <a:pt x="121576" y="77450"/>
                        <a:pt x="121576" y="77450"/>
                        <a:pt x="121576" y="77450"/>
                      </a:cubicBezTo>
                      <a:cubicBezTo>
                        <a:pt x="121386" y="77260"/>
                        <a:pt x="121005" y="77069"/>
                        <a:pt x="120719" y="77069"/>
                      </a:cubicBezTo>
                      <a:cubicBezTo>
                        <a:pt x="120528" y="77069"/>
                        <a:pt x="120243" y="77069"/>
                        <a:pt x="119957" y="77355"/>
                      </a:cubicBezTo>
                      <a:cubicBezTo>
                        <a:pt x="118528" y="77831"/>
                        <a:pt x="117099" y="78308"/>
                        <a:pt x="115480" y="78784"/>
                      </a:cubicBezTo>
                      <a:cubicBezTo>
                        <a:pt x="109479" y="80403"/>
                        <a:pt x="103479" y="81356"/>
                        <a:pt x="102145" y="81546"/>
                      </a:cubicBezTo>
                      <a:cubicBezTo>
                        <a:pt x="102145" y="81546"/>
                        <a:pt x="101955" y="81546"/>
                        <a:pt x="101859" y="81546"/>
                      </a:cubicBezTo>
                      <a:lnTo>
                        <a:pt x="101859" y="81546"/>
                      </a:lnTo>
                      <a:cubicBezTo>
                        <a:pt x="101859" y="81546"/>
                        <a:pt x="101859" y="81546"/>
                        <a:pt x="101764" y="81546"/>
                      </a:cubicBezTo>
                      <a:cubicBezTo>
                        <a:pt x="101764" y="81546"/>
                        <a:pt x="101764" y="81546"/>
                        <a:pt x="101669" y="81546"/>
                      </a:cubicBezTo>
                      <a:cubicBezTo>
                        <a:pt x="101669" y="81546"/>
                        <a:pt x="101669" y="81546"/>
                        <a:pt x="101669" y="81546"/>
                      </a:cubicBezTo>
                      <a:cubicBezTo>
                        <a:pt x="101669" y="81546"/>
                        <a:pt x="101669" y="81546"/>
                        <a:pt x="101574" y="81546"/>
                      </a:cubicBezTo>
                      <a:cubicBezTo>
                        <a:pt x="101574" y="81546"/>
                        <a:pt x="101574" y="81546"/>
                        <a:pt x="101574" y="81546"/>
                      </a:cubicBezTo>
                      <a:cubicBezTo>
                        <a:pt x="101574" y="81546"/>
                        <a:pt x="101574" y="81546"/>
                        <a:pt x="101478" y="81546"/>
                      </a:cubicBezTo>
                      <a:cubicBezTo>
                        <a:pt x="101478" y="81546"/>
                        <a:pt x="101478" y="81546"/>
                        <a:pt x="101478" y="81546"/>
                      </a:cubicBezTo>
                      <a:cubicBezTo>
                        <a:pt x="101478" y="81546"/>
                        <a:pt x="101478" y="81546"/>
                        <a:pt x="101383" y="81641"/>
                      </a:cubicBezTo>
                      <a:cubicBezTo>
                        <a:pt x="101383" y="81641"/>
                        <a:pt x="101383" y="81641"/>
                        <a:pt x="101383" y="81641"/>
                      </a:cubicBezTo>
                      <a:cubicBezTo>
                        <a:pt x="101383" y="81641"/>
                        <a:pt x="101383" y="81641"/>
                        <a:pt x="101288" y="81737"/>
                      </a:cubicBezTo>
                      <a:cubicBezTo>
                        <a:pt x="101288" y="81737"/>
                        <a:pt x="101288" y="81737"/>
                        <a:pt x="101288" y="81737"/>
                      </a:cubicBezTo>
                      <a:cubicBezTo>
                        <a:pt x="101288" y="81737"/>
                        <a:pt x="101288" y="81737"/>
                        <a:pt x="101288" y="81832"/>
                      </a:cubicBezTo>
                      <a:cubicBezTo>
                        <a:pt x="101288" y="81832"/>
                        <a:pt x="101288" y="81832"/>
                        <a:pt x="101288" y="81927"/>
                      </a:cubicBezTo>
                      <a:cubicBezTo>
                        <a:pt x="101288" y="81927"/>
                        <a:pt x="101288" y="81927"/>
                        <a:pt x="101288" y="81927"/>
                      </a:cubicBezTo>
                      <a:cubicBezTo>
                        <a:pt x="101288" y="81927"/>
                        <a:pt x="101288" y="81927"/>
                        <a:pt x="101288" y="82118"/>
                      </a:cubicBezTo>
                      <a:cubicBezTo>
                        <a:pt x="101288" y="82118"/>
                        <a:pt x="101288" y="82118"/>
                        <a:pt x="101288" y="82118"/>
                      </a:cubicBezTo>
                      <a:lnTo>
                        <a:pt x="101288" y="82118"/>
                      </a:lnTo>
                      <a:cubicBezTo>
                        <a:pt x="101288" y="82118"/>
                        <a:pt x="101193" y="97263"/>
                        <a:pt x="101193" y="97263"/>
                      </a:cubicBezTo>
                      <a:lnTo>
                        <a:pt x="85476" y="97263"/>
                      </a:lnTo>
                      <a:cubicBezTo>
                        <a:pt x="85476" y="97263"/>
                        <a:pt x="76428" y="97072"/>
                        <a:pt x="76428" y="97072"/>
                      </a:cubicBezTo>
                      <a:lnTo>
                        <a:pt x="76428" y="91357"/>
                      </a:lnTo>
                      <a:cubicBezTo>
                        <a:pt x="76428" y="91357"/>
                        <a:pt x="76428" y="82022"/>
                        <a:pt x="76428" y="82022"/>
                      </a:cubicBezTo>
                      <a:lnTo>
                        <a:pt x="76428" y="82022"/>
                      </a:lnTo>
                      <a:cubicBezTo>
                        <a:pt x="76428" y="82022"/>
                        <a:pt x="76428" y="81832"/>
                        <a:pt x="76428" y="81832"/>
                      </a:cubicBezTo>
                      <a:cubicBezTo>
                        <a:pt x="76428" y="81832"/>
                        <a:pt x="76428" y="81832"/>
                        <a:pt x="76428" y="81832"/>
                      </a:cubicBezTo>
                      <a:cubicBezTo>
                        <a:pt x="76428" y="81832"/>
                        <a:pt x="76428" y="81737"/>
                        <a:pt x="76428" y="81641"/>
                      </a:cubicBezTo>
                      <a:cubicBezTo>
                        <a:pt x="76428" y="81641"/>
                        <a:pt x="76428" y="81641"/>
                        <a:pt x="76428" y="81641"/>
                      </a:cubicBezTo>
                      <a:cubicBezTo>
                        <a:pt x="76428" y="81641"/>
                        <a:pt x="76428" y="81546"/>
                        <a:pt x="76428" y="81546"/>
                      </a:cubicBezTo>
                      <a:cubicBezTo>
                        <a:pt x="76428" y="81546"/>
                        <a:pt x="76428" y="81546"/>
                        <a:pt x="76428" y="81546"/>
                      </a:cubicBezTo>
                      <a:cubicBezTo>
                        <a:pt x="76428" y="81546"/>
                        <a:pt x="76428" y="81546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332" y="81451"/>
                      </a:cubicBezTo>
                      <a:cubicBezTo>
                        <a:pt x="76332" y="81451"/>
                        <a:pt x="76332" y="81451"/>
                        <a:pt x="76332" y="81451"/>
                      </a:cubicBezTo>
                      <a:cubicBezTo>
                        <a:pt x="76332" y="81451"/>
                        <a:pt x="76332" y="81451"/>
                        <a:pt x="76237" y="81451"/>
                      </a:cubicBezTo>
                      <a:cubicBezTo>
                        <a:pt x="76237" y="81451"/>
                        <a:pt x="68808" y="80213"/>
                        <a:pt x="62902" y="78593"/>
                      </a:cubicBezTo>
                      <a:cubicBezTo>
                        <a:pt x="60807" y="78022"/>
                        <a:pt x="59283" y="77450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854" y="76974"/>
                      </a:lnTo>
                      <a:cubicBezTo>
                        <a:pt x="57854" y="76974"/>
                        <a:pt x="57854" y="76974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854" y="76974"/>
                      </a:ln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663" y="76974"/>
                      </a:ln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lnTo>
                        <a:pt x="57663" y="76974"/>
                      </a:ln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lnTo>
                        <a:pt x="38232" y="88023"/>
                      </a:lnTo>
                      <a:lnTo>
                        <a:pt x="21468" y="78213"/>
                      </a:lnTo>
                      <a:lnTo>
                        <a:pt x="39661" y="67830"/>
                      </a:lnTo>
                      <a:cubicBezTo>
                        <a:pt x="39661" y="67830"/>
                        <a:pt x="39661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lnTo>
                        <a:pt x="39756" y="67830"/>
                      </a:lnTo>
                      <a:lnTo>
                        <a:pt x="39756" y="67640"/>
                      </a:lnTo>
                      <a:lnTo>
                        <a:pt x="39756" y="67640"/>
                      </a:lnTo>
                      <a:cubicBezTo>
                        <a:pt x="39756" y="67640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7566" y="65544"/>
                        <a:pt x="35756" y="63353"/>
                        <a:pt x="34327" y="60877"/>
                      </a:cubicBezTo>
                      <a:cubicBezTo>
                        <a:pt x="34327" y="60877"/>
                        <a:pt x="34327" y="60877"/>
                        <a:pt x="34327" y="60877"/>
                      </a:cubicBezTo>
                      <a:cubicBezTo>
                        <a:pt x="33184" y="58877"/>
                        <a:pt x="32517" y="57353"/>
                        <a:pt x="32517" y="57257"/>
                      </a:cubicBezTo>
                      <a:lnTo>
                        <a:pt x="32517" y="57257"/>
                      </a:lnTo>
                      <a:cubicBezTo>
                        <a:pt x="32517" y="57257"/>
                        <a:pt x="32517" y="57257"/>
                        <a:pt x="32517" y="57257"/>
                      </a:cubicBezTo>
                      <a:lnTo>
                        <a:pt x="32517" y="57257"/>
                      </a:lnTo>
                      <a:cubicBezTo>
                        <a:pt x="32517" y="57257"/>
                        <a:pt x="32517" y="57257"/>
                        <a:pt x="32517" y="57257"/>
                      </a:cubicBezTo>
                      <a:cubicBezTo>
                        <a:pt x="32517" y="57257"/>
                        <a:pt x="32517" y="57257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lnTo>
                        <a:pt x="32517" y="57162"/>
                      </a:ln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422" y="57162"/>
                      </a:cubicBezTo>
                      <a:cubicBezTo>
                        <a:pt x="32422" y="57162"/>
                        <a:pt x="32422" y="57162"/>
                        <a:pt x="32422" y="57162"/>
                      </a:cubicBezTo>
                      <a:lnTo>
                        <a:pt x="32422" y="57162"/>
                      </a:lnTo>
                      <a:cubicBezTo>
                        <a:pt x="32422" y="57162"/>
                        <a:pt x="32327" y="57162"/>
                        <a:pt x="32232" y="57162"/>
                      </a:cubicBezTo>
                      <a:lnTo>
                        <a:pt x="5180" y="57162"/>
                      </a:lnTo>
                      <a:cubicBezTo>
                        <a:pt x="5180" y="57162"/>
                        <a:pt x="5180" y="43732"/>
                        <a:pt x="5180" y="43732"/>
                      </a:cubicBezTo>
                      <a:lnTo>
                        <a:pt x="19944" y="43732"/>
                      </a:lnTo>
                      <a:cubicBezTo>
                        <a:pt x="19944" y="43732"/>
                        <a:pt x="19944" y="43732"/>
                        <a:pt x="19944" y="43732"/>
                      </a:cubicBezTo>
                      <a:lnTo>
                        <a:pt x="32232" y="43732"/>
                      </a:lnTo>
                      <a:cubicBezTo>
                        <a:pt x="32232" y="43732"/>
                        <a:pt x="32327" y="43732"/>
                        <a:pt x="32422" y="43732"/>
                      </a:cubicBezTo>
                      <a:lnTo>
                        <a:pt x="32422" y="43732"/>
                      </a:lnTo>
                      <a:cubicBezTo>
                        <a:pt x="32422" y="43732"/>
                        <a:pt x="32517" y="43732"/>
                        <a:pt x="32613" y="43732"/>
                      </a:cubicBezTo>
                      <a:cubicBezTo>
                        <a:pt x="32613" y="43732"/>
                        <a:pt x="32613" y="43732"/>
                        <a:pt x="32613" y="43732"/>
                      </a:cubicBezTo>
                      <a:cubicBezTo>
                        <a:pt x="32613" y="43732"/>
                        <a:pt x="32708" y="43732"/>
                        <a:pt x="32708" y="43732"/>
                      </a:cubicBezTo>
                      <a:cubicBezTo>
                        <a:pt x="32708" y="43732"/>
                        <a:pt x="32708" y="43732"/>
                        <a:pt x="32708" y="43732"/>
                      </a:cubicBezTo>
                      <a:cubicBezTo>
                        <a:pt x="32708" y="43732"/>
                        <a:pt x="32708" y="43732"/>
                        <a:pt x="32803" y="43732"/>
                      </a:cubicBezTo>
                      <a:lnTo>
                        <a:pt x="32803" y="43732"/>
                      </a:lnTo>
                      <a:cubicBezTo>
                        <a:pt x="32803" y="43732"/>
                        <a:pt x="32803" y="43732"/>
                        <a:pt x="32898" y="43637"/>
                      </a:cubicBezTo>
                      <a:lnTo>
                        <a:pt x="32898" y="43637"/>
                      </a:lnTo>
                      <a:cubicBezTo>
                        <a:pt x="32898" y="43637"/>
                        <a:pt x="32898" y="43637"/>
                        <a:pt x="32994" y="43541"/>
                      </a:cubicBezTo>
                      <a:cubicBezTo>
                        <a:pt x="32994" y="43541"/>
                        <a:pt x="32994" y="43541"/>
                        <a:pt x="32994" y="43541"/>
                      </a:cubicBezTo>
                      <a:cubicBezTo>
                        <a:pt x="32994" y="43541"/>
                        <a:pt x="32994" y="43541"/>
                        <a:pt x="32994" y="43446"/>
                      </a:cubicBezTo>
                      <a:cubicBezTo>
                        <a:pt x="32994" y="43446"/>
                        <a:pt x="32994" y="43446"/>
                        <a:pt x="32994" y="43446"/>
                      </a:cubicBezTo>
                      <a:cubicBezTo>
                        <a:pt x="32994" y="43446"/>
                        <a:pt x="32994" y="43446"/>
                        <a:pt x="32994" y="43446"/>
                      </a:cubicBezTo>
                      <a:cubicBezTo>
                        <a:pt x="32994" y="43256"/>
                        <a:pt x="33089" y="43160"/>
                        <a:pt x="33184" y="42970"/>
                      </a:cubicBezTo>
                      <a:cubicBezTo>
                        <a:pt x="33660" y="41827"/>
                        <a:pt x="35375" y="38398"/>
                        <a:pt x="38994" y="34683"/>
                      </a:cubicBezTo>
                      <a:cubicBezTo>
                        <a:pt x="39185" y="34493"/>
                        <a:pt x="39280" y="34302"/>
                        <a:pt x="39471" y="34207"/>
                      </a:cubicBezTo>
                      <a:cubicBezTo>
                        <a:pt x="39471" y="34112"/>
                        <a:pt x="39661" y="34016"/>
                        <a:pt x="39756" y="33921"/>
                      </a:cubicBezTo>
                      <a:cubicBezTo>
                        <a:pt x="39756" y="33921"/>
                        <a:pt x="39756" y="33921"/>
                        <a:pt x="39852" y="33826"/>
                      </a:cubicBezTo>
                      <a:cubicBezTo>
                        <a:pt x="40042" y="33635"/>
                        <a:pt x="40233" y="33445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lnTo>
                        <a:pt x="40518" y="33159"/>
                      </a:lnTo>
                      <a:lnTo>
                        <a:pt x="40518" y="32969"/>
                      </a:lnTo>
                      <a:lnTo>
                        <a:pt x="40518" y="32969"/>
                      </a:ln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423" y="32969"/>
                      </a:cubicBezTo>
                      <a:lnTo>
                        <a:pt x="22326" y="22396"/>
                      </a:lnTo>
                      <a:lnTo>
                        <a:pt x="39185" y="12776"/>
                      </a:lnTo>
                      <a:lnTo>
                        <a:pt x="58521" y="24110"/>
                      </a:lnTo>
                      <a:cubicBezTo>
                        <a:pt x="58521" y="24110"/>
                        <a:pt x="59187" y="24301"/>
                        <a:pt x="59473" y="24110"/>
                      </a:cubicBezTo>
                      <a:cubicBezTo>
                        <a:pt x="65093" y="22110"/>
                        <a:pt x="71284" y="20681"/>
                        <a:pt x="77856" y="19824"/>
                      </a:cubicBezTo>
                      <a:cubicBezTo>
                        <a:pt x="78428" y="19824"/>
                        <a:pt x="78904" y="19253"/>
                        <a:pt x="78904" y="18681"/>
                      </a:cubicBezTo>
                      <a:lnTo>
                        <a:pt x="78904" y="3536"/>
                      </a:lnTo>
                      <a:cubicBezTo>
                        <a:pt x="78904" y="3536"/>
                        <a:pt x="103764" y="3632"/>
                        <a:pt x="103764" y="3632"/>
                      </a:cubicBezTo>
                      <a:lnTo>
                        <a:pt x="103764" y="18776"/>
                      </a:lnTo>
                      <a:cubicBezTo>
                        <a:pt x="103764" y="19348"/>
                        <a:pt x="104145" y="19919"/>
                        <a:pt x="104717" y="19919"/>
                      </a:cubicBezTo>
                      <a:cubicBezTo>
                        <a:pt x="111289" y="20777"/>
                        <a:pt x="117480" y="22301"/>
                        <a:pt x="123100" y="24396"/>
                      </a:cubicBezTo>
                      <a:cubicBezTo>
                        <a:pt x="123386" y="24491"/>
                        <a:pt x="123767" y="24491"/>
                        <a:pt x="124053" y="24396"/>
                      </a:cubicBezTo>
                      <a:lnTo>
                        <a:pt x="143484" y="13347"/>
                      </a:lnTo>
                      <a:lnTo>
                        <a:pt x="160247" y="23158"/>
                      </a:lnTo>
                      <a:lnTo>
                        <a:pt x="142055" y="33540"/>
                      </a:lnTo>
                      <a:cubicBezTo>
                        <a:pt x="142055" y="33540"/>
                        <a:pt x="142055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lnTo>
                        <a:pt x="141960" y="33540"/>
                      </a:lnTo>
                      <a:cubicBezTo>
                        <a:pt x="141960" y="33540"/>
                        <a:pt x="141960" y="33540"/>
                        <a:pt x="141960" y="33540"/>
                      </a:cubicBezTo>
                      <a:lnTo>
                        <a:pt x="141960" y="33540"/>
                      </a:lnTo>
                      <a:lnTo>
                        <a:pt x="141960" y="33731"/>
                      </a:ln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2245" y="33921"/>
                        <a:pt x="142436" y="34207"/>
                        <a:pt x="142626" y="34397"/>
                      </a:cubicBezTo>
                      <a:cubicBezTo>
                        <a:pt x="142626" y="34397"/>
                        <a:pt x="142626" y="34397"/>
                        <a:pt x="142626" y="34397"/>
                      </a:cubicBezTo>
                      <a:cubicBezTo>
                        <a:pt x="142722" y="34493"/>
                        <a:pt x="142817" y="34588"/>
                        <a:pt x="143007" y="34778"/>
                      </a:cubicBezTo>
                      <a:cubicBezTo>
                        <a:pt x="143293" y="35064"/>
                        <a:pt x="143579" y="35350"/>
                        <a:pt x="143865" y="35636"/>
                      </a:cubicBezTo>
                      <a:cubicBezTo>
                        <a:pt x="147103" y="39255"/>
                        <a:pt x="148627" y="42494"/>
                        <a:pt x="149199" y="43637"/>
                      </a:cubicBezTo>
                      <a:cubicBezTo>
                        <a:pt x="149199" y="43827"/>
                        <a:pt x="149294" y="43922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484" y="44113"/>
                      </a:cubicBezTo>
                      <a:cubicBezTo>
                        <a:pt x="149484" y="44113"/>
                        <a:pt x="149484" y="44113"/>
                        <a:pt x="149484" y="44113"/>
                      </a:cubicBezTo>
                      <a:cubicBezTo>
                        <a:pt x="149484" y="44113"/>
                        <a:pt x="149484" y="44113"/>
                        <a:pt x="149580" y="44113"/>
                      </a:cubicBezTo>
                      <a:cubicBezTo>
                        <a:pt x="149580" y="44113"/>
                        <a:pt x="149580" y="44113"/>
                        <a:pt x="149580" y="44113"/>
                      </a:cubicBezTo>
                      <a:lnTo>
                        <a:pt x="161867" y="44113"/>
                      </a:lnTo>
                      <a:cubicBezTo>
                        <a:pt x="161867" y="44113"/>
                        <a:pt x="162153" y="44113"/>
                        <a:pt x="162248" y="44113"/>
                      </a:cubicBezTo>
                      <a:lnTo>
                        <a:pt x="176631" y="44113"/>
                      </a:lnTo>
                      <a:cubicBezTo>
                        <a:pt x="176631" y="44113"/>
                        <a:pt x="176631" y="57543"/>
                        <a:pt x="176631" y="57543"/>
                      </a:cubicBezTo>
                      <a:close/>
                      <a:moveTo>
                        <a:pt x="145579" y="63734"/>
                      </a:moveTo>
                      <a:lnTo>
                        <a:pt x="145579" y="65258"/>
                      </a:lnTo>
                      <a:cubicBezTo>
                        <a:pt x="145579" y="65258"/>
                        <a:pt x="145579" y="72116"/>
                        <a:pt x="145579" y="72116"/>
                      </a:cubicBezTo>
                      <a:lnTo>
                        <a:pt x="141007" y="69449"/>
                      </a:lnTo>
                      <a:cubicBezTo>
                        <a:pt x="142722" y="67735"/>
                        <a:pt x="144341" y="65735"/>
                        <a:pt x="145579" y="63734"/>
                      </a:cubicBezTo>
                      <a:close/>
                      <a:moveTo>
                        <a:pt x="29660" y="71450"/>
                      </a:moveTo>
                      <a:lnTo>
                        <a:pt x="29660" y="63163"/>
                      </a:lnTo>
                      <a:cubicBezTo>
                        <a:pt x="30803" y="64877"/>
                        <a:pt x="32232" y="66973"/>
                        <a:pt x="34232" y="68878"/>
                      </a:cubicBezTo>
                      <a:lnTo>
                        <a:pt x="29660" y="71450"/>
                      </a:lnTo>
                      <a:close/>
                      <a:moveTo>
                        <a:pt x="158057" y="23063"/>
                      </a:moveTo>
                      <a:lnTo>
                        <a:pt x="158057" y="42113"/>
                      </a:lnTo>
                      <a:lnTo>
                        <a:pt x="147675" y="42113"/>
                      </a:lnTo>
                      <a:cubicBezTo>
                        <a:pt x="146436" y="39160"/>
                        <a:pt x="144531" y="36398"/>
                        <a:pt x="141960" y="33635"/>
                      </a:cubicBezTo>
                      <a:cubicBezTo>
                        <a:pt x="141674" y="33350"/>
                        <a:pt x="141388" y="33064"/>
                        <a:pt x="141102" y="32778"/>
                      </a:cubicBezTo>
                      <a:lnTo>
                        <a:pt x="157962" y="231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33"/>
                <p:cNvSpPr/>
                <p:nvPr/>
              </p:nvSpPr>
              <p:spPr>
                <a:xfrm>
                  <a:off x="3013008" y="4759377"/>
                  <a:ext cx="62293" cy="36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" h="36861" extrusionOk="0">
                      <a:moveTo>
                        <a:pt x="57531" y="8572"/>
                      </a:moveTo>
                      <a:cubicBezTo>
                        <a:pt x="51625" y="3143"/>
                        <a:pt x="41719" y="0"/>
                        <a:pt x="30956" y="0"/>
                      </a:cubicBezTo>
                      <a:cubicBezTo>
                        <a:pt x="20193" y="0"/>
                        <a:pt x="10858" y="3048"/>
                        <a:pt x="4953" y="8287"/>
                      </a:cubicBezTo>
                      <a:cubicBezTo>
                        <a:pt x="1714" y="11144"/>
                        <a:pt x="0" y="14573"/>
                        <a:pt x="0" y="18193"/>
                      </a:cubicBezTo>
                      <a:cubicBezTo>
                        <a:pt x="0" y="21812"/>
                        <a:pt x="1619" y="25337"/>
                        <a:pt x="4858" y="28289"/>
                      </a:cubicBezTo>
                      <a:cubicBezTo>
                        <a:pt x="5810" y="29242"/>
                        <a:pt x="7048" y="30099"/>
                        <a:pt x="8572" y="31051"/>
                      </a:cubicBezTo>
                      <a:lnTo>
                        <a:pt x="8572" y="31051"/>
                      </a:lnTo>
                      <a:cubicBezTo>
                        <a:pt x="14573" y="34766"/>
                        <a:pt x="22669" y="36862"/>
                        <a:pt x="31337" y="36862"/>
                      </a:cubicBezTo>
                      <a:cubicBezTo>
                        <a:pt x="40005" y="36862"/>
                        <a:pt x="47720" y="34862"/>
                        <a:pt x="53530" y="31337"/>
                      </a:cubicBezTo>
                      <a:cubicBezTo>
                        <a:pt x="53911" y="31147"/>
                        <a:pt x="54292" y="30861"/>
                        <a:pt x="54673" y="30671"/>
                      </a:cubicBezTo>
                      <a:cubicBezTo>
                        <a:pt x="55721" y="30004"/>
                        <a:pt x="56579" y="29337"/>
                        <a:pt x="57340" y="28670"/>
                      </a:cubicBezTo>
                      <a:cubicBezTo>
                        <a:pt x="59531" y="26670"/>
                        <a:pt x="61055" y="24384"/>
                        <a:pt x="61817" y="22003"/>
                      </a:cubicBezTo>
                      <a:cubicBezTo>
                        <a:pt x="62198" y="20955"/>
                        <a:pt x="62293" y="19812"/>
                        <a:pt x="62293" y="18669"/>
                      </a:cubicBezTo>
                      <a:cubicBezTo>
                        <a:pt x="62293" y="15049"/>
                        <a:pt x="60674" y="11525"/>
                        <a:pt x="57436" y="8572"/>
                      </a:cubicBezTo>
                      <a:close/>
                      <a:moveTo>
                        <a:pt x="31432" y="34480"/>
                      </a:moveTo>
                      <a:cubicBezTo>
                        <a:pt x="24098" y="34480"/>
                        <a:pt x="17050" y="32861"/>
                        <a:pt x="11716" y="30099"/>
                      </a:cubicBezTo>
                      <a:cubicBezTo>
                        <a:pt x="16954" y="27432"/>
                        <a:pt x="23717" y="25908"/>
                        <a:pt x="30956" y="25908"/>
                      </a:cubicBezTo>
                      <a:cubicBezTo>
                        <a:pt x="38195" y="25908"/>
                        <a:pt x="45339" y="27527"/>
                        <a:pt x="50673" y="30289"/>
                      </a:cubicBezTo>
                      <a:cubicBezTo>
                        <a:pt x="45434" y="32956"/>
                        <a:pt x="38671" y="34480"/>
                        <a:pt x="31528" y="34480"/>
                      </a:cubicBezTo>
                      <a:close/>
                      <a:moveTo>
                        <a:pt x="59626" y="21241"/>
                      </a:moveTo>
                      <a:cubicBezTo>
                        <a:pt x="58960" y="23241"/>
                        <a:pt x="57721" y="25051"/>
                        <a:pt x="55816" y="26765"/>
                      </a:cubicBezTo>
                      <a:cubicBezTo>
                        <a:pt x="55721" y="26861"/>
                        <a:pt x="55626" y="26956"/>
                        <a:pt x="55531" y="27051"/>
                      </a:cubicBezTo>
                      <a:cubicBezTo>
                        <a:pt x="55531" y="27051"/>
                        <a:pt x="55531" y="27051"/>
                        <a:pt x="55435" y="27051"/>
                      </a:cubicBezTo>
                      <a:cubicBezTo>
                        <a:pt x="55435" y="27051"/>
                        <a:pt x="55245" y="27146"/>
                        <a:pt x="55245" y="27241"/>
                      </a:cubicBezTo>
                      <a:cubicBezTo>
                        <a:pt x="55245" y="27241"/>
                        <a:pt x="55150" y="27241"/>
                        <a:pt x="55150" y="27241"/>
                      </a:cubicBezTo>
                      <a:cubicBezTo>
                        <a:pt x="55150" y="27241"/>
                        <a:pt x="54959" y="27337"/>
                        <a:pt x="54959" y="27432"/>
                      </a:cubicBezTo>
                      <a:cubicBezTo>
                        <a:pt x="54959" y="27432"/>
                        <a:pt x="54864" y="27432"/>
                        <a:pt x="54769" y="27527"/>
                      </a:cubicBezTo>
                      <a:cubicBezTo>
                        <a:pt x="54769" y="27527"/>
                        <a:pt x="54578" y="27622"/>
                        <a:pt x="54483" y="27718"/>
                      </a:cubicBezTo>
                      <a:cubicBezTo>
                        <a:pt x="54483" y="27718"/>
                        <a:pt x="54483" y="27718"/>
                        <a:pt x="54292" y="27813"/>
                      </a:cubicBezTo>
                      <a:cubicBezTo>
                        <a:pt x="54292" y="27813"/>
                        <a:pt x="54102" y="27908"/>
                        <a:pt x="54007" y="28004"/>
                      </a:cubicBezTo>
                      <a:cubicBezTo>
                        <a:pt x="54007" y="28004"/>
                        <a:pt x="54007" y="28004"/>
                        <a:pt x="53911" y="28099"/>
                      </a:cubicBezTo>
                      <a:cubicBezTo>
                        <a:pt x="53721" y="28099"/>
                        <a:pt x="53626" y="28289"/>
                        <a:pt x="53435" y="28384"/>
                      </a:cubicBezTo>
                      <a:cubicBezTo>
                        <a:pt x="53435" y="28384"/>
                        <a:pt x="53435" y="28384"/>
                        <a:pt x="53435" y="28384"/>
                      </a:cubicBezTo>
                      <a:cubicBezTo>
                        <a:pt x="53340" y="28384"/>
                        <a:pt x="53149" y="28575"/>
                        <a:pt x="53054" y="28670"/>
                      </a:cubicBezTo>
                      <a:cubicBezTo>
                        <a:pt x="47149" y="25146"/>
                        <a:pt x="39338" y="23241"/>
                        <a:pt x="30956" y="23241"/>
                      </a:cubicBezTo>
                      <a:cubicBezTo>
                        <a:pt x="22574" y="23241"/>
                        <a:pt x="15145" y="25051"/>
                        <a:pt x="9334" y="28384"/>
                      </a:cubicBezTo>
                      <a:cubicBezTo>
                        <a:pt x="9239" y="28384"/>
                        <a:pt x="9049" y="28194"/>
                        <a:pt x="8954" y="28194"/>
                      </a:cubicBezTo>
                      <a:cubicBezTo>
                        <a:pt x="8954" y="28194"/>
                        <a:pt x="8954" y="28194"/>
                        <a:pt x="8954" y="28194"/>
                      </a:cubicBezTo>
                      <a:cubicBezTo>
                        <a:pt x="8763" y="28099"/>
                        <a:pt x="8667" y="28004"/>
                        <a:pt x="8477" y="27908"/>
                      </a:cubicBezTo>
                      <a:cubicBezTo>
                        <a:pt x="8477" y="27908"/>
                        <a:pt x="8477" y="27908"/>
                        <a:pt x="8382" y="27908"/>
                      </a:cubicBezTo>
                      <a:cubicBezTo>
                        <a:pt x="8382" y="27908"/>
                        <a:pt x="8191" y="27813"/>
                        <a:pt x="8096" y="27718"/>
                      </a:cubicBezTo>
                      <a:cubicBezTo>
                        <a:pt x="8096" y="27718"/>
                        <a:pt x="8096" y="27718"/>
                        <a:pt x="7906" y="27622"/>
                      </a:cubicBezTo>
                      <a:cubicBezTo>
                        <a:pt x="7906" y="27622"/>
                        <a:pt x="7715" y="27527"/>
                        <a:pt x="7715" y="27432"/>
                      </a:cubicBezTo>
                      <a:cubicBezTo>
                        <a:pt x="7715" y="27432"/>
                        <a:pt x="7620" y="27432"/>
                        <a:pt x="7525" y="27337"/>
                      </a:cubicBezTo>
                      <a:cubicBezTo>
                        <a:pt x="7525" y="27337"/>
                        <a:pt x="7429" y="27241"/>
                        <a:pt x="7334" y="27146"/>
                      </a:cubicBezTo>
                      <a:cubicBezTo>
                        <a:pt x="7334" y="27146"/>
                        <a:pt x="7334" y="27146"/>
                        <a:pt x="7239" y="27051"/>
                      </a:cubicBezTo>
                      <a:cubicBezTo>
                        <a:pt x="7239" y="27051"/>
                        <a:pt x="7144" y="26956"/>
                        <a:pt x="7048" y="26861"/>
                      </a:cubicBezTo>
                      <a:cubicBezTo>
                        <a:pt x="7048" y="26861"/>
                        <a:pt x="7048" y="26861"/>
                        <a:pt x="6953" y="26861"/>
                      </a:cubicBezTo>
                      <a:cubicBezTo>
                        <a:pt x="6858" y="26765"/>
                        <a:pt x="6763" y="26670"/>
                        <a:pt x="6667" y="26575"/>
                      </a:cubicBezTo>
                      <a:cubicBezTo>
                        <a:pt x="3905" y="24098"/>
                        <a:pt x="2572" y="21241"/>
                        <a:pt x="2572" y="18288"/>
                      </a:cubicBezTo>
                      <a:cubicBezTo>
                        <a:pt x="2572" y="18097"/>
                        <a:pt x="2572" y="17907"/>
                        <a:pt x="2572" y="17716"/>
                      </a:cubicBezTo>
                      <a:cubicBezTo>
                        <a:pt x="2667" y="15716"/>
                        <a:pt x="3524" y="13811"/>
                        <a:pt x="4953" y="12001"/>
                      </a:cubicBezTo>
                      <a:cubicBezTo>
                        <a:pt x="5429" y="11335"/>
                        <a:pt x="6096" y="10763"/>
                        <a:pt x="6763" y="10096"/>
                      </a:cubicBezTo>
                      <a:cubicBezTo>
                        <a:pt x="10858" y="6477"/>
                        <a:pt x="16954" y="3905"/>
                        <a:pt x="24003" y="2953"/>
                      </a:cubicBezTo>
                      <a:cubicBezTo>
                        <a:pt x="26384" y="2572"/>
                        <a:pt x="28765" y="2381"/>
                        <a:pt x="31242" y="2381"/>
                      </a:cubicBezTo>
                      <a:cubicBezTo>
                        <a:pt x="41434" y="2381"/>
                        <a:pt x="50673" y="5334"/>
                        <a:pt x="56197" y="10382"/>
                      </a:cubicBezTo>
                      <a:cubicBezTo>
                        <a:pt x="58864" y="12859"/>
                        <a:pt x="60293" y="15716"/>
                        <a:pt x="60293" y="18669"/>
                      </a:cubicBezTo>
                      <a:cubicBezTo>
                        <a:pt x="60293" y="19526"/>
                        <a:pt x="60103" y="20479"/>
                        <a:pt x="59817" y="213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09" name="Google Shape;1609;p33"/>
              <p:cNvSpPr/>
              <p:nvPr/>
            </p:nvSpPr>
            <p:spPr>
              <a:xfrm>
                <a:off x="2878420" y="4568020"/>
                <a:ext cx="363950" cy="468534"/>
              </a:xfrm>
              <a:custGeom>
                <a:avLst/>
                <a:gdLst/>
                <a:ahLst/>
                <a:cxnLst/>
                <a:rect l="l" t="t" r="r" b="b"/>
                <a:pathLst>
                  <a:path w="363950" h="468534" extrusionOk="0">
                    <a:moveTo>
                      <a:pt x="0" y="0"/>
                    </a:moveTo>
                    <a:lnTo>
                      <a:pt x="0" y="258413"/>
                    </a:lnTo>
                    <a:lnTo>
                      <a:pt x="363950" y="468535"/>
                    </a:lnTo>
                    <a:lnTo>
                      <a:pt x="363950" y="210121"/>
                    </a:lnTo>
                    <a:lnTo>
                      <a:pt x="0" y="0"/>
                    </a:lnTo>
                    <a:close/>
                    <a:moveTo>
                      <a:pt x="326707" y="427006"/>
                    </a:moveTo>
                    <a:lnTo>
                      <a:pt x="8191" y="243173"/>
                    </a:lnTo>
                    <a:lnTo>
                      <a:pt x="8191" y="13144"/>
                    </a:lnTo>
                    <a:lnTo>
                      <a:pt x="326707" y="197072"/>
                    </a:lnTo>
                    <a:lnTo>
                      <a:pt x="326707" y="427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33"/>
            <p:cNvGrpSpPr/>
            <p:nvPr/>
          </p:nvGrpSpPr>
          <p:grpSpPr>
            <a:xfrm>
              <a:off x="7999468" y="1549343"/>
              <a:ext cx="122160" cy="360361"/>
              <a:chOff x="3159979" y="4847102"/>
              <a:chExt cx="43624" cy="128682"/>
            </a:xfrm>
          </p:grpSpPr>
          <p:sp>
            <p:nvSpPr>
              <p:cNvPr id="1611" name="Google Shape;1611;p33"/>
              <p:cNvSpPr/>
              <p:nvPr/>
            </p:nvSpPr>
            <p:spPr>
              <a:xfrm>
                <a:off x="3159979" y="4847102"/>
                <a:ext cx="43624" cy="128682"/>
              </a:xfrm>
              <a:custGeom>
                <a:avLst/>
                <a:gdLst/>
                <a:ahLst/>
                <a:cxnLst/>
                <a:rect l="l" t="t" r="r" b="b"/>
                <a:pathLst>
                  <a:path w="43624" h="128682" extrusionOk="0">
                    <a:moveTo>
                      <a:pt x="43624" y="128683"/>
                    </a:moveTo>
                    <a:lnTo>
                      <a:pt x="0" y="103537"/>
                    </a:lnTo>
                    <a:lnTo>
                      <a:pt x="0" y="0"/>
                    </a:lnTo>
                    <a:lnTo>
                      <a:pt x="43624" y="25146"/>
                    </a:lnTo>
                    <a:lnTo>
                      <a:pt x="43624" y="1286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33"/>
              <p:cNvSpPr/>
              <p:nvPr/>
            </p:nvSpPr>
            <p:spPr>
              <a:xfrm>
                <a:off x="3164265" y="485643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33"/>
              <p:cNvSpPr/>
              <p:nvPr/>
            </p:nvSpPr>
            <p:spPr>
              <a:xfrm>
                <a:off x="3164265" y="4880630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6"/>
                    </a:moveTo>
                    <a:lnTo>
                      <a:pt x="0" y="16574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33"/>
              <p:cNvSpPr/>
              <p:nvPr/>
            </p:nvSpPr>
            <p:spPr>
              <a:xfrm>
                <a:off x="3164265" y="4904824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33"/>
              <p:cNvSpPr/>
              <p:nvPr/>
            </p:nvSpPr>
            <p:spPr>
              <a:xfrm>
                <a:off x="3164265" y="492901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33"/>
              <p:cNvSpPr/>
              <p:nvPr/>
            </p:nvSpPr>
            <p:spPr>
              <a:xfrm>
                <a:off x="3184363" y="486805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33"/>
              <p:cNvSpPr/>
              <p:nvPr/>
            </p:nvSpPr>
            <p:spPr>
              <a:xfrm>
                <a:off x="3184363" y="4892156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5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382"/>
                    </a:lnTo>
                    <a:lnTo>
                      <a:pt x="14383" y="24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33"/>
              <p:cNvSpPr/>
              <p:nvPr/>
            </p:nvSpPr>
            <p:spPr>
              <a:xfrm>
                <a:off x="3184363" y="4916349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6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382"/>
                    </a:lnTo>
                    <a:lnTo>
                      <a:pt x="14383" y="249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33"/>
              <p:cNvSpPr/>
              <p:nvPr/>
            </p:nvSpPr>
            <p:spPr>
              <a:xfrm>
                <a:off x="3184363" y="4940542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5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9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0" name="Google Shape;1620;p33"/>
            <p:cNvGrpSpPr/>
            <p:nvPr/>
          </p:nvGrpSpPr>
          <p:grpSpPr>
            <a:xfrm>
              <a:off x="8044545" y="1345289"/>
              <a:ext cx="216315" cy="261669"/>
              <a:chOff x="3176076" y="4774236"/>
              <a:chExt cx="77247" cy="93440"/>
            </a:xfrm>
          </p:grpSpPr>
          <p:sp>
            <p:nvSpPr>
              <p:cNvPr id="1621" name="Google Shape;1621;p33"/>
              <p:cNvSpPr/>
              <p:nvPr/>
            </p:nvSpPr>
            <p:spPr>
              <a:xfrm>
                <a:off x="3176076" y="4774236"/>
                <a:ext cx="77247" cy="93440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93440" extrusionOk="0">
                    <a:moveTo>
                      <a:pt x="77248" y="93440"/>
                    </a:moveTo>
                    <a:lnTo>
                      <a:pt x="0" y="48863"/>
                    </a:lnTo>
                    <a:lnTo>
                      <a:pt x="0" y="0"/>
                    </a:lnTo>
                    <a:lnTo>
                      <a:pt x="77248" y="44577"/>
                    </a:lnTo>
                    <a:lnTo>
                      <a:pt x="77248" y="934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33"/>
              <p:cNvSpPr/>
              <p:nvPr/>
            </p:nvSpPr>
            <p:spPr>
              <a:xfrm>
                <a:off x="3182649" y="4806716"/>
                <a:ext cx="64198" cy="45624"/>
              </a:xfrm>
              <a:custGeom>
                <a:avLst/>
                <a:gdLst/>
                <a:ahLst/>
                <a:cxnLst/>
                <a:rect l="l" t="t" r="r" b="b"/>
                <a:pathLst>
                  <a:path w="64198" h="45624" extrusionOk="0">
                    <a:moveTo>
                      <a:pt x="64198" y="45625"/>
                    </a:moveTo>
                    <a:lnTo>
                      <a:pt x="0" y="8572"/>
                    </a:lnTo>
                    <a:lnTo>
                      <a:pt x="0" y="0"/>
                    </a:lnTo>
                    <a:lnTo>
                      <a:pt x="64198" y="37052"/>
                    </a:lnTo>
                    <a:lnTo>
                      <a:pt x="64198" y="4562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33"/>
              <p:cNvSpPr/>
              <p:nvPr/>
            </p:nvSpPr>
            <p:spPr>
              <a:xfrm>
                <a:off x="3182649" y="4791000"/>
                <a:ext cx="64198" cy="45624"/>
              </a:xfrm>
              <a:custGeom>
                <a:avLst/>
                <a:gdLst/>
                <a:ahLst/>
                <a:cxnLst/>
                <a:rect l="l" t="t" r="r" b="b"/>
                <a:pathLst>
                  <a:path w="64198" h="45624" extrusionOk="0">
                    <a:moveTo>
                      <a:pt x="64198" y="45625"/>
                    </a:moveTo>
                    <a:lnTo>
                      <a:pt x="0" y="8572"/>
                    </a:lnTo>
                    <a:lnTo>
                      <a:pt x="0" y="0"/>
                    </a:lnTo>
                    <a:lnTo>
                      <a:pt x="64198" y="37052"/>
                    </a:lnTo>
                    <a:lnTo>
                      <a:pt x="64198" y="45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33"/>
            <p:cNvGrpSpPr/>
            <p:nvPr/>
          </p:nvGrpSpPr>
          <p:grpSpPr>
            <a:xfrm>
              <a:off x="7110197" y="1080153"/>
              <a:ext cx="201644" cy="343559"/>
              <a:chOff x="2842416" y="4679558"/>
              <a:chExt cx="72008" cy="122682"/>
            </a:xfrm>
          </p:grpSpPr>
          <p:sp>
            <p:nvSpPr>
              <p:cNvPr id="1625" name="Google Shape;1625;p33"/>
              <p:cNvSpPr/>
              <p:nvPr/>
            </p:nvSpPr>
            <p:spPr>
              <a:xfrm>
                <a:off x="2842416" y="4679558"/>
                <a:ext cx="72008" cy="122682"/>
              </a:xfrm>
              <a:custGeom>
                <a:avLst/>
                <a:gdLst/>
                <a:ahLst/>
                <a:cxnLst/>
                <a:rect l="l" t="t" r="r" b="b"/>
                <a:pathLst>
                  <a:path w="72008" h="122682" extrusionOk="0">
                    <a:moveTo>
                      <a:pt x="72009" y="122682"/>
                    </a:moveTo>
                    <a:lnTo>
                      <a:pt x="0" y="81153"/>
                    </a:lnTo>
                    <a:lnTo>
                      <a:pt x="0" y="0"/>
                    </a:lnTo>
                    <a:lnTo>
                      <a:pt x="72009" y="41529"/>
                    </a:lnTo>
                    <a:lnTo>
                      <a:pt x="72009" y="1226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33"/>
              <p:cNvSpPr/>
              <p:nvPr/>
            </p:nvSpPr>
            <p:spPr>
              <a:xfrm>
                <a:off x="2847368" y="4691940"/>
                <a:ext cx="62198" cy="56578"/>
              </a:xfrm>
              <a:custGeom>
                <a:avLst/>
                <a:gdLst/>
                <a:ahLst/>
                <a:cxnLst/>
                <a:rect l="l" t="t" r="r" b="b"/>
                <a:pathLst>
                  <a:path w="62198" h="56578" extrusionOk="0">
                    <a:moveTo>
                      <a:pt x="62198" y="56579"/>
                    </a:moveTo>
                    <a:lnTo>
                      <a:pt x="0" y="20669"/>
                    </a:lnTo>
                    <a:lnTo>
                      <a:pt x="0" y="0"/>
                    </a:lnTo>
                    <a:lnTo>
                      <a:pt x="62198" y="35909"/>
                    </a:lnTo>
                    <a:lnTo>
                      <a:pt x="62198" y="5657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33"/>
              <p:cNvSpPr/>
              <p:nvPr/>
            </p:nvSpPr>
            <p:spPr>
              <a:xfrm>
                <a:off x="2847368" y="4727380"/>
                <a:ext cx="29241" cy="37801"/>
              </a:xfrm>
              <a:custGeom>
                <a:avLst/>
                <a:gdLst/>
                <a:ahLst/>
                <a:cxnLst/>
                <a:rect l="l" t="t" r="r" b="b"/>
                <a:pathLst>
                  <a:path w="29241" h="37801" extrusionOk="0">
                    <a:moveTo>
                      <a:pt x="29242" y="27330"/>
                    </a:moveTo>
                    <a:cubicBezTo>
                      <a:pt x="29242" y="36665"/>
                      <a:pt x="22670" y="40475"/>
                      <a:pt x="14573" y="35807"/>
                    </a:cubicBezTo>
                    <a:cubicBezTo>
                      <a:pt x="6477" y="31140"/>
                      <a:pt x="0" y="19806"/>
                      <a:pt x="0" y="10471"/>
                    </a:cubicBezTo>
                    <a:cubicBezTo>
                      <a:pt x="0" y="1136"/>
                      <a:pt x="6572" y="-2674"/>
                      <a:pt x="14573" y="1994"/>
                    </a:cubicBezTo>
                    <a:cubicBezTo>
                      <a:pt x="22670" y="6661"/>
                      <a:pt x="29242" y="17996"/>
                      <a:pt x="29242" y="273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33"/>
              <p:cNvSpPr/>
              <p:nvPr/>
            </p:nvSpPr>
            <p:spPr>
              <a:xfrm>
                <a:off x="2881182" y="4760520"/>
                <a:ext cx="10953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20002" extrusionOk="0">
                    <a:moveTo>
                      <a:pt x="10954" y="20003"/>
                    </a:moveTo>
                    <a:lnTo>
                      <a:pt x="0" y="13621"/>
                    </a:lnTo>
                    <a:lnTo>
                      <a:pt x="0" y="0"/>
                    </a:lnTo>
                    <a:lnTo>
                      <a:pt x="10954" y="6382"/>
                    </a:lnTo>
                    <a:lnTo>
                      <a:pt x="10954" y="2000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33"/>
              <p:cNvSpPr/>
              <p:nvPr/>
            </p:nvSpPr>
            <p:spPr>
              <a:xfrm>
                <a:off x="2881182" y="4740899"/>
                <a:ext cx="10953" cy="1990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9907" extrusionOk="0">
                    <a:moveTo>
                      <a:pt x="10954" y="19907"/>
                    </a:moveTo>
                    <a:lnTo>
                      <a:pt x="0" y="13621"/>
                    </a:lnTo>
                    <a:lnTo>
                      <a:pt x="0" y="0"/>
                    </a:lnTo>
                    <a:lnTo>
                      <a:pt x="10954" y="6287"/>
                    </a:lnTo>
                    <a:lnTo>
                      <a:pt x="10954" y="19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33"/>
              <p:cNvSpPr/>
              <p:nvPr/>
            </p:nvSpPr>
            <p:spPr>
              <a:xfrm>
                <a:off x="2898518" y="4770617"/>
                <a:ext cx="11049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20002" extrusionOk="0">
                    <a:moveTo>
                      <a:pt x="11049" y="20003"/>
                    </a:moveTo>
                    <a:lnTo>
                      <a:pt x="95" y="13621"/>
                    </a:lnTo>
                    <a:lnTo>
                      <a:pt x="0" y="0"/>
                    </a:lnTo>
                    <a:lnTo>
                      <a:pt x="11049" y="6382"/>
                    </a:lnTo>
                    <a:lnTo>
                      <a:pt x="11049" y="200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33"/>
              <p:cNvSpPr/>
              <p:nvPr/>
            </p:nvSpPr>
            <p:spPr>
              <a:xfrm>
                <a:off x="2898518" y="4750995"/>
                <a:ext cx="11049" cy="19907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9907" extrusionOk="0">
                    <a:moveTo>
                      <a:pt x="11049" y="19907"/>
                    </a:moveTo>
                    <a:lnTo>
                      <a:pt x="95" y="13621"/>
                    </a:lnTo>
                    <a:lnTo>
                      <a:pt x="0" y="0"/>
                    </a:lnTo>
                    <a:lnTo>
                      <a:pt x="11049" y="6287"/>
                    </a:lnTo>
                    <a:lnTo>
                      <a:pt x="11049" y="19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33"/>
            <p:cNvGrpSpPr/>
            <p:nvPr/>
          </p:nvGrpSpPr>
          <p:grpSpPr>
            <a:xfrm>
              <a:off x="7737005" y="2929447"/>
              <a:ext cx="361152" cy="246178"/>
              <a:chOff x="3066252" y="5339926"/>
              <a:chExt cx="128969" cy="87908"/>
            </a:xfrm>
          </p:grpSpPr>
          <p:sp>
            <p:nvSpPr>
              <p:cNvPr id="1633" name="Google Shape;1633;p33"/>
              <p:cNvSpPr/>
              <p:nvPr/>
            </p:nvSpPr>
            <p:spPr>
              <a:xfrm>
                <a:off x="3066252" y="5399171"/>
                <a:ext cx="41244" cy="28663"/>
              </a:xfrm>
              <a:custGeom>
                <a:avLst/>
                <a:gdLst/>
                <a:ahLst/>
                <a:cxnLst/>
                <a:rect l="l" t="t" r="r" b="b"/>
                <a:pathLst>
                  <a:path w="41244" h="28663" extrusionOk="0">
                    <a:moveTo>
                      <a:pt x="41245" y="19241"/>
                    </a:moveTo>
                    <a:lnTo>
                      <a:pt x="1240" y="0"/>
                    </a:lnTo>
                    <a:cubicBezTo>
                      <a:pt x="-94" y="4572"/>
                      <a:pt x="1" y="8668"/>
                      <a:pt x="1" y="8668"/>
                    </a:cubicBezTo>
                    <a:lnTo>
                      <a:pt x="1" y="8668"/>
                    </a:lnTo>
                    <a:cubicBezTo>
                      <a:pt x="192" y="13716"/>
                      <a:pt x="3621" y="18764"/>
                      <a:pt x="10384" y="22670"/>
                    </a:cubicBezTo>
                    <a:cubicBezTo>
                      <a:pt x="18861" y="27527"/>
                      <a:pt x="30481" y="29432"/>
                      <a:pt x="41245" y="28385"/>
                    </a:cubicBezTo>
                    <a:lnTo>
                      <a:pt x="41245" y="192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33"/>
              <p:cNvSpPr/>
              <p:nvPr/>
            </p:nvSpPr>
            <p:spPr>
              <a:xfrm>
                <a:off x="3066825" y="5339926"/>
                <a:ext cx="106108" cy="80676"/>
              </a:xfrm>
              <a:custGeom>
                <a:avLst/>
                <a:gdLst/>
                <a:ahLst/>
                <a:cxnLst/>
                <a:rect l="l" t="t" r="r" b="b"/>
                <a:pathLst>
                  <a:path w="106108" h="80676" extrusionOk="0">
                    <a:moveTo>
                      <a:pt x="80963" y="17336"/>
                    </a:moveTo>
                    <a:lnTo>
                      <a:pt x="106108" y="9335"/>
                    </a:lnTo>
                    <a:lnTo>
                      <a:pt x="85630" y="0"/>
                    </a:lnTo>
                    <a:cubicBezTo>
                      <a:pt x="83153" y="191"/>
                      <a:pt x="80772" y="476"/>
                      <a:pt x="78486" y="857"/>
                    </a:cubicBezTo>
                    <a:cubicBezTo>
                      <a:pt x="16573" y="9430"/>
                      <a:pt x="0" y="53912"/>
                      <a:pt x="0" y="64103"/>
                    </a:cubicBezTo>
                    <a:lnTo>
                      <a:pt x="7906" y="80677"/>
                    </a:lnTo>
                    <a:cubicBezTo>
                      <a:pt x="16859" y="61341"/>
                      <a:pt x="34957" y="43910"/>
                      <a:pt x="34957" y="43910"/>
                    </a:cubicBezTo>
                    <a:lnTo>
                      <a:pt x="81058" y="173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33"/>
              <p:cNvSpPr/>
              <p:nvPr/>
            </p:nvSpPr>
            <p:spPr>
              <a:xfrm>
                <a:off x="3146549" y="5349260"/>
                <a:ext cx="2628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18573" extrusionOk="0">
                    <a:moveTo>
                      <a:pt x="19526" y="18574"/>
                    </a:moveTo>
                    <a:lnTo>
                      <a:pt x="26289" y="0"/>
                    </a:lnTo>
                    <a:cubicBezTo>
                      <a:pt x="16859" y="857"/>
                      <a:pt x="8001" y="2667"/>
                      <a:pt x="0" y="5144"/>
                    </a:cubicBezTo>
                    <a:lnTo>
                      <a:pt x="19431" y="185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36" name="Google Shape;1636;p33"/>
              <p:cNvGrpSpPr/>
              <p:nvPr/>
            </p:nvGrpSpPr>
            <p:grpSpPr>
              <a:xfrm>
                <a:off x="3144072" y="5348540"/>
                <a:ext cx="21907" cy="25611"/>
                <a:chOff x="3144072" y="5348540"/>
                <a:chExt cx="21907" cy="25611"/>
              </a:xfrm>
            </p:grpSpPr>
            <p:sp>
              <p:nvSpPr>
                <p:cNvPr id="1637" name="Google Shape;1637;p33"/>
                <p:cNvSpPr/>
                <p:nvPr/>
              </p:nvSpPr>
              <p:spPr>
                <a:xfrm>
                  <a:off x="3144072" y="5348540"/>
                  <a:ext cx="19335" cy="2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5" h="25008" extrusionOk="0">
                      <a:moveTo>
                        <a:pt x="19336" y="2816"/>
                      </a:moveTo>
                      <a:lnTo>
                        <a:pt x="15526" y="625"/>
                      </a:lnTo>
                      <a:lnTo>
                        <a:pt x="15526" y="625"/>
                      </a:lnTo>
                      <a:cubicBezTo>
                        <a:pt x="13907" y="-328"/>
                        <a:pt x="11621" y="-233"/>
                        <a:pt x="9049" y="1196"/>
                      </a:cubicBezTo>
                      <a:cubicBezTo>
                        <a:pt x="4001" y="4054"/>
                        <a:pt x="0" y="11102"/>
                        <a:pt x="0" y="16913"/>
                      </a:cubicBezTo>
                      <a:cubicBezTo>
                        <a:pt x="0" y="19960"/>
                        <a:pt x="1048" y="21961"/>
                        <a:pt x="2762" y="22913"/>
                      </a:cubicBezTo>
                      <a:lnTo>
                        <a:pt x="2762" y="22913"/>
                      </a:lnTo>
                      <a:lnTo>
                        <a:pt x="6477" y="25009"/>
                      </a:lnTo>
                      <a:lnTo>
                        <a:pt x="7715" y="22913"/>
                      </a:lnTo>
                      <a:cubicBezTo>
                        <a:pt x="7715" y="22913"/>
                        <a:pt x="8572" y="22532"/>
                        <a:pt x="9049" y="22247"/>
                      </a:cubicBezTo>
                      <a:cubicBezTo>
                        <a:pt x="14097" y="19294"/>
                        <a:pt x="18097" y="12341"/>
                        <a:pt x="18097" y="6530"/>
                      </a:cubicBezTo>
                      <a:cubicBezTo>
                        <a:pt x="18097" y="5959"/>
                        <a:pt x="18097" y="5483"/>
                        <a:pt x="18097" y="5006"/>
                      </a:cubicBezTo>
                      <a:lnTo>
                        <a:pt x="19336" y="28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33"/>
                <p:cNvSpPr/>
                <p:nvPr/>
              </p:nvSpPr>
              <p:spPr>
                <a:xfrm>
                  <a:off x="3144929" y="5349016"/>
                  <a:ext cx="17430" cy="2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" h="23960" extrusionOk="0">
                      <a:moveTo>
                        <a:pt x="4572" y="23961"/>
                      </a:moveTo>
                      <a:cubicBezTo>
                        <a:pt x="2953" y="23009"/>
                        <a:pt x="2000" y="21008"/>
                        <a:pt x="2000" y="18151"/>
                      </a:cubicBezTo>
                      <a:cubicBezTo>
                        <a:pt x="2000" y="12340"/>
                        <a:pt x="6096" y="5292"/>
                        <a:pt x="11049" y="2435"/>
                      </a:cubicBezTo>
                      <a:cubicBezTo>
                        <a:pt x="13526" y="1006"/>
                        <a:pt x="15812" y="911"/>
                        <a:pt x="17431" y="1768"/>
                      </a:cubicBezTo>
                      <a:lnTo>
                        <a:pt x="15526" y="625"/>
                      </a:lnTo>
                      <a:cubicBezTo>
                        <a:pt x="13907" y="-328"/>
                        <a:pt x="11621" y="-232"/>
                        <a:pt x="9144" y="1196"/>
                      </a:cubicBezTo>
                      <a:cubicBezTo>
                        <a:pt x="4096" y="4054"/>
                        <a:pt x="0" y="11102"/>
                        <a:pt x="0" y="16913"/>
                      </a:cubicBezTo>
                      <a:cubicBezTo>
                        <a:pt x="0" y="19865"/>
                        <a:pt x="1048" y="21961"/>
                        <a:pt x="2762" y="22818"/>
                      </a:cubicBezTo>
                      <a:lnTo>
                        <a:pt x="2762" y="22818"/>
                      </a:lnTo>
                      <a:lnTo>
                        <a:pt x="4572" y="23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33"/>
                <p:cNvSpPr/>
                <p:nvPr/>
              </p:nvSpPr>
              <p:spPr>
                <a:xfrm>
                  <a:off x="3147787" y="5350699"/>
                  <a:ext cx="18192" cy="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2" h="23452" extrusionOk="0">
                      <a:moveTo>
                        <a:pt x="18193" y="6466"/>
                      </a:moveTo>
                      <a:cubicBezTo>
                        <a:pt x="18193" y="12277"/>
                        <a:pt x="14097" y="19230"/>
                        <a:pt x="9049" y="22183"/>
                      </a:cubicBezTo>
                      <a:cubicBezTo>
                        <a:pt x="4096" y="25136"/>
                        <a:pt x="0" y="22754"/>
                        <a:pt x="0" y="16944"/>
                      </a:cubicBezTo>
                      <a:cubicBezTo>
                        <a:pt x="0" y="11134"/>
                        <a:pt x="4096" y="4085"/>
                        <a:pt x="9049" y="1228"/>
                      </a:cubicBezTo>
                      <a:cubicBezTo>
                        <a:pt x="14097" y="-1630"/>
                        <a:pt x="18193" y="656"/>
                        <a:pt x="18193" y="646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40" name="Google Shape;1640;p33"/>
              <p:cNvSpPr/>
              <p:nvPr/>
            </p:nvSpPr>
            <p:spPr>
              <a:xfrm>
                <a:off x="3074635" y="5354404"/>
                <a:ext cx="76104" cy="68579"/>
              </a:xfrm>
              <a:custGeom>
                <a:avLst/>
                <a:gdLst/>
                <a:ahLst/>
                <a:cxnLst/>
                <a:rect l="l" t="t" r="r" b="b"/>
                <a:pathLst>
                  <a:path w="76104" h="68579" extrusionOk="0">
                    <a:moveTo>
                      <a:pt x="76105" y="2381"/>
                    </a:moveTo>
                    <a:lnTo>
                      <a:pt x="71914" y="0"/>
                    </a:lnTo>
                    <a:cubicBezTo>
                      <a:pt x="63055" y="2762"/>
                      <a:pt x="55054" y="6382"/>
                      <a:pt x="47911" y="10478"/>
                    </a:cubicBezTo>
                    <a:lnTo>
                      <a:pt x="47911" y="10478"/>
                    </a:lnTo>
                    <a:cubicBezTo>
                      <a:pt x="14383" y="28956"/>
                      <a:pt x="0" y="58864"/>
                      <a:pt x="0" y="66199"/>
                    </a:cubicBezTo>
                    <a:lnTo>
                      <a:pt x="4096" y="68580"/>
                    </a:lnTo>
                    <a:lnTo>
                      <a:pt x="76009" y="23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33"/>
              <p:cNvSpPr/>
              <p:nvPr/>
            </p:nvSpPr>
            <p:spPr>
              <a:xfrm>
                <a:off x="3078804" y="5351642"/>
                <a:ext cx="114322" cy="75818"/>
              </a:xfrm>
              <a:custGeom>
                <a:avLst/>
                <a:gdLst/>
                <a:ahLst/>
                <a:cxnLst/>
                <a:rect l="l" t="t" r="r" b="b"/>
                <a:pathLst>
                  <a:path w="114322" h="75818" extrusionOk="0">
                    <a:moveTo>
                      <a:pt x="114322" y="11811"/>
                    </a:moveTo>
                    <a:lnTo>
                      <a:pt x="98225" y="0"/>
                    </a:lnTo>
                    <a:cubicBezTo>
                      <a:pt x="28978" y="6477"/>
                      <a:pt x="-930" y="61055"/>
                      <a:pt x="22" y="71342"/>
                    </a:cubicBezTo>
                    <a:lnTo>
                      <a:pt x="28692" y="75819"/>
                    </a:lnTo>
                    <a:lnTo>
                      <a:pt x="114322" y="118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33"/>
              <p:cNvSpPr/>
              <p:nvPr/>
            </p:nvSpPr>
            <p:spPr>
              <a:xfrm>
                <a:off x="3107496" y="5370864"/>
                <a:ext cx="87630" cy="56691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56691" extrusionOk="0">
                    <a:moveTo>
                      <a:pt x="61627" y="17"/>
                    </a:moveTo>
                    <a:cubicBezTo>
                      <a:pt x="44387" y="1256"/>
                      <a:pt x="22765" y="17639"/>
                      <a:pt x="22765" y="17639"/>
                    </a:cubicBezTo>
                    <a:cubicBezTo>
                      <a:pt x="5715" y="32974"/>
                      <a:pt x="0" y="50691"/>
                      <a:pt x="0" y="56691"/>
                    </a:cubicBezTo>
                    <a:lnTo>
                      <a:pt x="0" y="56691"/>
                    </a:lnTo>
                    <a:lnTo>
                      <a:pt x="0" y="56691"/>
                    </a:lnTo>
                    <a:cubicBezTo>
                      <a:pt x="6668" y="56025"/>
                      <a:pt x="13049" y="54215"/>
                      <a:pt x="18193" y="51167"/>
                    </a:cubicBezTo>
                    <a:lnTo>
                      <a:pt x="84011" y="13162"/>
                    </a:lnTo>
                    <a:lnTo>
                      <a:pt x="87630" y="1256"/>
                    </a:lnTo>
                    <a:cubicBezTo>
                      <a:pt x="87630" y="1256"/>
                      <a:pt x="68675" y="-173"/>
                      <a:pt x="6153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33"/>
              <p:cNvSpPr/>
              <p:nvPr/>
            </p:nvSpPr>
            <p:spPr>
              <a:xfrm>
                <a:off x="3130261" y="5363548"/>
                <a:ext cx="6496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64960" h="25050" extrusionOk="0">
                    <a:moveTo>
                      <a:pt x="64960" y="8668"/>
                    </a:moveTo>
                    <a:lnTo>
                      <a:pt x="62865" y="0"/>
                    </a:lnTo>
                    <a:cubicBezTo>
                      <a:pt x="33242" y="2572"/>
                      <a:pt x="13240" y="13145"/>
                      <a:pt x="0" y="25051"/>
                    </a:cubicBezTo>
                    <a:cubicBezTo>
                      <a:pt x="0" y="25051"/>
                      <a:pt x="17621" y="11716"/>
                      <a:pt x="64960" y="8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4" name="Google Shape;1644;p33"/>
              <p:cNvGrpSpPr/>
              <p:nvPr/>
            </p:nvGrpSpPr>
            <p:grpSpPr>
              <a:xfrm>
                <a:off x="3159503" y="5374406"/>
                <a:ext cx="15715" cy="8572"/>
                <a:chOff x="3159503" y="5374406"/>
                <a:chExt cx="15715" cy="8572"/>
              </a:xfrm>
            </p:grpSpPr>
            <p:sp>
              <p:nvSpPr>
                <p:cNvPr id="1645" name="Google Shape;1645;p33"/>
                <p:cNvSpPr/>
                <p:nvPr/>
              </p:nvSpPr>
              <p:spPr>
                <a:xfrm>
                  <a:off x="3159503" y="5377168"/>
                  <a:ext cx="3048" cy="5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5810" extrusionOk="0">
                      <a:moveTo>
                        <a:pt x="0" y="5239"/>
                      </a:moveTo>
                      <a:lnTo>
                        <a:pt x="953" y="5810"/>
                      </a:lnTo>
                      <a:lnTo>
                        <a:pt x="3048" y="1619"/>
                      </a:lnTo>
                      <a:lnTo>
                        <a:pt x="2096" y="286"/>
                      </a:lnTo>
                      <a:lnTo>
                        <a:pt x="191" y="0"/>
                      </a:lnTo>
                      <a:lnTo>
                        <a:pt x="0" y="52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33"/>
                <p:cNvSpPr/>
                <p:nvPr/>
              </p:nvSpPr>
              <p:spPr>
                <a:xfrm>
                  <a:off x="3159598" y="5374406"/>
                  <a:ext cx="15525" cy="3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3714" extrusionOk="0">
                      <a:moveTo>
                        <a:pt x="1714" y="3715"/>
                      </a:moveTo>
                      <a:lnTo>
                        <a:pt x="12478" y="3143"/>
                      </a:lnTo>
                      <a:lnTo>
                        <a:pt x="15526" y="952"/>
                      </a:lnTo>
                      <a:lnTo>
                        <a:pt x="13906" y="0"/>
                      </a:lnTo>
                      <a:cubicBezTo>
                        <a:pt x="8763" y="762"/>
                        <a:pt x="4191" y="1714"/>
                        <a:pt x="0" y="2667"/>
                      </a:cubicBezTo>
                      <a:lnTo>
                        <a:pt x="1619" y="361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33"/>
                <p:cNvSpPr/>
                <p:nvPr/>
              </p:nvSpPr>
              <p:spPr>
                <a:xfrm>
                  <a:off x="3160455" y="5375454"/>
                  <a:ext cx="14763" cy="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3" h="7524" extrusionOk="0">
                      <a:moveTo>
                        <a:pt x="0" y="7525"/>
                      </a:moveTo>
                      <a:cubicBezTo>
                        <a:pt x="4858" y="6953"/>
                        <a:pt x="9430" y="6572"/>
                        <a:pt x="13430" y="6287"/>
                      </a:cubicBezTo>
                      <a:lnTo>
                        <a:pt x="14764" y="0"/>
                      </a:lnTo>
                      <a:cubicBezTo>
                        <a:pt x="9620" y="762"/>
                        <a:pt x="5048" y="1714"/>
                        <a:pt x="953" y="2667"/>
                      </a:cubicBezTo>
                      <a:lnTo>
                        <a:pt x="0" y="75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8" name="Google Shape;1648;p33"/>
              <p:cNvGrpSpPr/>
              <p:nvPr/>
            </p:nvGrpSpPr>
            <p:grpSpPr>
              <a:xfrm>
                <a:off x="3150263" y="5377264"/>
                <a:ext cx="10287" cy="6858"/>
                <a:chOff x="3150263" y="5377264"/>
                <a:chExt cx="10287" cy="6858"/>
              </a:xfrm>
            </p:grpSpPr>
            <p:sp>
              <p:nvSpPr>
                <p:cNvPr id="1649" name="Google Shape;1649;p33"/>
                <p:cNvSpPr/>
                <p:nvPr/>
              </p:nvSpPr>
              <p:spPr>
                <a:xfrm>
                  <a:off x="3150263" y="5379550"/>
                  <a:ext cx="2095" cy="4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" h="4572" extrusionOk="0">
                      <a:moveTo>
                        <a:pt x="0" y="3905"/>
                      </a:moveTo>
                      <a:lnTo>
                        <a:pt x="953" y="4572"/>
                      </a:lnTo>
                      <a:lnTo>
                        <a:pt x="2096" y="953"/>
                      </a:lnTo>
                      <a:lnTo>
                        <a:pt x="476" y="0"/>
                      </a:lnTo>
                      <a:lnTo>
                        <a:pt x="0" y="3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33"/>
                <p:cNvSpPr/>
                <p:nvPr/>
              </p:nvSpPr>
              <p:spPr>
                <a:xfrm>
                  <a:off x="3150740" y="5377264"/>
                  <a:ext cx="9715" cy="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" h="3428" extrusionOk="0">
                      <a:moveTo>
                        <a:pt x="1143" y="3429"/>
                      </a:moveTo>
                      <a:cubicBezTo>
                        <a:pt x="4000" y="3048"/>
                        <a:pt x="9715" y="1143"/>
                        <a:pt x="9715" y="1143"/>
                      </a:cubicBezTo>
                      <a:lnTo>
                        <a:pt x="8572" y="0"/>
                      </a:lnTo>
                      <a:cubicBezTo>
                        <a:pt x="5429" y="762"/>
                        <a:pt x="2572" y="1524"/>
                        <a:pt x="0" y="2286"/>
                      </a:cubicBezTo>
                      <a:lnTo>
                        <a:pt x="1143" y="333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33"/>
                <p:cNvSpPr/>
                <p:nvPr/>
              </p:nvSpPr>
              <p:spPr>
                <a:xfrm>
                  <a:off x="3151216" y="5378407"/>
                  <a:ext cx="9334" cy="5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4" h="5715" extrusionOk="0">
                      <a:moveTo>
                        <a:pt x="0" y="5715"/>
                      </a:moveTo>
                      <a:cubicBezTo>
                        <a:pt x="2858" y="5334"/>
                        <a:pt x="5620" y="4953"/>
                        <a:pt x="8572" y="4667"/>
                      </a:cubicBezTo>
                      <a:lnTo>
                        <a:pt x="9335" y="0"/>
                      </a:lnTo>
                      <a:cubicBezTo>
                        <a:pt x="6191" y="762"/>
                        <a:pt x="3334" y="1524"/>
                        <a:pt x="762" y="2286"/>
                      </a:cubicBezTo>
                      <a:lnTo>
                        <a:pt x="95" y="571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52" name="Google Shape;1652;p33"/>
          <p:cNvGrpSpPr/>
          <p:nvPr/>
        </p:nvGrpSpPr>
        <p:grpSpPr>
          <a:xfrm>
            <a:off x="6700708" y="3086312"/>
            <a:ext cx="1733136" cy="1708141"/>
            <a:chOff x="1495104" y="2372126"/>
            <a:chExt cx="858583" cy="846201"/>
          </a:xfrm>
        </p:grpSpPr>
        <p:grpSp>
          <p:nvGrpSpPr>
            <p:cNvPr id="1653" name="Google Shape;1653;p33"/>
            <p:cNvGrpSpPr/>
            <p:nvPr/>
          </p:nvGrpSpPr>
          <p:grpSpPr>
            <a:xfrm>
              <a:off x="1985070" y="2709025"/>
              <a:ext cx="161067" cy="194215"/>
              <a:chOff x="1985070" y="2709025"/>
              <a:chExt cx="161067" cy="194215"/>
            </a:xfrm>
          </p:grpSpPr>
          <p:sp>
            <p:nvSpPr>
              <p:cNvPr id="1654" name="Google Shape;1654;p33"/>
              <p:cNvSpPr/>
              <p:nvPr/>
            </p:nvSpPr>
            <p:spPr>
              <a:xfrm>
                <a:off x="1985070" y="2749126"/>
                <a:ext cx="91725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91725" h="154114" extrusionOk="0">
                    <a:moveTo>
                      <a:pt x="0" y="0"/>
                    </a:moveTo>
                    <a:lnTo>
                      <a:pt x="0" y="101155"/>
                    </a:lnTo>
                    <a:lnTo>
                      <a:pt x="91726" y="154114"/>
                    </a:lnTo>
                    <a:lnTo>
                      <a:pt x="91726" y="52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33"/>
              <p:cNvSpPr/>
              <p:nvPr/>
            </p:nvSpPr>
            <p:spPr>
              <a:xfrm>
                <a:off x="1985070" y="2709025"/>
                <a:ext cx="161067" cy="93059"/>
              </a:xfrm>
              <a:custGeom>
                <a:avLst/>
                <a:gdLst/>
                <a:ahLst/>
                <a:cxnLst/>
                <a:rect l="l" t="t" r="r" b="b"/>
                <a:pathLst>
                  <a:path w="161067" h="93059" extrusionOk="0">
                    <a:moveTo>
                      <a:pt x="0" y="40100"/>
                    </a:moveTo>
                    <a:lnTo>
                      <a:pt x="69437" y="0"/>
                    </a:lnTo>
                    <a:lnTo>
                      <a:pt x="161068" y="52959"/>
                    </a:lnTo>
                    <a:lnTo>
                      <a:pt x="91726" y="93059"/>
                    </a:lnTo>
                    <a:lnTo>
                      <a:pt x="0" y="401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33"/>
              <p:cNvSpPr/>
              <p:nvPr/>
            </p:nvSpPr>
            <p:spPr>
              <a:xfrm>
                <a:off x="2076796" y="2761984"/>
                <a:ext cx="69341" cy="141255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141255" extrusionOk="0">
                    <a:moveTo>
                      <a:pt x="0" y="40100"/>
                    </a:moveTo>
                    <a:lnTo>
                      <a:pt x="69342" y="0"/>
                    </a:lnTo>
                    <a:lnTo>
                      <a:pt x="69342" y="73247"/>
                    </a:lnTo>
                    <a:lnTo>
                      <a:pt x="53245" y="110490"/>
                    </a:lnTo>
                    <a:lnTo>
                      <a:pt x="0" y="141256"/>
                    </a:lnTo>
                    <a:lnTo>
                      <a:pt x="0" y="401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33"/>
            <p:cNvGrpSpPr/>
            <p:nvPr/>
          </p:nvGrpSpPr>
          <p:grpSpPr>
            <a:xfrm>
              <a:off x="1550826" y="2730266"/>
              <a:ext cx="743807" cy="488061"/>
              <a:chOff x="1550826" y="2730266"/>
              <a:chExt cx="743807" cy="488061"/>
            </a:xfrm>
          </p:grpSpPr>
          <p:grpSp>
            <p:nvGrpSpPr>
              <p:cNvPr id="1658" name="Google Shape;1658;p33"/>
              <p:cNvGrpSpPr/>
              <p:nvPr/>
            </p:nvGrpSpPr>
            <p:grpSpPr>
              <a:xfrm>
                <a:off x="1550826" y="2731981"/>
                <a:ext cx="743807" cy="486346"/>
                <a:chOff x="1550826" y="2731981"/>
                <a:chExt cx="743807" cy="486346"/>
              </a:xfrm>
            </p:grpSpPr>
            <p:sp>
              <p:nvSpPr>
                <p:cNvPr id="1659" name="Google Shape;1659;p33"/>
                <p:cNvSpPr/>
                <p:nvPr/>
              </p:nvSpPr>
              <p:spPr>
                <a:xfrm>
                  <a:off x="1550826" y="2921338"/>
                  <a:ext cx="415956" cy="29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56" h="296989" extrusionOk="0">
                      <a:moveTo>
                        <a:pt x="415957" y="296989"/>
                      </a:moveTo>
                      <a:lnTo>
                        <a:pt x="0" y="56959"/>
                      </a:lnTo>
                      <a:lnTo>
                        <a:pt x="0" y="0"/>
                      </a:lnTo>
                      <a:lnTo>
                        <a:pt x="415957" y="240125"/>
                      </a:lnTo>
                      <a:lnTo>
                        <a:pt x="415957" y="2969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33"/>
                <p:cNvSpPr/>
                <p:nvPr/>
              </p:nvSpPr>
              <p:spPr>
                <a:xfrm>
                  <a:off x="1966782" y="2972106"/>
                  <a:ext cx="327850" cy="2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850" h="246221" extrusionOk="0">
                      <a:moveTo>
                        <a:pt x="0" y="246221"/>
                      </a:moveTo>
                      <a:lnTo>
                        <a:pt x="0" y="189357"/>
                      </a:lnTo>
                      <a:lnTo>
                        <a:pt x="327850" y="0"/>
                      </a:lnTo>
                      <a:lnTo>
                        <a:pt x="327850" y="56960"/>
                      </a:lnTo>
                      <a:lnTo>
                        <a:pt x="0" y="246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33"/>
                <p:cNvSpPr/>
                <p:nvPr/>
              </p:nvSpPr>
              <p:spPr>
                <a:xfrm>
                  <a:off x="1550826" y="2731981"/>
                  <a:ext cx="743807" cy="42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807" h="429482" extrusionOk="0">
                      <a:moveTo>
                        <a:pt x="415957" y="429482"/>
                      </a:moveTo>
                      <a:lnTo>
                        <a:pt x="0" y="189357"/>
                      </a:lnTo>
                      <a:lnTo>
                        <a:pt x="327946" y="0"/>
                      </a:lnTo>
                      <a:lnTo>
                        <a:pt x="743807" y="240125"/>
                      </a:lnTo>
                      <a:lnTo>
                        <a:pt x="415957" y="4294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2" name="Google Shape;1662;p33"/>
              <p:cNvGrpSpPr/>
              <p:nvPr/>
            </p:nvGrpSpPr>
            <p:grpSpPr>
              <a:xfrm>
                <a:off x="1589021" y="2730266"/>
                <a:ext cx="695229" cy="405479"/>
                <a:chOff x="1589021" y="2730266"/>
                <a:chExt cx="695229" cy="405479"/>
              </a:xfrm>
            </p:grpSpPr>
            <p:sp>
              <p:nvSpPr>
                <p:cNvPr id="1663" name="Google Shape;1663;p33"/>
                <p:cNvSpPr/>
                <p:nvPr/>
              </p:nvSpPr>
              <p:spPr>
                <a:xfrm>
                  <a:off x="1589021" y="2753888"/>
                  <a:ext cx="695229" cy="381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229" h="381857" extrusionOk="0">
                      <a:moveTo>
                        <a:pt x="677704" y="202121"/>
                      </a:moveTo>
                      <a:lnTo>
                        <a:pt x="327660" y="0"/>
                      </a:lnTo>
                      <a:lnTo>
                        <a:pt x="272415" y="0"/>
                      </a:lnTo>
                      <a:lnTo>
                        <a:pt x="0" y="157258"/>
                      </a:lnTo>
                      <a:lnTo>
                        <a:pt x="0" y="177546"/>
                      </a:lnTo>
                      <a:lnTo>
                        <a:pt x="353949" y="381857"/>
                      </a:lnTo>
                      <a:lnTo>
                        <a:pt x="401479" y="381857"/>
                      </a:lnTo>
                      <a:lnTo>
                        <a:pt x="695230" y="212217"/>
                      </a:lnTo>
                      <a:lnTo>
                        <a:pt x="695230" y="204502"/>
                      </a:lnTo>
                      <a:lnTo>
                        <a:pt x="677704" y="202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33"/>
                <p:cNvSpPr/>
                <p:nvPr/>
              </p:nvSpPr>
              <p:spPr>
                <a:xfrm>
                  <a:off x="1589021" y="2730266"/>
                  <a:ext cx="695229" cy="39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229" h="397764" extrusionOk="0">
                      <a:moveTo>
                        <a:pt x="300038" y="0"/>
                      </a:moveTo>
                      <a:lnTo>
                        <a:pt x="0" y="173165"/>
                      </a:lnTo>
                      <a:lnTo>
                        <a:pt x="0" y="193453"/>
                      </a:lnTo>
                      <a:lnTo>
                        <a:pt x="353949" y="397764"/>
                      </a:lnTo>
                      <a:lnTo>
                        <a:pt x="401479" y="397764"/>
                      </a:lnTo>
                      <a:lnTo>
                        <a:pt x="695230" y="228124"/>
                      </a:lnTo>
                      <a:lnTo>
                        <a:pt x="3000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33"/>
                <p:cNvSpPr/>
                <p:nvPr/>
              </p:nvSpPr>
              <p:spPr>
                <a:xfrm>
                  <a:off x="1600355" y="2743316"/>
                  <a:ext cx="661225" cy="373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225" h="373379" extrusionOk="0">
                      <a:moveTo>
                        <a:pt x="288703" y="0"/>
                      </a:moveTo>
                      <a:lnTo>
                        <a:pt x="0" y="166688"/>
                      </a:lnTo>
                      <a:lnTo>
                        <a:pt x="0" y="173831"/>
                      </a:lnTo>
                      <a:lnTo>
                        <a:pt x="345567" y="373380"/>
                      </a:lnTo>
                      <a:lnTo>
                        <a:pt x="387191" y="373380"/>
                      </a:lnTo>
                      <a:lnTo>
                        <a:pt x="661226" y="215075"/>
                      </a:lnTo>
                      <a:lnTo>
                        <a:pt x="288703" y="0"/>
                      </a:lnTo>
                      <a:close/>
                    </a:path>
                  </a:pathLst>
                </a:custGeom>
                <a:solidFill>
                  <a:srgbClr val="303033">
                    <a:alpha val="6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6" name="Google Shape;1666;p33"/>
            <p:cNvGrpSpPr/>
            <p:nvPr/>
          </p:nvGrpSpPr>
          <p:grpSpPr>
            <a:xfrm>
              <a:off x="2005263" y="2788654"/>
              <a:ext cx="65151" cy="63818"/>
              <a:chOff x="2005263" y="2788654"/>
              <a:chExt cx="65151" cy="63818"/>
            </a:xfrm>
          </p:grpSpPr>
          <p:sp>
            <p:nvSpPr>
              <p:cNvPr id="1667" name="Google Shape;1667;p33"/>
              <p:cNvSpPr/>
              <p:nvPr/>
            </p:nvSpPr>
            <p:spPr>
              <a:xfrm>
                <a:off x="2005263" y="2819230"/>
                <a:ext cx="34766" cy="33242"/>
              </a:xfrm>
              <a:custGeom>
                <a:avLst/>
                <a:gdLst/>
                <a:ahLst/>
                <a:cxnLst/>
                <a:rect l="l" t="t" r="r" b="b"/>
                <a:pathLst>
                  <a:path w="34766" h="33242" extrusionOk="0">
                    <a:moveTo>
                      <a:pt x="0" y="0"/>
                    </a:moveTo>
                    <a:lnTo>
                      <a:pt x="0" y="13144"/>
                    </a:lnTo>
                    <a:lnTo>
                      <a:pt x="34766" y="33242"/>
                    </a:lnTo>
                    <a:lnTo>
                      <a:pt x="34766" y="200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33"/>
              <p:cNvSpPr/>
              <p:nvPr/>
            </p:nvSpPr>
            <p:spPr>
              <a:xfrm>
                <a:off x="2005263" y="2788654"/>
                <a:ext cx="65151" cy="50673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50673" extrusionOk="0">
                    <a:moveTo>
                      <a:pt x="0" y="30575"/>
                    </a:moveTo>
                    <a:lnTo>
                      <a:pt x="30385" y="0"/>
                    </a:lnTo>
                    <a:lnTo>
                      <a:pt x="65151" y="20003"/>
                    </a:lnTo>
                    <a:lnTo>
                      <a:pt x="34766" y="50673"/>
                    </a:lnTo>
                    <a:lnTo>
                      <a:pt x="0" y="3057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33"/>
              <p:cNvSpPr/>
              <p:nvPr/>
            </p:nvSpPr>
            <p:spPr>
              <a:xfrm>
                <a:off x="2040030" y="2808657"/>
                <a:ext cx="30384" cy="43814"/>
              </a:xfrm>
              <a:custGeom>
                <a:avLst/>
                <a:gdLst/>
                <a:ahLst/>
                <a:cxnLst/>
                <a:rect l="l" t="t" r="r" b="b"/>
                <a:pathLst>
                  <a:path w="30384" h="43814" extrusionOk="0">
                    <a:moveTo>
                      <a:pt x="0" y="30671"/>
                    </a:moveTo>
                    <a:lnTo>
                      <a:pt x="30385" y="0"/>
                    </a:lnTo>
                    <a:lnTo>
                      <a:pt x="30385" y="26289"/>
                    </a:lnTo>
                    <a:lnTo>
                      <a:pt x="0" y="43815"/>
                    </a:lnTo>
                    <a:lnTo>
                      <a:pt x="0" y="306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33"/>
            <p:cNvGrpSpPr/>
            <p:nvPr/>
          </p:nvGrpSpPr>
          <p:grpSpPr>
            <a:xfrm>
              <a:off x="2015360" y="2372126"/>
              <a:ext cx="263175" cy="411860"/>
              <a:chOff x="2015360" y="2372126"/>
              <a:chExt cx="263175" cy="411860"/>
            </a:xfrm>
          </p:grpSpPr>
          <p:grpSp>
            <p:nvGrpSpPr>
              <p:cNvPr id="1671" name="Google Shape;1671;p33"/>
              <p:cNvGrpSpPr/>
              <p:nvPr/>
            </p:nvGrpSpPr>
            <p:grpSpPr>
              <a:xfrm>
                <a:off x="2015360" y="2694643"/>
                <a:ext cx="100203" cy="89343"/>
                <a:chOff x="2015360" y="2694643"/>
                <a:chExt cx="100203" cy="89343"/>
              </a:xfrm>
            </p:grpSpPr>
            <p:sp>
              <p:nvSpPr>
                <p:cNvPr id="1672" name="Google Shape;1672;p33"/>
                <p:cNvSpPr/>
                <p:nvPr/>
              </p:nvSpPr>
              <p:spPr>
                <a:xfrm>
                  <a:off x="2069843" y="2726075"/>
                  <a:ext cx="45720" cy="57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57911" extrusionOk="0">
                      <a:moveTo>
                        <a:pt x="0" y="57912"/>
                      </a:moveTo>
                      <a:lnTo>
                        <a:pt x="45720" y="31432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0" y="5791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33"/>
                <p:cNvSpPr/>
                <p:nvPr/>
              </p:nvSpPr>
              <p:spPr>
                <a:xfrm>
                  <a:off x="2015360" y="2721122"/>
                  <a:ext cx="54482" cy="6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2" h="62864" extrusionOk="0">
                      <a:moveTo>
                        <a:pt x="54483" y="62865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31433"/>
                      </a:lnTo>
                      <a:lnTo>
                        <a:pt x="54483" y="6286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33"/>
                <p:cNvSpPr/>
                <p:nvPr/>
              </p:nvSpPr>
              <p:spPr>
                <a:xfrm>
                  <a:off x="2015360" y="2694643"/>
                  <a:ext cx="100202" cy="5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2" h="57912" extrusionOk="0">
                      <a:moveTo>
                        <a:pt x="54483" y="57912"/>
                      </a:moveTo>
                      <a:lnTo>
                        <a:pt x="100203" y="31433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54483" y="579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5" name="Google Shape;1675;p33"/>
              <p:cNvGrpSpPr/>
              <p:nvPr/>
            </p:nvGrpSpPr>
            <p:grpSpPr>
              <a:xfrm>
                <a:off x="2024789" y="2565579"/>
                <a:ext cx="80010" cy="181641"/>
                <a:chOff x="2024789" y="2565579"/>
                <a:chExt cx="80010" cy="181641"/>
              </a:xfrm>
            </p:grpSpPr>
            <p:grpSp>
              <p:nvGrpSpPr>
                <p:cNvPr id="1676" name="Google Shape;1676;p33"/>
                <p:cNvGrpSpPr/>
                <p:nvPr/>
              </p:nvGrpSpPr>
              <p:grpSpPr>
                <a:xfrm>
                  <a:off x="2024789" y="2565579"/>
                  <a:ext cx="39338" cy="158210"/>
                  <a:chOff x="2024789" y="2565579"/>
                  <a:chExt cx="39338" cy="158210"/>
                </a:xfrm>
              </p:grpSpPr>
              <p:sp>
                <p:nvSpPr>
                  <p:cNvPr id="1677" name="Google Shape;1677;p33"/>
                  <p:cNvSpPr/>
                  <p:nvPr/>
                </p:nvSpPr>
                <p:spPr>
                  <a:xfrm>
                    <a:off x="2024789" y="2584153"/>
                    <a:ext cx="7048" cy="139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39636" extrusionOk="0">
                        <a:moveTo>
                          <a:pt x="0" y="0"/>
                        </a:moveTo>
                        <a:lnTo>
                          <a:pt x="0" y="135541"/>
                        </a:lnTo>
                        <a:lnTo>
                          <a:pt x="7049" y="139637"/>
                        </a:lnTo>
                        <a:lnTo>
                          <a:pt x="7049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8" name="Google Shape;1678;p33"/>
                  <p:cNvSpPr/>
                  <p:nvPr/>
                </p:nvSpPr>
                <p:spPr>
                  <a:xfrm>
                    <a:off x="2024789" y="2565579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574"/>
                        </a:moveTo>
                        <a:lnTo>
                          <a:pt x="7049" y="22670"/>
                        </a:lnTo>
                        <a:lnTo>
                          <a:pt x="39338" y="4000"/>
                        </a:lnTo>
                        <a:lnTo>
                          <a:pt x="32290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9" name="Google Shape;1679;p33"/>
                  <p:cNvSpPr/>
                  <p:nvPr/>
                </p:nvSpPr>
                <p:spPr>
                  <a:xfrm>
                    <a:off x="2031838" y="2569579"/>
                    <a:ext cx="32289" cy="154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89" h="154209" extrusionOk="0">
                        <a:moveTo>
                          <a:pt x="0" y="18669"/>
                        </a:moveTo>
                        <a:lnTo>
                          <a:pt x="0" y="154210"/>
                        </a:lnTo>
                        <a:lnTo>
                          <a:pt x="32290" y="135636"/>
                        </a:lnTo>
                        <a:lnTo>
                          <a:pt x="32290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0" name="Google Shape;1680;p33"/>
                  <p:cNvSpPr/>
                  <p:nvPr/>
                </p:nvSpPr>
                <p:spPr>
                  <a:xfrm>
                    <a:off x="2042982" y="2576057"/>
                    <a:ext cx="10001" cy="14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41350" extrusionOk="0">
                        <a:moveTo>
                          <a:pt x="0" y="5810"/>
                        </a:moveTo>
                        <a:lnTo>
                          <a:pt x="0" y="141351"/>
                        </a:lnTo>
                        <a:lnTo>
                          <a:pt x="10001" y="135541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1" name="Google Shape;1681;p33"/>
                  <p:cNvSpPr/>
                  <p:nvPr/>
                </p:nvSpPr>
                <p:spPr>
                  <a:xfrm>
                    <a:off x="2044601" y="2578724"/>
                    <a:ext cx="6858" cy="135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35635" extrusionOk="0">
                        <a:moveTo>
                          <a:pt x="6858" y="0"/>
                        </a:moveTo>
                        <a:lnTo>
                          <a:pt x="4953" y="1143"/>
                        </a:lnTo>
                        <a:lnTo>
                          <a:pt x="4953" y="130683"/>
                        </a:lnTo>
                        <a:lnTo>
                          <a:pt x="0" y="133445"/>
                        </a:lnTo>
                        <a:lnTo>
                          <a:pt x="0" y="135636"/>
                        </a:lnTo>
                        <a:lnTo>
                          <a:pt x="6858" y="131731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2" name="Google Shape;1682;p33"/>
                  <p:cNvSpPr/>
                  <p:nvPr/>
                </p:nvSpPr>
                <p:spPr>
                  <a:xfrm>
                    <a:off x="2044601" y="2579867"/>
                    <a:ext cx="4953" cy="132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3" h="132302" extrusionOk="0">
                        <a:moveTo>
                          <a:pt x="4953" y="0"/>
                        </a:moveTo>
                        <a:lnTo>
                          <a:pt x="0" y="2858"/>
                        </a:lnTo>
                        <a:lnTo>
                          <a:pt x="0" y="132302"/>
                        </a:lnTo>
                        <a:lnTo>
                          <a:pt x="4953" y="129540"/>
                        </a:lnTo>
                        <a:lnTo>
                          <a:pt x="495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3" name="Google Shape;1683;p33"/>
                <p:cNvGrpSpPr/>
                <p:nvPr/>
              </p:nvGrpSpPr>
              <p:grpSpPr>
                <a:xfrm>
                  <a:off x="2065556" y="2589011"/>
                  <a:ext cx="39243" cy="158209"/>
                  <a:chOff x="2065556" y="2589011"/>
                  <a:chExt cx="39243" cy="158209"/>
                </a:xfrm>
              </p:grpSpPr>
              <p:sp>
                <p:nvSpPr>
                  <p:cNvPr id="1684" name="Google Shape;1684;p33"/>
                  <p:cNvSpPr/>
                  <p:nvPr/>
                </p:nvSpPr>
                <p:spPr>
                  <a:xfrm>
                    <a:off x="2065556" y="2607679"/>
                    <a:ext cx="7048" cy="139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39541" extrusionOk="0">
                        <a:moveTo>
                          <a:pt x="0" y="0"/>
                        </a:moveTo>
                        <a:lnTo>
                          <a:pt x="0" y="135446"/>
                        </a:lnTo>
                        <a:lnTo>
                          <a:pt x="7049" y="139541"/>
                        </a:lnTo>
                        <a:lnTo>
                          <a:pt x="7049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5" name="Google Shape;1685;p33"/>
                  <p:cNvSpPr/>
                  <p:nvPr/>
                </p:nvSpPr>
                <p:spPr>
                  <a:xfrm>
                    <a:off x="2065556" y="2589011"/>
                    <a:ext cx="39243" cy="2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43" h="22764" extrusionOk="0">
                        <a:moveTo>
                          <a:pt x="0" y="18669"/>
                        </a:moveTo>
                        <a:lnTo>
                          <a:pt x="7049" y="22765"/>
                        </a:lnTo>
                        <a:lnTo>
                          <a:pt x="39243" y="4096"/>
                        </a:lnTo>
                        <a:lnTo>
                          <a:pt x="32195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6" name="Google Shape;1686;p33"/>
                  <p:cNvSpPr/>
                  <p:nvPr/>
                </p:nvSpPr>
                <p:spPr>
                  <a:xfrm>
                    <a:off x="2072605" y="2593106"/>
                    <a:ext cx="32194" cy="154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94" h="154114" extrusionOk="0">
                        <a:moveTo>
                          <a:pt x="0" y="18669"/>
                        </a:moveTo>
                        <a:lnTo>
                          <a:pt x="0" y="154115"/>
                        </a:lnTo>
                        <a:lnTo>
                          <a:pt x="32195" y="135541"/>
                        </a:lnTo>
                        <a:lnTo>
                          <a:pt x="32195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7" name="Google Shape;1687;p33"/>
                  <p:cNvSpPr/>
                  <p:nvPr/>
                </p:nvSpPr>
                <p:spPr>
                  <a:xfrm>
                    <a:off x="2083654" y="2599583"/>
                    <a:ext cx="10001" cy="141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41255" extrusionOk="0">
                        <a:moveTo>
                          <a:pt x="0" y="5715"/>
                        </a:moveTo>
                        <a:lnTo>
                          <a:pt x="0" y="141256"/>
                        </a:lnTo>
                        <a:lnTo>
                          <a:pt x="10001" y="135541"/>
                        </a:lnTo>
                        <a:lnTo>
                          <a:pt x="10001" y="0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8" name="Google Shape;1688;p33"/>
                  <p:cNvSpPr/>
                  <p:nvPr/>
                </p:nvSpPr>
                <p:spPr>
                  <a:xfrm>
                    <a:off x="2085273" y="2602250"/>
                    <a:ext cx="6858" cy="135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35635" extrusionOk="0">
                        <a:moveTo>
                          <a:pt x="6858" y="0"/>
                        </a:moveTo>
                        <a:lnTo>
                          <a:pt x="5048" y="1048"/>
                        </a:lnTo>
                        <a:lnTo>
                          <a:pt x="5048" y="130588"/>
                        </a:lnTo>
                        <a:lnTo>
                          <a:pt x="0" y="133445"/>
                        </a:lnTo>
                        <a:lnTo>
                          <a:pt x="0" y="135636"/>
                        </a:lnTo>
                        <a:lnTo>
                          <a:pt x="6858" y="131635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89" name="Google Shape;1689;p33"/>
                  <p:cNvSpPr/>
                  <p:nvPr/>
                </p:nvSpPr>
                <p:spPr>
                  <a:xfrm>
                    <a:off x="2085273" y="2603298"/>
                    <a:ext cx="5048" cy="132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" h="132397" extrusionOk="0">
                        <a:moveTo>
                          <a:pt x="5048" y="0"/>
                        </a:moveTo>
                        <a:lnTo>
                          <a:pt x="0" y="2953"/>
                        </a:lnTo>
                        <a:lnTo>
                          <a:pt x="0" y="132397"/>
                        </a:lnTo>
                        <a:lnTo>
                          <a:pt x="5048" y="129540"/>
                        </a:lnTo>
                        <a:lnTo>
                          <a:pt x="504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90" name="Google Shape;1690;p33"/>
              <p:cNvGrpSpPr/>
              <p:nvPr/>
            </p:nvGrpSpPr>
            <p:grpSpPr>
              <a:xfrm>
                <a:off x="2208431" y="2389462"/>
                <a:ext cx="70104" cy="102012"/>
                <a:chOff x="2208431" y="2389462"/>
                <a:chExt cx="70104" cy="102012"/>
              </a:xfrm>
            </p:grpSpPr>
            <p:sp>
              <p:nvSpPr>
                <p:cNvPr id="1691" name="Google Shape;1691;p33"/>
                <p:cNvSpPr/>
                <p:nvPr/>
              </p:nvSpPr>
              <p:spPr>
                <a:xfrm>
                  <a:off x="2262914" y="2420989"/>
                  <a:ext cx="15620" cy="70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70485" extrusionOk="0">
                      <a:moveTo>
                        <a:pt x="0" y="70485"/>
                      </a:moveTo>
                      <a:lnTo>
                        <a:pt x="15621" y="61531"/>
                      </a:ln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0" y="7048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33"/>
                <p:cNvSpPr/>
                <p:nvPr/>
              </p:nvSpPr>
              <p:spPr>
                <a:xfrm>
                  <a:off x="2208431" y="2398510"/>
                  <a:ext cx="54483" cy="92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92964" extrusionOk="0">
                      <a:moveTo>
                        <a:pt x="54483" y="92964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61531"/>
                      </a:lnTo>
                      <a:lnTo>
                        <a:pt x="54483" y="9296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33"/>
                <p:cNvSpPr/>
                <p:nvPr/>
              </p:nvSpPr>
              <p:spPr>
                <a:xfrm>
                  <a:off x="2208431" y="2389462"/>
                  <a:ext cx="70104" cy="40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4" h="40481" extrusionOk="0">
                      <a:moveTo>
                        <a:pt x="54483" y="40481"/>
                      </a:moveTo>
                      <a:lnTo>
                        <a:pt x="70104" y="31528"/>
                      </a:lnTo>
                      <a:lnTo>
                        <a:pt x="15526" y="0"/>
                      </a:lnTo>
                      <a:lnTo>
                        <a:pt x="0" y="9049"/>
                      </a:lnTo>
                      <a:lnTo>
                        <a:pt x="54483" y="4048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4" name="Google Shape;1694;p33"/>
              <p:cNvGrpSpPr/>
              <p:nvPr/>
            </p:nvGrpSpPr>
            <p:grpSpPr>
              <a:xfrm>
                <a:off x="2064890" y="2419656"/>
                <a:ext cx="192500" cy="137636"/>
                <a:chOff x="2064890" y="2419656"/>
                <a:chExt cx="192500" cy="137636"/>
              </a:xfrm>
            </p:grpSpPr>
            <p:sp>
              <p:nvSpPr>
                <p:cNvPr id="1695" name="Google Shape;1695;p33"/>
                <p:cNvSpPr/>
                <p:nvPr/>
              </p:nvSpPr>
              <p:spPr>
                <a:xfrm>
                  <a:off x="2109372" y="2445373"/>
                  <a:ext cx="148018" cy="111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18" h="111918" extrusionOk="0">
                      <a:moveTo>
                        <a:pt x="0" y="111919"/>
                      </a:moveTo>
                      <a:lnTo>
                        <a:pt x="148018" y="26480"/>
                      </a:lnTo>
                      <a:lnTo>
                        <a:pt x="148018" y="0"/>
                      </a:lnTo>
                      <a:lnTo>
                        <a:pt x="0" y="85439"/>
                      </a:lnTo>
                      <a:lnTo>
                        <a:pt x="0" y="1119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33"/>
                <p:cNvSpPr/>
                <p:nvPr/>
              </p:nvSpPr>
              <p:spPr>
                <a:xfrm>
                  <a:off x="2064890" y="2505191"/>
                  <a:ext cx="44481" cy="5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81" h="52101" extrusionOk="0">
                      <a:moveTo>
                        <a:pt x="44482" y="52102"/>
                      </a:moveTo>
                      <a:lnTo>
                        <a:pt x="44482" y="25622"/>
                      </a:lnTo>
                      <a:lnTo>
                        <a:pt x="0" y="0"/>
                      </a:lnTo>
                      <a:lnTo>
                        <a:pt x="0" y="26479"/>
                      </a:lnTo>
                      <a:lnTo>
                        <a:pt x="44482" y="5210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33"/>
                <p:cNvSpPr/>
                <p:nvPr/>
              </p:nvSpPr>
              <p:spPr>
                <a:xfrm>
                  <a:off x="2064890" y="2419656"/>
                  <a:ext cx="192500" cy="111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111156" extrusionOk="0">
                      <a:moveTo>
                        <a:pt x="44482" y="111157"/>
                      </a:moveTo>
                      <a:lnTo>
                        <a:pt x="192500" y="25717"/>
                      </a:lnTo>
                      <a:lnTo>
                        <a:pt x="148018" y="0"/>
                      </a:lnTo>
                      <a:lnTo>
                        <a:pt x="0" y="85535"/>
                      </a:lnTo>
                      <a:lnTo>
                        <a:pt x="44482" y="11115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33"/>
                <p:cNvSpPr/>
                <p:nvPr/>
              </p:nvSpPr>
              <p:spPr>
                <a:xfrm>
                  <a:off x="2080320" y="2428514"/>
                  <a:ext cx="161829" cy="9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829" h="93535" extrusionOk="0">
                      <a:moveTo>
                        <a:pt x="13716" y="93535"/>
                      </a:moveTo>
                      <a:lnTo>
                        <a:pt x="161830" y="8001"/>
                      </a:lnTo>
                      <a:lnTo>
                        <a:pt x="148019" y="0"/>
                      </a:lnTo>
                      <a:lnTo>
                        <a:pt x="0" y="85534"/>
                      </a:lnTo>
                      <a:lnTo>
                        <a:pt x="13716" y="9353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33"/>
                <p:cNvSpPr/>
                <p:nvPr/>
              </p:nvSpPr>
              <p:spPr>
                <a:xfrm>
                  <a:off x="2084511" y="2431181"/>
                  <a:ext cx="152971" cy="8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71" h="84296" extrusionOk="0">
                      <a:moveTo>
                        <a:pt x="0" y="82867"/>
                      </a:moveTo>
                      <a:lnTo>
                        <a:pt x="2572" y="84296"/>
                      </a:lnTo>
                      <a:lnTo>
                        <a:pt x="143446" y="2953"/>
                      </a:lnTo>
                      <a:lnTo>
                        <a:pt x="150304" y="6953"/>
                      </a:lnTo>
                      <a:lnTo>
                        <a:pt x="152971" y="5525"/>
                      </a:lnTo>
                      <a:lnTo>
                        <a:pt x="143446" y="0"/>
                      </a:lnTo>
                      <a:lnTo>
                        <a:pt x="0" y="82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0" name="Google Shape;1700;p33"/>
                <p:cNvSpPr/>
                <p:nvPr/>
              </p:nvSpPr>
              <p:spPr>
                <a:xfrm>
                  <a:off x="2087083" y="2434134"/>
                  <a:ext cx="147732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32" h="85344" extrusionOk="0">
                      <a:moveTo>
                        <a:pt x="0" y="81344"/>
                      </a:moveTo>
                      <a:lnTo>
                        <a:pt x="6858" y="85344"/>
                      </a:lnTo>
                      <a:lnTo>
                        <a:pt x="147733" y="4001"/>
                      </a:lnTo>
                      <a:lnTo>
                        <a:pt x="140875" y="0"/>
                      </a:lnTo>
                      <a:lnTo>
                        <a:pt x="0" y="813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1" name="Google Shape;1701;p33"/>
              <p:cNvGrpSpPr/>
              <p:nvPr/>
            </p:nvGrpSpPr>
            <p:grpSpPr>
              <a:xfrm>
                <a:off x="2015360" y="2483569"/>
                <a:ext cx="100203" cy="134206"/>
                <a:chOff x="2015360" y="2483569"/>
                <a:chExt cx="100203" cy="134206"/>
              </a:xfrm>
            </p:grpSpPr>
            <p:sp>
              <p:nvSpPr>
                <p:cNvPr id="1702" name="Google Shape;1702;p33"/>
                <p:cNvSpPr/>
                <p:nvPr/>
              </p:nvSpPr>
              <p:spPr>
                <a:xfrm>
                  <a:off x="2069843" y="2515096"/>
                  <a:ext cx="45720" cy="10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02679" extrusionOk="0">
                      <a:moveTo>
                        <a:pt x="0" y="102679"/>
                      </a:moveTo>
                      <a:lnTo>
                        <a:pt x="45720" y="76200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0" y="10267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33"/>
                <p:cNvSpPr/>
                <p:nvPr/>
              </p:nvSpPr>
              <p:spPr>
                <a:xfrm>
                  <a:off x="2015360" y="2510048"/>
                  <a:ext cx="54482" cy="107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2" h="107727" extrusionOk="0">
                      <a:moveTo>
                        <a:pt x="54483" y="107728"/>
                      </a:moveTo>
                      <a:lnTo>
                        <a:pt x="54483" y="31528"/>
                      </a:lnTo>
                      <a:lnTo>
                        <a:pt x="0" y="0"/>
                      </a:lnTo>
                      <a:lnTo>
                        <a:pt x="0" y="76295"/>
                      </a:lnTo>
                      <a:lnTo>
                        <a:pt x="54483" y="10772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33"/>
                <p:cNvSpPr/>
                <p:nvPr/>
              </p:nvSpPr>
              <p:spPr>
                <a:xfrm>
                  <a:off x="2015360" y="2483569"/>
                  <a:ext cx="100202" cy="5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2" h="58007" extrusionOk="0">
                      <a:moveTo>
                        <a:pt x="54483" y="58007"/>
                      </a:moveTo>
                      <a:lnTo>
                        <a:pt x="100203" y="31528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54483" y="5800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5" name="Google Shape;1705;p33"/>
              <p:cNvGrpSpPr/>
              <p:nvPr/>
            </p:nvGrpSpPr>
            <p:grpSpPr>
              <a:xfrm>
                <a:off x="2024789" y="2387557"/>
                <a:ext cx="80010" cy="148589"/>
                <a:chOff x="2024789" y="2387557"/>
                <a:chExt cx="80010" cy="148589"/>
              </a:xfrm>
            </p:grpSpPr>
            <p:grpSp>
              <p:nvGrpSpPr>
                <p:cNvPr id="1706" name="Google Shape;1706;p33"/>
                <p:cNvGrpSpPr/>
                <p:nvPr/>
              </p:nvGrpSpPr>
              <p:grpSpPr>
                <a:xfrm>
                  <a:off x="2024789" y="2387557"/>
                  <a:ext cx="39338" cy="125158"/>
                  <a:chOff x="2024789" y="2387557"/>
                  <a:chExt cx="39338" cy="125158"/>
                </a:xfrm>
              </p:grpSpPr>
              <p:sp>
                <p:nvSpPr>
                  <p:cNvPr id="1707" name="Google Shape;1707;p33"/>
                  <p:cNvSpPr/>
                  <p:nvPr/>
                </p:nvSpPr>
                <p:spPr>
                  <a:xfrm>
                    <a:off x="2024789" y="2406226"/>
                    <a:ext cx="7143" cy="106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3" h="106489" extrusionOk="0">
                        <a:moveTo>
                          <a:pt x="0" y="0"/>
                        </a:moveTo>
                        <a:lnTo>
                          <a:pt x="0" y="102394"/>
                        </a:lnTo>
                        <a:lnTo>
                          <a:pt x="7144" y="106490"/>
                        </a:lnTo>
                        <a:lnTo>
                          <a:pt x="7144" y="400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p33"/>
                  <p:cNvSpPr/>
                  <p:nvPr/>
                </p:nvSpPr>
                <p:spPr>
                  <a:xfrm>
                    <a:off x="2024789" y="2387557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669"/>
                        </a:moveTo>
                        <a:lnTo>
                          <a:pt x="7144" y="22670"/>
                        </a:lnTo>
                        <a:lnTo>
                          <a:pt x="39338" y="4096"/>
                        </a:lnTo>
                        <a:lnTo>
                          <a:pt x="32290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p33"/>
                  <p:cNvSpPr/>
                  <p:nvPr/>
                </p:nvSpPr>
                <p:spPr>
                  <a:xfrm>
                    <a:off x="2031933" y="2391652"/>
                    <a:ext cx="32194" cy="121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94" h="121062" extrusionOk="0">
                        <a:moveTo>
                          <a:pt x="0" y="18574"/>
                        </a:moveTo>
                        <a:lnTo>
                          <a:pt x="0" y="121063"/>
                        </a:lnTo>
                        <a:lnTo>
                          <a:pt x="32195" y="102394"/>
                        </a:lnTo>
                        <a:lnTo>
                          <a:pt x="32195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p33"/>
                  <p:cNvSpPr/>
                  <p:nvPr/>
                </p:nvSpPr>
                <p:spPr>
                  <a:xfrm>
                    <a:off x="2042982" y="2398129"/>
                    <a:ext cx="10001" cy="108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08204" extrusionOk="0">
                        <a:moveTo>
                          <a:pt x="0" y="5810"/>
                        </a:moveTo>
                        <a:lnTo>
                          <a:pt x="0" y="108204"/>
                        </a:lnTo>
                        <a:lnTo>
                          <a:pt x="10001" y="102394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p33"/>
                  <p:cNvSpPr/>
                  <p:nvPr/>
                </p:nvSpPr>
                <p:spPr>
                  <a:xfrm>
                    <a:off x="2044601" y="2400796"/>
                    <a:ext cx="6858" cy="102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02489" extrusionOk="0">
                        <a:moveTo>
                          <a:pt x="6858" y="0"/>
                        </a:moveTo>
                        <a:lnTo>
                          <a:pt x="4953" y="1048"/>
                        </a:lnTo>
                        <a:lnTo>
                          <a:pt x="4953" y="97441"/>
                        </a:lnTo>
                        <a:lnTo>
                          <a:pt x="0" y="100298"/>
                        </a:lnTo>
                        <a:lnTo>
                          <a:pt x="0" y="102489"/>
                        </a:lnTo>
                        <a:lnTo>
                          <a:pt x="6858" y="98584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2" name="Google Shape;1712;p33"/>
                  <p:cNvSpPr/>
                  <p:nvPr/>
                </p:nvSpPr>
                <p:spPr>
                  <a:xfrm>
                    <a:off x="2044601" y="2401844"/>
                    <a:ext cx="4953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3" h="99250" extrusionOk="0">
                        <a:moveTo>
                          <a:pt x="4953" y="0"/>
                        </a:moveTo>
                        <a:lnTo>
                          <a:pt x="0" y="2858"/>
                        </a:lnTo>
                        <a:lnTo>
                          <a:pt x="0" y="99250"/>
                        </a:lnTo>
                        <a:lnTo>
                          <a:pt x="4953" y="96393"/>
                        </a:lnTo>
                        <a:lnTo>
                          <a:pt x="495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13" name="Google Shape;1713;p33"/>
                <p:cNvGrpSpPr/>
                <p:nvPr/>
              </p:nvGrpSpPr>
              <p:grpSpPr>
                <a:xfrm>
                  <a:off x="2065556" y="2411083"/>
                  <a:ext cx="39243" cy="125063"/>
                  <a:chOff x="2065556" y="2411083"/>
                  <a:chExt cx="39243" cy="125063"/>
                </a:xfrm>
              </p:grpSpPr>
              <p:sp>
                <p:nvSpPr>
                  <p:cNvPr id="1714" name="Google Shape;1714;p33"/>
                  <p:cNvSpPr/>
                  <p:nvPr/>
                </p:nvSpPr>
                <p:spPr>
                  <a:xfrm>
                    <a:off x="2065556" y="2429657"/>
                    <a:ext cx="7048" cy="106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06489" extrusionOk="0">
                        <a:moveTo>
                          <a:pt x="0" y="0"/>
                        </a:moveTo>
                        <a:lnTo>
                          <a:pt x="0" y="102394"/>
                        </a:lnTo>
                        <a:lnTo>
                          <a:pt x="7049" y="106490"/>
                        </a:lnTo>
                        <a:lnTo>
                          <a:pt x="7049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5" name="Google Shape;1715;p33"/>
                  <p:cNvSpPr/>
                  <p:nvPr/>
                </p:nvSpPr>
                <p:spPr>
                  <a:xfrm>
                    <a:off x="2065556" y="2411083"/>
                    <a:ext cx="39243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43" h="22669" extrusionOk="0">
                        <a:moveTo>
                          <a:pt x="0" y="18574"/>
                        </a:moveTo>
                        <a:lnTo>
                          <a:pt x="7049" y="22670"/>
                        </a:lnTo>
                        <a:lnTo>
                          <a:pt x="39243" y="4096"/>
                        </a:lnTo>
                        <a:lnTo>
                          <a:pt x="32195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6" name="Google Shape;1716;p33"/>
                  <p:cNvSpPr/>
                  <p:nvPr/>
                </p:nvSpPr>
                <p:spPr>
                  <a:xfrm>
                    <a:off x="2072605" y="2415179"/>
                    <a:ext cx="32194" cy="120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94" h="120967" extrusionOk="0">
                        <a:moveTo>
                          <a:pt x="0" y="18574"/>
                        </a:moveTo>
                        <a:lnTo>
                          <a:pt x="0" y="120968"/>
                        </a:lnTo>
                        <a:lnTo>
                          <a:pt x="32195" y="102394"/>
                        </a:lnTo>
                        <a:lnTo>
                          <a:pt x="32195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7" name="Google Shape;1717;p33"/>
                  <p:cNvSpPr/>
                  <p:nvPr/>
                </p:nvSpPr>
                <p:spPr>
                  <a:xfrm>
                    <a:off x="2083654" y="2421561"/>
                    <a:ext cx="10001" cy="108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08204" extrusionOk="0">
                        <a:moveTo>
                          <a:pt x="0" y="5810"/>
                        </a:moveTo>
                        <a:lnTo>
                          <a:pt x="0" y="108204"/>
                        </a:lnTo>
                        <a:lnTo>
                          <a:pt x="10001" y="102489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8" name="Google Shape;1718;p33"/>
                  <p:cNvSpPr/>
                  <p:nvPr/>
                </p:nvSpPr>
                <p:spPr>
                  <a:xfrm>
                    <a:off x="2085273" y="2424228"/>
                    <a:ext cx="6858" cy="102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02584" extrusionOk="0">
                        <a:moveTo>
                          <a:pt x="6858" y="0"/>
                        </a:moveTo>
                        <a:lnTo>
                          <a:pt x="5048" y="1143"/>
                        </a:lnTo>
                        <a:lnTo>
                          <a:pt x="5048" y="97536"/>
                        </a:lnTo>
                        <a:lnTo>
                          <a:pt x="0" y="100393"/>
                        </a:lnTo>
                        <a:lnTo>
                          <a:pt x="0" y="102584"/>
                        </a:lnTo>
                        <a:lnTo>
                          <a:pt x="6858" y="98584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9" name="Google Shape;1719;p33"/>
                  <p:cNvSpPr/>
                  <p:nvPr/>
                </p:nvSpPr>
                <p:spPr>
                  <a:xfrm>
                    <a:off x="2085273" y="2425371"/>
                    <a:ext cx="5048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" h="99250" extrusionOk="0">
                        <a:moveTo>
                          <a:pt x="5048" y="0"/>
                        </a:moveTo>
                        <a:lnTo>
                          <a:pt x="0" y="2858"/>
                        </a:lnTo>
                        <a:lnTo>
                          <a:pt x="0" y="99250"/>
                        </a:lnTo>
                        <a:lnTo>
                          <a:pt x="5048" y="96393"/>
                        </a:lnTo>
                        <a:lnTo>
                          <a:pt x="504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720" name="Google Shape;1720;p33"/>
              <p:cNvGrpSpPr/>
              <p:nvPr/>
            </p:nvGrpSpPr>
            <p:grpSpPr>
              <a:xfrm>
                <a:off x="2024789" y="2372126"/>
                <a:ext cx="80010" cy="61627"/>
                <a:chOff x="2024789" y="2372126"/>
                <a:chExt cx="80010" cy="61627"/>
              </a:xfrm>
            </p:grpSpPr>
            <p:sp>
              <p:nvSpPr>
                <p:cNvPr id="1721" name="Google Shape;1721;p33"/>
                <p:cNvSpPr/>
                <p:nvPr/>
              </p:nvSpPr>
              <p:spPr>
                <a:xfrm>
                  <a:off x="2024789" y="2390700"/>
                  <a:ext cx="47815" cy="4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5" h="43053" extrusionOk="0">
                      <a:moveTo>
                        <a:pt x="47816" y="43053"/>
                      </a:moveTo>
                      <a:lnTo>
                        <a:pt x="0" y="15526"/>
                      </a:lnTo>
                      <a:lnTo>
                        <a:pt x="0" y="0"/>
                      </a:lnTo>
                      <a:lnTo>
                        <a:pt x="47816" y="27623"/>
                      </a:lnTo>
                      <a:lnTo>
                        <a:pt x="47816" y="4305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2" name="Google Shape;1722;p33"/>
                <p:cNvSpPr/>
                <p:nvPr/>
              </p:nvSpPr>
              <p:spPr>
                <a:xfrm>
                  <a:off x="2072605" y="2399654"/>
                  <a:ext cx="32194" cy="34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4099" extrusionOk="0">
                      <a:moveTo>
                        <a:pt x="0" y="34100"/>
                      </a:moveTo>
                      <a:lnTo>
                        <a:pt x="0" y="18669"/>
                      </a:lnTo>
                      <a:lnTo>
                        <a:pt x="32195" y="0"/>
                      </a:lnTo>
                      <a:lnTo>
                        <a:pt x="32195" y="15526"/>
                      </a:lnTo>
                      <a:lnTo>
                        <a:pt x="0" y="3410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33"/>
                <p:cNvSpPr/>
                <p:nvPr/>
              </p:nvSpPr>
              <p:spPr>
                <a:xfrm>
                  <a:off x="2024789" y="2372126"/>
                  <a:ext cx="80010" cy="4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0" h="46196" extrusionOk="0">
                      <a:moveTo>
                        <a:pt x="47816" y="46196"/>
                      </a:moveTo>
                      <a:lnTo>
                        <a:pt x="0" y="18574"/>
                      </a:lnTo>
                      <a:lnTo>
                        <a:pt x="32290" y="0"/>
                      </a:lnTo>
                      <a:lnTo>
                        <a:pt x="80010" y="27527"/>
                      </a:lnTo>
                      <a:lnTo>
                        <a:pt x="47816" y="4619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24" name="Google Shape;1724;p33"/>
            <p:cNvGrpSpPr/>
            <p:nvPr/>
          </p:nvGrpSpPr>
          <p:grpSpPr>
            <a:xfrm>
              <a:off x="1845570" y="2761961"/>
              <a:ext cx="205603" cy="218074"/>
              <a:chOff x="1845570" y="2761961"/>
              <a:chExt cx="205603" cy="218074"/>
            </a:xfrm>
          </p:grpSpPr>
          <p:sp>
            <p:nvSpPr>
              <p:cNvPr id="1725" name="Google Shape;1725;p33"/>
              <p:cNvSpPr/>
              <p:nvPr/>
            </p:nvSpPr>
            <p:spPr>
              <a:xfrm>
                <a:off x="1848077" y="2894549"/>
                <a:ext cx="147970" cy="85486"/>
              </a:xfrm>
              <a:custGeom>
                <a:avLst/>
                <a:gdLst/>
                <a:ahLst/>
                <a:cxnLst/>
                <a:rect l="l" t="t" r="r" b="b"/>
                <a:pathLst>
                  <a:path w="147970" h="85486" extrusionOk="0">
                    <a:moveTo>
                      <a:pt x="21646" y="72985"/>
                    </a:moveTo>
                    <a:cubicBezTo>
                      <a:pt x="50602" y="89654"/>
                      <a:pt x="97465" y="89654"/>
                      <a:pt x="126325" y="72985"/>
                    </a:cubicBezTo>
                    <a:cubicBezTo>
                      <a:pt x="155186" y="56316"/>
                      <a:pt x="155186" y="29266"/>
                      <a:pt x="126325" y="12502"/>
                    </a:cubicBezTo>
                    <a:cubicBezTo>
                      <a:pt x="97369" y="-4167"/>
                      <a:pt x="50506" y="-4167"/>
                      <a:pt x="21646" y="12502"/>
                    </a:cubicBezTo>
                    <a:cubicBezTo>
                      <a:pt x="-7215" y="29170"/>
                      <a:pt x="-7215" y="56221"/>
                      <a:pt x="21646" y="72985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26" name="Google Shape;1726;p33"/>
              <p:cNvGrpSpPr/>
              <p:nvPr/>
            </p:nvGrpSpPr>
            <p:grpSpPr>
              <a:xfrm>
                <a:off x="1981260" y="2826183"/>
                <a:ext cx="69913" cy="97726"/>
                <a:chOff x="1981260" y="2826183"/>
                <a:chExt cx="69913" cy="97726"/>
              </a:xfrm>
            </p:grpSpPr>
            <p:sp>
              <p:nvSpPr>
                <p:cNvPr id="1727" name="Google Shape;1727;p33"/>
                <p:cNvSpPr/>
                <p:nvPr/>
              </p:nvSpPr>
              <p:spPr>
                <a:xfrm>
                  <a:off x="1981260" y="2826183"/>
                  <a:ext cx="69627" cy="90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7" h="90106" extrusionOk="0">
                      <a:moveTo>
                        <a:pt x="29337" y="89916"/>
                      </a:moveTo>
                      <a:cubicBezTo>
                        <a:pt x="27908" y="90107"/>
                        <a:pt x="26479" y="90107"/>
                        <a:pt x="25051" y="90107"/>
                      </a:cubicBezTo>
                      <a:lnTo>
                        <a:pt x="6001" y="90107"/>
                      </a:lnTo>
                      <a:cubicBezTo>
                        <a:pt x="2667" y="90107"/>
                        <a:pt x="0" y="87439"/>
                        <a:pt x="0" y="84106"/>
                      </a:cubicBezTo>
                      <a:cubicBezTo>
                        <a:pt x="0" y="80772"/>
                        <a:pt x="2762" y="78105"/>
                        <a:pt x="6001" y="78105"/>
                      </a:cubicBezTo>
                      <a:lnTo>
                        <a:pt x="25051" y="78105"/>
                      </a:lnTo>
                      <a:cubicBezTo>
                        <a:pt x="33718" y="78105"/>
                        <a:pt x="41815" y="74676"/>
                        <a:pt x="48006" y="68389"/>
                      </a:cubicBezTo>
                      <a:cubicBezTo>
                        <a:pt x="54197" y="62103"/>
                        <a:pt x="57531" y="53816"/>
                        <a:pt x="57531" y="44958"/>
                      </a:cubicBezTo>
                      <a:cubicBezTo>
                        <a:pt x="57531" y="36100"/>
                        <a:pt x="54102" y="27813"/>
                        <a:pt x="48006" y="21622"/>
                      </a:cubicBezTo>
                      <a:cubicBezTo>
                        <a:pt x="41910" y="15430"/>
                        <a:pt x="33718" y="12001"/>
                        <a:pt x="25051" y="12001"/>
                      </a:cubicBezTo>
                      <a:lnTo>
                        <a:pt x="6001" y="12001"/>
                      </a:lnTo>
                      <a:cubicBezTo>
                        <a:pt x="2667" y="12001"/>
                        <a:pt x="0" y="9334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5051" y="0"/>
                      </a:lnTo>
                      <a:cubicBezTo>
                        <a:pt x="36957" y="0"/>
                        <a:pt x="48196" y="4667"/>
                        <a:pt x="56579" y="13240"/>
                      </a:cubicBezTo>
                      <a:cubicBezTo>
                        <a:pt x="64960" y="21717"/>
                        <a:pt x="69628" y="33052"/>
                        <a:pt x="69628" y="45053"/>
                      </a:cubicBezTo>
                      <a:cubicBezTo>
                        <a:pt x="69628" y="57055"/>
                        <a:pt x="65056" y="68389"/>
                        <a:pt x="56674" y="76867"/>
                      </a:cubicBezTo>
                      <a:cubicBezTo>
                        <a:pt x="49244" y="84392"/>
                        <a:pt x="39719" y="88963"/>
                        <a:pt x="29432" y="8991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8" name="Google Shape;1728;p33"/>
                <p:cNvSpPr/>
                <p:nvPr/>
              </p:nvSpPr>
              <p:spPr>
                <a:xfrm>
                  <a:off x="1981546" y="2833898"/>
                  <a:ext cx="69627" cy="9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27" h="90011" extrusionOk="0">
                      <a:moveTo>
                        <a:pt x="29242" y="89821"/>
                      </a:moveTo>
                      <a:cubicBezTo>
                        <a:pt x="27813" y="90011"/>
                        <a:pt x="26479" y="90011"/>
                        <a:pt x="25051" y="90011"/>
                      </a:cubicBezTo>
                      <a:lnTo>
                        <a:pt x="6001" y="90011"/>
                      </a:lnTo>
                      <a:cubicBezTo>
                        <a:pt x="2667" y="90011"/>
                        <a:pt x="0" y="87344"/>
                        <a:pt x="0" y="84011"/>
                      </a:cubicBezTo>
                      <a:cubicBezTo>
                        <a:pt x="0" y="80677"/>
                        <a:pt x="2667" y="78010"/>
                        <a:pt x="6001" y="78010"/>
                      </a:cubicBezTo>
                      <a:lnTo>
                        <a:pt x="25051" y="78010"/>
                      </a:lnTo>
                      <a:cubicBezTo>
                        <a:pt x="33718" y="78010"/>
                        <a:pt x="41910" y="74581"/>
                        <a:pt x="48006" y="68390"/>
                      </a:cubicBezTo>
                      <a:cubicBezTo>
                        <a:pt x="54102" y="62103"/>
                        <a:pt x="57531" y="53816"/>
                        <a:pt x="57531" y="44958"/>
                      </a:cubicBezTo>
                      <a:cubicBezTo>
                        <a:pt x="57531" y="36100"/>
                        <a:pt x="54102" y="27813"/>
                        <a:pt x="48006" y="21622"/>
                      </a:cubicBezTo>
                      <a:cubicBezTo>
                        <a:pt x="41910" y="15430"/>
                        <a:pt x="33718" y="12001"/>
                        <a:pt x="25051" y="12001"/>
                      </a:cubicBezTo>
                      <a:lnTo>
                        <a:pt x="6001" y="12001"/>
                      </a:lnTo>
                      <a:cubicBezTo>
                        <a:pt x="2667" y="12001"/>
                        <a:pt x="0" y="9334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5051" y="0"/>
                      </a:lnTo>
                      <a:cubicBezTo>
                        <a:pt x="36957" y="0"/>
                        <a:pt x="48196" y="4667"/>
                        <a:pt x="56579" y="13240"/>
                      </a:cubicBezTo>
                      <a:cubicBezTo>
                        <a:pt x="64960" y="21717"/>
                        <a:pt x="69628" y="33052"/>
                        <a:pt x="69628" y="45053"/>
                      </a:cubicBezTo>
                      <a:cubicBezTo>
                        <a:pt x="69628" y="57055"/>
                        <a:pt x="65056" y="68390"/>
                        <a:pt x="56674" y="76962"/>
                      </a:cubicBezTo>
                      <a:cubicBezTo>
                        <a:pt x="49244" y="84487"/>
                        <a:pt x="39719" y="89059"/>
                        <a:pt x="29432" y="900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29" name="Google Shape;1729;p33"/>
              <p:cNvSpPr/>
              <p:nvPr/>
            </p:nvSpPr>
            <p:spPr>
              <a:xfrm>
                <a:off x="1845570" y="2791131"/>
                <a:ext cx="153175" cy="176736"/>
              </a:xfrm>
              <a:custGeom>
                <a:avLst/>
                <a:gdLst/>
                <a:ahLst/>
                <a:cxnLst/>
                <a:rect l="l" t="t" r="r" b="b"/>
                <a:pathLst>
                  <a:path w="153175" h="176736" extrusionOk="0">
                    <a:moveTo>
                      <a:pt x="149406" y="6001"/>
                    </a:moveTo>
                    <a:cubicBezTo>
                      <a:pt x="145501" y="-2000"/>
                      <a:pt x="7579" y="-2000"/>
                      <a:pt x="3674" y="6001"/>
                    </a:cubicBezTo>
                    <a:cubicBezTo>
                      <a:pt x="-8137" y="59245"/>
                      <a:pt x="11580" y="142685"/>
                      <a:pt x="19962" y="153448"/>
                    </a:cubicBezTo>
                    <a:lnTo>
                      <a:pt x="19962" y="153448"/>
                    </a:lnTo>
                    <a:cubicBezTo>
                      <a:pt x="22819" y="158210"/>
                      <a:pt x="27582" y="162782"/>
                      <a:pt x="34249" y="166592"/>
                    </a:cubicBezTo>
                    <a:cubicBezTo>
                      <a:pt x="57585" y="180118"/>
                      <a:pt x="95590" y="180118"/>
                      <a:pt x="118926" y="166592"/>
                    </a:cubicBezTo>
                    <a:cubicBezTo>
                      <a:pt x="125594" y="162782"/>
                      <a:pt x="130356" y="158210"/>
                      <a:pt x="133214" y="153448"/>
                    </a:cubicBezTo>
                    <a:lnTo>
                      <a:pt x="133214" y="153448"/>
                    </a:lnTo>
                    <a:cubicBezTo>
                      <a:pt x="141596" y="142685"/>
                      <a:pt x="161313" y="59245"/>
                      <a:pt x="149502" y="6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33"/>
              <p:cNvSpPr/>
              <p:nvPr/>
            </p:nvSpPr>
            <p:spPr>
              <a:xfrm>
                <a:off x="1846291" y="2857330"/>
                <a:ext cx="151352" cy="80009"/>
              </a:xfrm>
              <a:custGeom>
                <a:avLst/>
                <a:gdLst/>
                <a:ahLst/>
                <a:cxnLst/>
                <a:rect l="l" t="t" r="r" b="b"/>
                <a:pathLst>
                  <a:path w="151352" h="80009" extrusionOk="0">
                    <a:moveTo>
                      <a:pt x="26289" y="68199"/>
                    </a:moveTo>
                    <a:cubicBezTo>
                      <a:pt x="39910" y="76105"/>
                      <a:pt x="57817" y="80010"/>
                      <a:pt x="75724" y="80010"/>
                    </a:cubicBezTo>
                    <a:cubicBezTo>
                      <a:pt x="93631" y="80010"/>
                      <a:pt x="111538" y="76105"/>
                      <a:pt x="125158" y="68199"/>
                    </a:cubicBezTo>
                    <a:cubicBezTo>
                      <a:pt x="135445" y="62293"/>
                      <a:pt x="142018" y="54959"/>
                      <a:pt x="144780" y="47339"/>
                    </a:cubicBezTo>
                    <a:cubicBezTo>
                      <a:pt x="147638" y="33528"/>
                      <a:pt x="150019" y="17526"/>
                      <a:pt x="151352" y="1143"/>
                    </a:cubicBezTo>
                    <a:cubicBezTo>
                      <a:pt x="149066" y="10192"/>
                      <a:pt x="141922" y="18955"/>
                      <a:pt x="129826" y="26003"/>
                    </a:cubicBezTo>
                    <a:cubicBezTo>
                      <a:pt x="100013" y="43243"/>
                      <a:pt x="51625" y="43243"/>
                      <a:pt x="21812" y="26003"/>
                    </a:cubicBezTo>
                    <a:cubicBezTo>
                      <a:pt x="9144" y="18669"/>
                      <a:pt x="1905" y="9525"/>
                      <a:pt x="0" y="0"/>
                    </a:cubicBezTo>
                    <a:cubicBezTo>
                      <a:pt x="1238" y="16288"/>
                      <a:pt x="3619" y="32194"/>
                      <a:pt x="6382" y="46006"/>
                    </a:cubicBezTo>
                    <a:cubicBezTo>
                      <a:pt x="8953" y="54102"/>
                      <a:pt x="15430" y="62008"/>
                      <a:pt x="26289" y="681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1848077" y="2761961"/>
                <a:ext cx="147970" cy="85391"/>
              </a:xfrm>
              <a:custGeom>
                <a:avLst/>
                <a:gdLst/>
                <a:ahLst/>
                <a:cxnLst/>
                <a:rect l="l" t="t" r="r" b="b"/>
                <a:pathLst>
                  <a:path w="147970" h="85391" extrusionOk="0">
                    <a:moveTo>
                      <a:pt x="21646" y="72890"/>
                    </a:moveTo>
                    <a:cubicBezTo>
                      <a:pt x="50602" y="89559"/>
                      <a:pt x="97465" y="89559"/>
                      <a:pt x="126325" y="72890"/>
                    </a:cubicBezTo>
                    <a:cubicBezTo>
                      <a:pt x="155186" y="56221"/>
                      <a:pt x="155186" y="29170"/>
                      <a:pt x="126325" y="12502"/>
                    </a:cubicBezTo>
                    <a:cubicBezTo>
                      <a:pt x="97369" y="-4167"/>
                      <a:pt x="50506" y="-4167"/>
                      <a:pt x="21646" y="12502"/>
                    </a:cubicBezTo>
                    <a:cubicBezTo>
                      <a:pt x="-7215" y="29170"/>
                      <a:pt x="-7215" y="56221"/>
                      <a:pt x="21646" y="728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1856136" y="2766652"/>
                <a:ext cx="131756" cy="76104"/>
              </a:xfrm>
              <a:custGeom>
                <a:avLst/>
                <a:gdLst/>
                <a:ahLst/>
                <a:cxnLst/>
                <a:rect l="l" t="t" r="r" b="b"/>
                <a:pathLst>
                  <a:path w="131756" h="76104" extrusionOk="0">
                    <a:moveTo>
                      <a:pt x="112456" y="11144"/>
                    </a:moveTo>
                    <a:cubicBezTo>
                      <a:pt x="86738" y="-3715"/>
                      <a:pt x="45019" y="-3715"/>
                      <a:pt x="19301" y="11144"/>
                    </a:cubicBezTo>
                    <a:cubicBezTo>
                      <a:pt x="3680" y="20193"/>
                      <a:pt x="-2511" y="32671"/>
                      <a:pt x="918" y="44387"/>
                    </a:cubicBezTo>
                    <a:cubicBezTo>
                      <a:pt x="3109" y="51911"/>
                      <a:pt x="9205" y="59150"/>
                      <a:pt x="19301" y="64960"/>
                    </a:cubicBezTo>
                    <a:cubicBezTo>
                      <a:pt x="45019" y="79820"/>
                      <a:pt x="86738" y="79820"/>
                      <a:pt x="112456" y="64960"/>
                    </a:cubicBezTo>
                    <a:cubicBezTo>
                      <a:pt x="122457" y="59150"/>
                      <a:pt x="128648" y="51911"/>
                      <a:pt x="130839" y="44387"/>
                    </a:cubicBezTo>
                    <a:cubicBezTo>
                      <a:pt x="134268" y="32671"/>
                      <a:pt x="128077" y="20193"/>
                      <a:pt x="112456" y="11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33"/>
            <p:cNvGrpSpPr/>
            <p:nvPr/>
          </p:nvGrpSpPr>
          <p:grpSpPr>
            <a:xfrm>
              <a:off x="1825336" y="2531099"/>
              <a:ext cx="239077" cy="240577"/>
              <a:chOff x="1825336" y="2531099"/>
              <a:chExt cx="239077" cy="240577"/>
            </a:xfrm>
          </p:grpSpPr>
          <p:grpSp>
            <p:nvGrpSpPr>
              <p:cNvPr id="1734" name="Google Shape;1734;p33"/>
              <p:cNvGrpSpPr/>
              <p:nvPr/>
            </p:nvGrpSpPr>
            <p:grpSpPr>
              <a:xfrm>
                <a:off x="1897726" y="2531099"/>
                <a:ext cx="166687" cy="122681"/>
                <a:chOff x="1897726" y="2531099"/>
                <a:chExt cx="166687" cy="122681"/>
              </a:xfrm>
            </p:grpSpPr>
            <p:sp>
              <p:nvSpPr>
                <p:cNvPr id="1735" name="Google Shape;1735;p33"/>
                <p:cNvSpPr/>
                <p:nvPr/>
              </p:nvSpPr>
              <p:spPr>
                <a:xfrm>
                  <a:off x="1942303" y="2556816"/>
                  <a:ext cx="122110" cy="96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10" h="96964" extrusionOk="0">
                      <a:moveTo>
                        <a:pt x="0" y="96964"/>
                      </a:moveTo>
                      <a:lnTo>
                        <a:pt x="122111" y="26479"/>
                      </a:lnTo>
                      <a:lnTo>
                        <a:pt x="122111" y="0"/>
                      </a:lnTo>
                      <a:lnTo>
                        <a:pt x="0" y="70485"/>
                      </a:lnTo>
                      <a:lnTo>
                        <a:pt x="0" y="969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6" name="Google Shape;1736;p33"/>
                <p:cNvSpPr/>
                <p:nvPr/>
              </p:nvSpPr>
              <p:spPr>
                <a:xfrm>
                  <a:off x="1897726" y="2601583"/>
                  <a:ext cx="44576" cy="5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6" h="52196" extrusionOk="0">
                      <a:moveTo>
                        <a:pt x="44577" y="52197"/>
                      </a:moveTo>
                      <a:lnTo>
                        <a:pt x="44577" y="25717"/>
                      </a:lnTo>
                      <a:lnTo>
                        <a:pt x="0" y="0"/>
                      </a:lnTo>
                      <a:lnTo>
                        <a:pt x="0" y="26479"/>
                      </a:lnTo>
                      <a:lnTo>
                        <a:pt x="44577" y="5219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33"/>
                <p:cNvSpPr/>
                <p:nvPr/>
              </p:nvSpPr>
              <p:spPr>
                <a:xfrm>
                  <a:off x="1897726" y="2531099"/>
                  <a:ext cx="166687" cy="9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87" h="96202" extrusionOk="0">
                      <a:moveTo>
                        <a:pt x="44577" y="96202"/>
                      </a:moveTo>
                      <a:lnTo>
                        <a:pt x="166688" y="25717"/>
                      </a:lnTo>
                      <a:lnTo>
                        <a:pt x="122206" y="0"/>
                      </a:lnTo>
                      <a:lnTo>
                        <a:pt x="0" y="70485"/>
                      </a:lnTo>
                      <a:lnTo>
                        <a:pt x="44577" y="9620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8" name="Google Shape;1738;p33"/>
                <p:cNvSpPr/>
                <p:nvPr/>
              </p:nvSpPr>
              <p:spPr>
                <a:xfrm>
                  <a:off x="1913252" y="2539957"/>
                  <a:ext cx="135921" cy="78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21" h="78486" extrusionOk="0">
                      <a:moveTo>
                        <a:pt x="13811" y="78486"/>
                      </a:moveTo>
                      <a:lnTo>
                        <a:pt x="135922" y="8001"/>
                      </a:lnTo>
                      <a:lnTo>
                        <a:pt x="122110" y="0"/>
                      </a:lnTo>
                      <a:lnTo>
                        <a:pt x="0" y="70580"/>
                      </a:lnTo>
                      <a:lnTo>
                        <a:pt x="13811" y="7848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9" name="Google Shape;1739;p33"/>
                <p:cNvSpPr/>
                <p:nvPr/>
              </p:nvSpPr>
              <p:spPr>
                <a:xfrm>
                  <a:off x="1917443" y="2542624"/>
                  <a:ext cx="127063" cy="69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63" h="69341" extrusionOk="0">
                      <a:moveTo>
                        <a:pt x="0" y="67818"/>
                      </a:moveTo>
                      <a:lnTo>
                        <a:pt x="2572" y="69342"/>
                      </a:lnTo>
                      <a:lnTo>
                        <a:pt x="117539" y="2953"/>
                      </a:lnTo>
                      <a:lnTo>
                        <a:pt x="124492" y="6953"/>
                      </a:lnTo>
                      <a:lnTo>
                        <a:pt x="127064" y="5429"/>
                      </a:lnTo>
                      <a:lnTo>
                        <a:pt x="117539" y="0"/>
                      </a:lnTo>
                      <a:lnTo>
                        <a:pt x="0" y="67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33"/>
                <p:cNvSpPr/>
                <p:nvPr/>
              </p:nvSpPr>
              <p:spPr>
                <a:xfrm>
                  <a:off x="1920014" y="2545576"/>
                  <a:ext cx="121920" cy="7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0" h="70389" extrusionOk="0">
                      <a:moveTo>
                        <a:pt x="0" y="66389"/>
                      </a:moveTo>
                      <a:lnTo>
                        <a:pt x="6858" y="70390"/>
                      </a:lnTo>
                      <a:lnTo>
                        <a:pt x="121920" y="4001"/>
                      </a:lnTo>
                      <a:lnTo>
                        <a:pt x="114967" y="0"/>
                      </a:lnTo>
                      <a:lnTo>
                        <a:pt x="0" y="663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1" name="Google Shape;1741;p33"/>
              <p:cNvGrpSpPr/>
              <p:nvPr/>
            </p:nvGrpSpPr>
            <p:grpSpPr>
              <a:xfrm>
                <a:off x="1862674" y="2675783"/>
                <a:ext cx="46101" cy="95893"/>
                <a:chOff x="1862674" y="2675783"/>
                <a:chExt cx="46101" cy="95893"/>
              </a:xfrm>
            </p:grpSpPr>
            <p:grpSp>
              <p:nvGrpSpPr>
                <p:cNvPr id="1742" name="Google Shape;1742;p33"/>
                <p:cNvGrpSpPr/>
                <p:nvPr/>
              </p:nvGrpSpPr>
              <p:grpSpPr>
                <a:xfrm>
                  <a:off x="1881724" y="2751936"/>
                  <a:ext cx="8191" cy="19740"/>
                  <a:chOff x="1881724" y="2751936"/>
                  <a:chExt cx="8191" cy="19740"/>
                </a:xfrm>
              </p:grpSpPr>
              <p:sp>
                <p:nvSpPr>
                  <p:cNvPr id="1743" name="Google Shape;1743;p33"/>
                  <p:cNvSpPr/>
                  <p:nvPr/>
                </p:nvSpPr>
                <p:spPr>
                  <a:xfrm>
                    <a:off x="1883367" y="2767152"/>
                    <a:ext cx="4429" cy="2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9" h="2524" extrusionOk="0">
                        <a:moveTo>
                          <a:pt x="643" y="2167"/>
                        </a:moveTo>
                        <a:cubicBezTo>
                          <a:pt x="1500" y="2643"/>
                          <a:pt x="2929" y="2643"/>
                          <a:pt x="3786" y="2167"/>
                        </a:cubicBezTo>
                        <a:cubicBezTo>
                          <a:pt x="4643" y="1691"/>
                          <a:pt x="4643" y="833"/>
                          <a:pt x="3786" y="357"/>
                        </a:cubicBezTo>
                        <a:cubicBezTo>
                          <a:pt x="2929" y="-119"/>
                          <a:pt x="1500" y="-119"/>
                          <a:pt x="643" y="357"/>
                        </a:cubicBezTo>
                        <a:cubicBezTo>
                          <a:pt x="-214" y="833"/>
                          <a:pt x="-214" y="1691"/>
                          <a:pt x="643" y="2167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4" name="Google Shape;1744;p33"/>
                  <p:cNvSpPr/>
                  <p:nvPr/>
                </p:nvSpPr>
                <p:spPr>
                  <a:xfrm>
                    <a:off x="1881819" y="2754269"/>
                    <a:ext cx="8096" cy="17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6" h="17407" extrusionOk="0">
                        <a:moveTo>
                          <a:pt x="8001" y="0"/>
                        </a:moveTo>
                        <a:lnTo>
                          <a:pt x="8001" y="15145"/>
                        </a:lnTo>
                        <a:lnTo>
                          <a:pt x="8001" y="15145"/>
                        </a:lnTo>
                        <a:cubicBezTo>
                          <a:pt x="8001" y="15716"/>
                          <a:pt x="7620" y="16288"/>
                          <a:pt x="6858" y="16764"/>
                        </a:cubicBezTo>
                        <a:cubicBezTo>
                          <a:pt x="5334" y="17621"/>
                          <a:pt x="2762" y="17621"/>
                          <a:pt x="1143" y="16764"/>
                        </a:cubicBezTo>
                        <a:cubicBezTo>
                          <a:pt x="381" y="16288"/>
                          <a:pt x="0" y="15716"/>
                          <a:pt x="0" y="15145"/>
                        </a:cubicBezTo>
                        <a:lnTo>
                          <a:pt x="0" y="0"/>
                        </a:lnTo>
                        <a:lnTo>
                          <a:pt x="809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5" name="Google Shape;1745;p33"/>
                  <p:cNvSpPr/>
                  <p:nvPr/>
                </p:nvSpPr>
                <p:spPr>
                  <a:xfrm>
                    <a:off x="1881724" y="2751936"/>
                    <a:ext cx="8072" cy="4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2" h="4595" extrusionOk="0">
                        <a:moveTo>
                          <a:pt x="1143" y="3953"/>
                        </a:moveTo>
                        <a:cubicBezTo>
                          <a:pt x="2762" y="4810"/>
                          <a:pt x="5239" y="4810"/>
                          <a:pt x="6858" y="3953"/>
                        </a:cubicBezTo>
                        <a:cubicBezTo>
                          <a:pt x="8477" y="3000"/>
                          <a:pt x="8477" y="1572"/>
                          <a:pt x="6858" y="714"/>
                        </a:cubicBezTo>
                        <a:cubicBezTo>
                          <a:pt x="5334" y="-238"/>
                          <a:pt x="2762" y="-238"/>
                          <a:pt x="1143" y="714"/>
                        </a:cubicBezTo>
                        <a:cubicBezTo>
                          <a:pt x="-381" y="1572"/>
                          <a:pt x="-381" y="3096"/>
                          <a:pt x="1143" y="3953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6" name="Google Shape;1746;p33"/>
                <p:cNvGrpSpPr/>
                <p:nvPr/>
              </p:nvGrpSpPr>
              <p:grpSpPr>
                <a:xfrm>
                  <a:off x="1874009" y="2743506"/>
                  <a:ext cx="23622" cy="17145"/>
                  <a:chOff x="1874009" y="2743506"/>
                  <a:chExt cx="23622" cy="17145"/>
                </a:xfrm>
              </p:grpSpPr>
              <p:sp>
                <p:nvSpPr>
                  <p:cNvPr id="1747" name="Google Shape;1747;p33"/>
                  <p:cNvSpPr/>
                  <p:nvPr/>
                </p:nvSpPr>
                <p:spPr>
                  <a:xfrm>
                    <a:off x="1874009" y="2750364"/>
                    <a:ext cx="23622" cy="10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22" h="10287" extrusionOk="0">
                        <a:moveTo>
                          <a:pt x="23527" y="0"/>
                        </a:moveTo>
                        <a:lnTo>
                          <a:pt x="23527" y="3429"/>
                        </a:lnTo>
                        <a:lnTo>
                          <a:pt x="23527" y="3429"/>
                        </a:lnTo>
                        <a:cubicBezTo>
                          <a:pt x="23527" y="5239"/>
                          <a:pt x="22384" y="6858"/>
                          <a:pt x="20098" y="8287"/>
                        </a:cubicBezTo>
                        <a:cubicBezTo>
                          <a:pt x="15526" y="10954"/>
                          <a:pt x="8001" y="10954"/>
                          <a:pt x="3429" y="8287"/>
                        </a:cubicBezTo>
                        <a:cubicBezTo>
                          <a:pt x="1143" y="6953"/>
                          <a:pt x="0" y="5239"/>
                          <a:pt x="0" y="3429"/>
                        </a:cubicBezTo>
                        <a:lnTo>
                          <a:pt x="0" y="0"/>
                        </a:lnTo>
                        <a:lnTo>
                          <a:pt x="23622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8" name="Google Shape;1748;p33"/>
                  <p:cNvSpPr/>
                  <p:nvPr/>
                </p:nvSpPr>
                <p:spPr>
                  <a:xfrm>
                    <a:off x="1874009" y="2743506"/>
                    <a:ext cx="23526" cy="13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6" h="13620" extrusionOk="0">
                        <a:moveTo>
                          <a:pt x="3429" y="11620"/>
                        </a:moveTo>
                        <a:cubicBezTo>
                          <a:pt x="8001" y="14287"/>
                          <a:pt x="15526" y="14287"/>
                          <a:pt x="20098" y="11620"/>
                        </a:cubicBezTo>
                        <a:cubicBezTo>
                          <a:pt x="24670" y="8953"/>
                          <a:pt x="24670" y="4667"/>
                          <a:pt x="20098" y="2000"/>
                        </a:cubicBezTo>
                        <a:cubicBezTo>
                          <a:pt x="15526" y="-667"/>
                          <a:pt x="8001" y="-667"/>
                          <a:pt x="3429" y="2000"/>
                        </a:cubicBezTo>
                        <a:cubicBezTo>
                          <a:pt x="-1143" y="4667"/>
                          <a:pt x="-1143" y="8953"/>
                          <a:pt x="3429" y="1162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9" name="Google Shape;1749;p33"/>
                <p:cNvGrpSpPr/>
                <p:nvPr/>
              </p:nvGrpSpPr>
              <p:grpSpPr>
                <a:xfrm>
                  <a:off x="1877223" y="2725980"/>
                  <a:ext cx="17168" cy="28574"/>
                  <a:chOff x="1877223" y="2725980"/>
                  <a:chExt cx="17168" cy="28574"/>
                </a:xfrm>
              </p:grpSpPr>
              <p:sp>
                <p:nvSpPr>
                  <p:cNvPr id="1750" name="Google Shape;1750;p33"/>
                  <p:cNvSpPr/>
                  <p:nvPr/>
                </p:nvSpPr>
                <p:spPr>
                  <a:xfrm>
                    <a:off x="1877247" y="2730933"/>
                    <a:ext cx="17144" cy="23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4" h="23621" extrusionOk="0">
                        <a:moveTo>
                          <a:pt x="17050" y="0"/>
                        </a:moveTo>
                        <a:lnTo>
                          <a:pt x="17050" y="18764"/>
                        </a:lnTo>
                        <a:lnTo>
                          <a:pt x="17050" y="18764"/>
                        </a:lnTo>
                        <a:cubicBezTo>
                          <a:pt x="17050" y="20003"/>
                          <a:pt x="16192" y="21241"/>
                          <a:pt x="14573" y="22193"/>
                        </a:cubicBezTo>
                        <a:cubicBezTo>
                          <a:pt x="11239" y="24098"/>
                          <a:pt x="5810" y="24098"/>
                          <a:pt x="2476" y="22193"/>
                        </a:cubicBezTo>
                        <a:cubicBezTo>
                          <a:pt x="857" y="21241"/>
                          <a:pt x="0" y="19907"/>
                          <a:pt x="0" y="18764"/>
                        </a:cubicBezTo>
                        <a:lnTo>
                          <a:pt x="0" y="0"/>
                        </a:lnTo>
                        <a:lnTo>
                          <a:pt x="1714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1" name="Google Shape;1751;p33"/>
                  <p:cNvSpPr/>
                  <p:nvPr/>
                </p:nvSpPr>
                <p:spPr>
                  <a:xfrm>
                    <a:off x="1877223" y="2725980"/>
                    <a:ext cx="17097" cy="9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7" h="9810" extrusionOk="0">
                        <a:moveTo>
                          <a:pt x="2500" y="8382"/>
                        </a:moveTo>
                        <a:cubicBezTo>
                          <a:pt x="5834" y="10287"/>
                          <a:pt x="11263" y="10287"/>
                          <a:pt x="14597" y="8382"/>
                        </a:cubicBezTo>
                        <a:cubicBezTo>
                          <a:pt x="17931" y="6477"/>
                          <a:pt x="17931" y="3334"/>
                          <a:pt x="14597" y="1429"/>
                        </a:cubicBezTo>
                        <a:cubicBezTo>
                          <a:pt x="11263" y="-476"/>
                          <a:pt x="5834" y="-476"/>
                          <a:pt x="2500" y="1429"/>
                        </a:cubicBezTo>
                        <a:cubicBezTo>
                          <a:pt x="-833" y="3334"/>
                          <a:pt x="-833" y="6477"/>
                          <a:pt x="2500" y="8382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2" name="Google Shape;1752;p33"/>
                <p:cNvGrpSpPr/>
                <p:nvPr/>
              </p:nvGrpSpPr>
              <p:grpSpPr>
                <a:xfrm>
                  <a:off x="1867544" y="2719193"/>
                  <a:ext cx="36468" cy="26242"/>
                  <a:chOff x="1867544" y="2719193"/>
                  <a:chExt cx="36468" cy="26242"/>
                </a:xfrm>
              </p:grpSpPr>
              <p:sp>
                <p:nvSpPr>
                  <p:cNvPr id="1753" name="Google Shape;1753;p33"/>
                  <p:cNvSpPr/>
                  <p:nvPr/>
                </p:nvSpPr>
                <p:spPr>
                  <a:xfrm>
                    <a:off x="1867627" y="2729695"/>
                    <a:ext cx="36385" cy="15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85" h="15740" extrusionOk="0">
                        <a:moveTo>
                          <a:pt x="36386" y="0"/>
                        </a:moveTo>
                        <a:lnTo>
                          <a:pt x="36386" y="5239"/>
                        </a:lnTo>
                        <a:lnTo>
                          <a:pt x="36290" y="5239"/>
                        </a:lnTo>
                        <a:cubicBezTo>
                          <a:pt x="36290" y="7906"/>
                          <a:pt x="34481" y="10573"/>
                          <a:pt x="30956" y="12668"/>
                        </a:cubicBezTo>
                        <a:cubicBezTo>
                          <a:pt x="23908" y="16764"/>
                          <a:pt x="12383" y="16764"/>
                          <a:pt x="5334" y="12668"/>
                        </a:cubicBezTo>
                        <a:cubicBezTo>
                          <a:pt x="1810" y="10573"/>
                          <a:pt x="0" y="7906"/>
                          <a:pt x="0" y="5239"/>
                        </a:cubicBezTo>
                        <a:lnTo>
                          <a:pt x="0" y="0"/>
                        </a:lnTo>
                        <a:lnTo>
                          <a:pt x="36386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4" name="Google Shape;1754;p33"/>
                  <p:cNvSpPr/>
                  <p:nvPr/>
                </p:nvSpPr>
                <p:spPr>
                  <a:xfrm>
                    <a:off x="1867544" y="2719193"/>
                    <a:ext cx="36230" cy="21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0" h="21002" extrusionOk="0">
                        <a:moveTo>
                          <a:pt x="5322" y="17931"/>
                        </a:moveTo>
                        <a:cubicBezTo>
                          <a:pt x="12371" y="22027"/>
                          <a:pt x="23896" y="22027"/>
                          <a:pt x="30944" y="17931"/>
                        </a:cubicBezTo>
                        <a:cubicBezTo>
                          <a:pt x="37993" y="13835"/>
                          <a:pt x="37993" y="7168"/>
                          <a:pt x="30944" y="3072"/>
                        </a:cubicBezTo>
                        <a:cubicBezTo>
                          <a:pt x="23896" y="-1024"/>
                          <a:pt x="12371" y="-1024"/>
                          <a:pt x="5322" y="3072"/>
                        </a:cubicBezTo>
                        <a:cubicBezTo>
                          <a:pt x="-1822" y="7168"/>
                          <a:pt x="-1726" y="13740"/>
                          <a:pt x="5322" y="179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5" name="Google Shape;1755;p33"/>
                <p:cNvGrpSpPr/>
                <p:nvPr/>
              </p:nvGrpSpPr>
              <p:grpSpPr>
                <a:xfrm>
                  <a:off x="1872104" y="2705406"/>
                  <a:ext cx="27431" cy="30861"/>
                  <a:chOff x="1872104" y="2705406"/>
                  <a:chExt cx="27431" cy="30861"/>
                </a:xfrm>
              </p:grpSpPr>
              <p:sp>
                <p:nvSpPr>
                  <p:cNvPr id="1756" name="Google Shape;1756;p33"/>
                  <p:cNvSpPr/>
                  <p:nvPr/>
                </p:nvSpPr>
                <p:spPr>
                  <a:xfrm>
                    <a:off x="1872199" y="2713312"/>
                    <a:ext cx="27336" cy="22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36" h="22955" extrusionOk="0">
                        <a:moveTo>
                          <a:pt x="27242" y="0"/>
                        </a:moveTo>
                        <a:lnTo>
                          <a:pt x="27242" y="15145"/>
                        </a:lnTo>
                        <a:lnTo>
                          <a:pt x="27242" y="15145"/>
                        </a:lnTo>
                        <a:cubicBezTo>
                          <a:pt x="27242" y="17145"/>
                          <a:pt x="25908" y="19145"/>
                          <a:pt x="23241" y="20669"/>
                        </a:cubicBezTo>
                        <a:cubicBezTo>
                          <a:pt x="17907" y="23717"/>
                          <a:pt x="9335" y="23717"/>
                          <a:pt x="4001" y="20669"/>
                        </a:cubicBezTo>
                        <a:cubicBezTo>
                          <a:pt x="1334" y="19145"/>
                          <a:pt x="0" y="17145"/>
                          <a:pt x="0" y="15145"/>
                        </a:cubicBezTo>
                        <a:lnTo>
                          <a:pt x="0" y="0"/>
                        </a:lnTo>
                        <a:lnTo>
                          <a:pt x="2733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7" name="Google Shape;1757;p33"/>
                  <p:cNvSpPr/>
                  <p:nvPr/>
                </p:nvSpPr>
                <p:spPr>
                  <a:xfrm>
                    <a:off x="1872104" y="2705406"/>
                    <a:ext cx="27241" cy="15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41" h="15716" extrusionOk="0">
                        <a:moveTo>
                          <a:pt x="4000" y="13430"/>
                        </a:moveTo>
                        <a:cubicBezTo>
                          <a:pt x="9334" y="16478"/>
                          <a:pt x="18002" y="16478"/>
                          <a:pt x="23241" y="13430"/>
                        </a:cubicBezTo>
                        <a:cubicBezTo>
                          <a:pt x="28575" y="10287"/>
                          <a:pt x="28575" y="5334"/>
                          <a:pt x="23241" y="2286"/>
                        </a:cubicBezTo>
                        <a:cubicBezTo>
                          <a:pt x="17907" y="-762"/>
                          <a:pt x="9334" y="-762"/>
                          <a:pt x="4000" y="2286"/>
                        </a:cubicBezTo>
                        <a:cubicBezTo>
                          <a:pt x="-1333" y="5334"/>
                          <a:pt x="-1333" y="10382"/>
                          <a:pt x="4000" y="13430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8" name="Google Shape;1758;p33"/>
                <p:cNvGrpSpPr/>
                <p:nvPr/>
              </p:nvGrpSpPr>
              <p:grpSpPr>
                <a:xfrm>
                  <a:off x="1862674" y="2690785"/>
                  <a:ext cx="46101" cy="33051"/>
                  <a:chOff x="1862674" y="2690785"/>
                  <a:chExt cx="46101" cy="33051"/>
                </a:xfrm>
              </p:grpSpPr>
              <p:sp>
                <p:nvSpPr>
                  <p:cNvPr id="1759" name="Google Shape;1759;p33"/>
                  <p:cNvSpPr/>
                  <p:nvPr/>
                </p:nvSpPr>
                <p:spPr>
                  <a:xfrm>
                    <a:off x="1862674" y="2703977"/>
                    <a:ext cx="46101" cy="1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01" h="19859" extrusionOk="0">
                        <a:moveTo>
                          <a:pt x="46101" y="0"/>
                        </a:moveTo>
                        <a:lnTo>
                          <a:pt x="46101" y="6667"/>
                        </a:lnTo>
                        <a:lnTo>
                          <a:pt x="46006" y="6667"/>
                        </a:lnTo>
                        <a:cubicBezTo>
                          <a:pt x="46006" y="10001"/>
                          <a:pt x="43720" y="13430"/>
                          <a:pt x="39243" y="16002"/>
                        </a:cubicBezTo>
                        <a:cubicBezTo>
                          <a:pt x="30290" y="21146"/>
                          <a:pt x="15716" y="21146"/>
                          <a:pt x="6763" y="16002"/>
                        </a:cubicBezTo>
                        <a:cubicBezTo>
                          <a:pt x="2286" y="13430"/>
                          <a:pt x="0" y="10001"/>
                          <a:pt x="0" y="6667"/>
                        </a:cubicBezTo>
                        <a:lnTo>
                          <a:pt x="0" y="0"/>
                        </a:lnTo>
                        <a:lnTo>
                          <a:pt x="46006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0" name="Google Shape;1760;p33"/>
                  <p:cNvSpPr/>
                  <p:nvPr/>
                </p:nvSpPr>
                <p:spPr>
                  <a:xfrm>
                    <a:off x="1862817" y="2690785"/>
                    <a:ext cx="45910" cy="26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10" h="26479" extrusionOk="0">
                        <a:moveTo>
                          <a:pt x="6715" y="22622"/>
                        </a:moveTo>
                        <a:cubicBezTo>
                          <a:pt x="15669" y="27765"/>
                          <a:pt x="30242" y="27765"/>
                          <a:pt x="39195" y="22622"/>
                        </a:cubicBezTo>
                        <a:cubicBezTo>
                          <a:pt x="48149" y="17383"/>
                          <a:pt x="48149" y="9096"/>
                          <a:pt x="39195" y="3858"/>
                        </a:cubicBezTo>
                        <a:cubicBezTo>
                          <a:pt x="30242" y="-1286"/>
                          <a:pt x="15669" y="-1286"/>
                          <a:pt x="6715" y="3858"/>
                        </a:cubicBezTo>
                        <a:cubicBezTo>
                          <a:pt x="-2238" y="9001"/>
                          <a:pt x="-2238" y="17383"/>
                          <a:pt x="6715" y="2262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1" name="Google Shape;1761;p33"/>
                <p:cNvGrpSpPr/>
                <p:nvPr/>
              </p:nvGrpSpPr>
              <p:grpSpPr>
                <a:xfrm>
                  <a:off x="1867818" y="2679450"/>
                  <a:ext cx="35813" cy="33052"/>
                  <a:chOff x="1867818" y="2679450"/>
                  <a:chExt cx="35813" cy="33052"/>
                </a:xfrm>
              </p:grpSpPr>
              <p:sp>
                <p:nvSpPr>
                  <p:cNvPr id="1762" name="Google Shape;1762;p33"/>
                  <p:cNvSpPr/>
                  <p:nvPr/>
                </p:nvSpPr>
                <p:spPr>
                  <a:xfrm>
                    <a:off x="1867818" y="2689785"/>
                    <a:ext cx="35813" cy="2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13" h="22717" extrusionOk="0">
                        <a:moveTo>
                          <a:pt x="35814" y="0"/>
                        </a:moveTo>
                        <a:lnTo>
                          <a:pt x="35814" y="12478"/>
                        </a:lnTo>
                        <a:lnTo>
                          <a:pt x="35719" y="12478"/>
                        </a:lnTo>
                        <a:cubicBezTo>
                          <a:pt x="35719" y="15145"/>
                          <a:pt x="34004" y="17717"/>
                          <a:pt x="30480" y="19717"/>
                        </a:cubicBezTo>
                        <a:cubicBezTo>
                          <a:pt x="23527" y="23717"/>
                          <a:pt x="12287" y="23717"/>
                          <a:pt x="5239" y="19717"/>
                        </a:cubicBezTo>
                        <a:cubicBezTo>
                          <a:pt x="1810" y="17717"/>
                          <a:pt x="0" y="15145"/>
                          <a:pt x="0" y="12478"/>
                        </a:cubicBezTo>
                        <a:lnTo>
                          <a:pt x="0" y="0"/>
                        </a:lnTo>
                        <a:lnTo>
                          <a:pt x="35719" y="0"/>
                        </a:lnTo>
                        <a:close/>
                      </a:path>
                    </a:pathLst>
                  </a:custGeom>
                  <a:solidFill>
                    <a:srgbClr val="0A807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3" name="Google Shape;1763;p33"/>
                  <p:cNvSpPr/>
                  <p:nvPr/>
                </p:nvSpPr>
                <p:spPr>
                  <a:xfrm>
                    <a:off x="1867937" y="2679450"/>
                    <a:ext cx="35671" cy="20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1" h="20573" extrusionOk="0">
                        <a:moveTo>
                          <a:pt x="5215" y="17574"/>
                        </a:moveTo>
                        <a:cubicBezTo>
                          <a:pt x="12168" y="21574"/>
                          <a:pt x="23408" y="21574"/>
                          <a:pt x="30456" y="17574"/>
                        </a:cubicBezTo>
                        <a:cubicBezTo>
                          <a:pt x="37409" y="13573"/>
                          <a:pt x="37409" y="7001"/>
                          <a:pt x="30456" y="3000"/>
                        </a:cubicBezTo>
                        <a:cubicBezTo>
                          <a:pt x="23503" y="-1000"/>
                          <a:pt x="12263" y="-1000"/>
                          <a:pt x="5215" y="3000"/>
                        </a:cubicBezTo>
                        <a:cubicBezTo>
                          <a:pt x="-1738" y="7001"/>
                          <a:pt x="-1738" y="13478"/>
                          <a:pt x="5215" y="17574"/>
                        </a:cubicBezTo>
                        <a:close/>
                      </a:path>
                    </a:pathLst>
                  </a:custGeom>
                  <a:solidFill>
                    <a:srgbClr val="24D2C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4" name="Google Shape;1764;p33"/>
                <p:cNvGrpSpPr/>
                <p:nvPr/>
              </p:nvGrpSpPr>
              <p:grpSpPr>
                <a:xfrm>
                  <a:off x="1870723" y="2675783"/>
                  <a:ext cx="30241" cy="21812"/>
                  <a:chOff x="1870723" y="2675783"/>
                  <a:chExt cx="30241" cy="21812"/>
                </a:xfrm>
              </p:grpSpPr>
              <p:sp>
                <p:nvSpPr>
                  <p:cNvPr id="1765" name="Google Shape;1765;p33"/>
                  <p:cNvSpPr/>
                  <p:nvPr/>
                </p:nvSpPr>
                <p:spPr>
                  <a:xfrm>
                    <a:off x="1870865" y="2684546"/>
                    <a:ext cx="30099" cy="13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9" h="13049" extrusionOk="0">
                        <a:moveTo>
                          <a:pt x="30004" y="0"/>
                        </a:moveTo>
                        <a:lnTo>
                          <a:pt x="30004" y="4381"/>
                        </a:lnTo>
                        <a:lnTo>
                          <a:pt x="30004" y="4381"/>
                        </a:lnTo>
                        <a:cubicBezTo>
                          <a:pt x="30004" y="6572"/>
                          <a:pt x="28575" y="8858"/>
                          <a:pt x="25622" y="10477"/>
                        </a:cubicBezTo>
                        <a:cubicBezTo>
                          <a:pt x="19717" y="13906"/>
                          <a:pt x="10287" y="13906"/>
                          <a:pt x="4382" y="10477"/>
                        </a:cubicBezTo>
                        <a:cubicBezTo>
                          <a:pt x="1429" y="8763"/>
                          <a:pt x="0" y="6572"/>
                          <a:pt x="0" y="4381"/>
                        </a:cubicBezTo>
                        <a:lnTo>
                          <a:pt x="0" y="0"/>
                        </a:lnTo>
                        <a:lnTo>
                          <a:pt x="30099" y="0"/>
                        </a:lnTo>
                        <a:close/>
                      </a:path>
                    </a:pathLst>
                  </a:custGeom>
                  <a:solidFill>
                    <a:srgbClr val="0A807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6" name="Google Shape;1766;p33"/>
                  <p:cNvSpPr/>
                  <p:nvPr/>
                </p:nvSpPr>
                <p:spPr>
                  <a:xfrm>
                    <a:off x="1870723" y="2675783"/>
                    <a:ext cx="30098" cy="17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8" h="17430" extrusionOk="0">
                        <a:moveTo>
                          <a:pt x="4429" y="14859"/>
                        </a:moveTo>
                        <a:cubicBezTo>
                          <a:pt x="10335" y="18288"/>
                          <a:pt x="19764" y="18288"/>
                          <a:pt x="25670" y="14859"/>
                        </a:cubicBezTo>
                        <a:cubicBezTo>
                          <a:pt x="31575" y="11525"/>
                          <a:pt x="31575" y="6001"/>
                          <a:pt x="25670" y="2572"/>
                        </a:cubicBezTo>
                        <a:cubicBezTo>
                          <a:pt x="19764" y="-857"/>
                          <a:pt x="10335" y="-857"/>
                          <a:pt x="4429" y="2572"/>
                        </a:cubicBezTo>
                        <a:cubicBezTo>
                          <a:pt x="-1476" y="6001"/>
                          <a:pt x="-1476" y="11525"/>
                          <a:pt x="4429" y="14859"/>
                        </a:cubicBezTo>
                        <a:close/>
                      </a:path>
                    </a:pathLst>
                  </a:custGeom>
                  <a:solidFill>
                    <a:srgbClr val="24D2C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767" name="Google Shape;1767;p33"/>
              <p:cNvGrpSpPr/>
              <p:nvPr/>
            </p:nvGrpSpPr>
            <p:grpSpPr>
              <a:xfrm>
                <a:off x="1825336" y="2579104"/>
                <a:ext cx="122968" cy="140208"/>
                <a:chOff x="1825336" y="2579104"/>
                <a:chExt cx="122968" cy="140208"/>
              </a:xfrm>
            </p:grpSpPr>
            <p:sp>
              <p:nvSpPr>
                <p:cNvPr id="1768" name="Google Shape;1768;p33"/>
                <p:cNvSpPr/>
                <p:nvPr/>
              </p:nvSpPr>
              <p:spPr>
                <a:xfrm>
                  <a:off x="1865913" y="2610537"/>
                  <a:ext cx="82391" cy="1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1" h="108775" extrusionOk="0">
                      <a:moveTo>
                        <a:pt x="13906" y="108775"/>
                      </a:moveTo>
                      <a:lnTo>
                        <a:pt x="82391" y="69247"/>
                      </a:lnTo>
                      <a:lnTo>
                        <a:pt x="82391" y="0"/>
                      </a:lnTo>
                      <a:lnTo>
                        <a:pt x="0" y="29718"/>
                      </a:lnTo>
                      <a:lnTo>
                        <a:pt x="13906" y="10877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33"/>
                <p:cNvSpPr/>
                <p:nvPr/>
              </p:nvSpPr>
              <p:spPr>
                <a:xfrm>
                  <a:off x="1825336" y="2618538"/>
                  <a:ext cx="54483" cy="10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100774" extrusionOk="0">
                      <a:moveTo>
                        <a:pt x="54483" y="100775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69247"/>
                      </a:lnTo>
                      <a:lnTo>
                        <a:pt x="54483" y="10077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33"/>
                <p:cNvSpPr/>
                <p:nvPr/>
              </p:nvSpPr>
              <p:spPr>
                <a:xfrm>
                  <a:off x="1825336" y="2579104"/>
                  <a:ext cx="122967" cy="7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67" h="70866" extrusionOk="0">
                      <a:moveTo>
                        <a:pt x="54483" y="70866"/>
                      </a:moveTo>
                      <a:lnTo>
                        <a:pt x="122968" y="31433"/>
                      </a:lnTo>
                      <a:lnTo>
                        <a:pt x="68390" y="0"/>
                      </a:lnTo>
                      <a:lnTo>
                        <a:pt x="0" y="39433"/>
                      </a:lnTo>
                      <a:lnTo>
                        <a:pt x="54483" y="7086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1" name="Google Shape;1771;p33"/>
              <p:cNvGrpSpPr/>
              <p:nvPr/>
            </p:nvGrpSpPr>
            <p:grpSpPr>
              <a:xfrm>
                <a:off x="1862555" y="2568270"/>
                <a:ext cx="46434" cy="61150"/>
                <a:chOff x="1862555" y="2568270"/>
                <a:chExt cx="46434" cy="61150"/>
              </a:xfrm>
            </p:grpSpPr>
            <p:grpSp>
              <p:nvGrpSpPr>
                <p:cNvPr id="1772" name="Google Shape;1772;p33"/>
                <p:cNvGrpSpPr/>
                <p:nvPr/>
              </p:nvGrpSpPr>
              <p:grpSpPr>
                <a:xfrm>
                  <a:off x="1862555" y="2589082"/>
                  <a:ext cx="46434" cy="40338"/>
                  <a:chOff x="1862555" y="2589082"/>
                  <a:chExt cx="46434" cy="40338"/>
                </a:xfrm>
              </p:grpSpPr>
              <p:sp>
                <p:nvSpPr>
                  <p:cNvPr id="1773" name="Google Shape;1773;p33"/>
                  <p:cNvSpPr/>
                  <p:nvPr/>
                </p:nvSpPr>
                <p:spPr>
                  <a:xfrm>
                    <a:off x="1862579" y="2602441"/>
                    <a:ext cx="46386" cy="26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86" h="26979" extrusionOk="0">
                        <a:moveTo>
                          <a:pt x="46387" y="0"/>
                        </a:moveTo>
                        <a:lnTo>
                          <a:pt x="46387" y="13621"/>
                        </a:lnTo>
                        <a:cubicBezTo>
                          <a:pt x="46387" y="17050"/>
                          <a:pt x="44101" y="20479"/>
                          <a:pt x="39624" y="23050"/>
                        </a:cubicBezTo>
                        <a:cubicBezTo>
                          <a:pt x="30575" y="28289"/>
                          <a:pt x="15907" y="28289"/>
                          <a:pt x="6763" y="23050"/>
                        </a:cubicBezTo>
                        <a:cubicBezTo>
                          <a:pt x="2286" y="20383"/>
                          <a:pt x="0" y="16954"/>
                          <a:pt x="0" y="13621"/>
                        </a:cubicBezTo>
                        <a:lnTo>
                          <a:pt x="0" y="0"/>
                        </a:lnTo>
                        <a:lnTo>
                          <a:pt x="46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4" name="Google Shape;1774;p33"/>
                  <p:cNvSpPr/>
                  <p:nvPr/>
                </p:nvSpPr>
                <p:spPr>
                  <a:xfrm>
                    <a:off x="1862555" y="2589082"/>
                    <a:ext cx="46434" cy="26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34" h="26812" extrusionOk="0">
                        <a:moveTo>
                          <a:pt x="6787" y="22884"/>
                        </a:moveTo>
                        <a:cubicBezTo>
                          <a:pt x="15835" y="28123"/>
                          <a:pt x="30599" y="28123"/>
                          <a:pt x="39648" y="22884"/>
                        </a:cubicBezTo>
                        <a:cubicBezTo>
                          <a:pt x="48697" y="17645"/>
                          <a:pt x="48697" y="9168"/>
                          <a:pt x="39648" y="3929"/>
                        </a:cubicBezTo>
                        <a:cubicBezTo>
                          <a:pt x="30599" y="-1310"/>
                          <a:pt x="15931" y="-1310"/>
                          <a:pt x="6787" y="3929"/>
                        </a:cubicBezTo>
                        <a:cubicBezTo>
                          <a:pt x="-2262" y="9168"/>
                          <a:pt x="-2262" y="17645"/>
                          <a:pt x="6787" y="2288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75" name="Google Shape;1775;p33"/>
                <p:cNvGrpSpPr/>
                <p:nvPr/>
              </p:nvGrpSpPr>
              <p:grpSpPr>
                <a:xfrm>
                  <a:off x="1865079" y="2568270"/>
                  <a:ext cx="41386" cy="44909"/>
                  <a:chOff x="1865079" y="2568270"/>
                  <a:chExt cx="41386" cy="44909"/>
                </a:xfrm>
              </p:grpSpPr>
              <p:sp>
                <p:nvSpPr>
                  <p:cNvPr id="1776" name="Google Shape;1776;p33"/>
                  <p:cNvSpPr/>
                  <p:nvPr/>
                </p:nvSpPr>
                <p:spPr>
                  <a:xfrm>
                    <a:off x="1865151" y="2580152"/>
                    <a:ext cx="41243" cy="33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43" h="33027" extrusionOk="0">
                        <a:moveTo>
                          <a:pt x="41243" y="0"/>
                        </a:moveTo>
                        <a:lnTo>
                          <a:pt x="41243" y="21050"/>
                        </a:lnTo>
                        <a:cubicBezTo>
                          <a:pt x="41243" y="24098"/>
                          <a:pt x="39243" y="27242"/>
                          <a:pt x="35242" y="29528"/>
                        </a:cubicBezTo>
                        <a:cubicBezTo>
                          <a:pt x="27242" y="34195"/>
                          <a:pt x="14097" y="34195"/>
                          <a:pt x="6001" y="29528"/>
                        </a:cubicBezTo>
                        <a:cubicBezTo>
                          <a:pt x="2000" y="27242"/>
                          <a:pt x="0" y="24194"/>
                          <a:pt x="0" y="21050"/>
                        </a:cubicBezTo>
                        <a:lnTo>
                          <a:pt x="0" y="0"/>
                        </a:lnTo>
                        <a:lnTo>
                          <a:pt x="4124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7" name="Google Shape;1777;p33"/>
                  <p:cNvSpPr/>
                  <p:nvPr/>
                </p:nvSpPr>
                <p:spPr>
                  <a:xfrm>
                    <a:off x="1865079" y="2568270"/>
                    <a:ext cx="41386" cy="23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86" h="23860" extrusionOk="0">
                        <a:moveTo>
                          <a:pt x="6072" y="20360"/>
                        </a:moveTo>
                        <a:cubicBezTo>
                          <a:pt x="14168" y="25027"/>
                          <a:pt x="27218" y="25027"/>
                          <a:pt x="35314" y="20360"/>
                        </a:cubicBezTo>
                        <a:cubicBezTo>
                          <a:pt x="43410" y="15692"/>
                          <a:pt x="43410" y="8168"/>
                          <a:pt x="35314" y="3500"/>
                        </a:cubicBezTo>
                        <a:cubicBezTo>
                          <a:pt x="27313" y="-1167"/>
                          <a:pt x="14168" y="-1167"/>
                          <a:pt x="6072" y="3500"/>
                        </a:cubicBezTo>
                        <a:cubicBezTo>
                          <a:pt x="-2024" y="8168"/>
                          <a:pt x="-2024" y="15692"/>
                          <a:pt x="6072" y="2036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p33"/>
                  <p:cNvSpPr/>
                  <p:nvPr/>
                </p:nvSpPr>
                <p:spPr>
                  <a:xfrm>
                    <a:off x="1881557" y="2577723"/>
                    <a:ext cx="8334" cy="4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4" h="4857" extrusionOk="0">
                        <a:moveTo>
                          <a:pt x="1214" y="4143"/>
                        </a:moveTo>
                        <a:cubicBezTo>
                          <a:pt x="2834" y="5096"/>
                          <a:pt x="5501" y="5096"/>
                          <a:pt x="7120" y="4143"/>
                        </a:cubicBezTo>
                        <a:cubicBezTo>
                          <a:pt x="8739" y="3191"/>
                          <a:pt x="8739" y="1667"/>
                          <a:pt x="7120" y="714"/>
                        </a:cubicBezTo>
                        <a:cubicBezTo>
                          <a:pt x="5501" y="-238"/>
                          <a:pt x="2834" y="-238"/>
                          <a:pt x="1214" y="714"/>
                        </a:cubicBezTo>
                        <a:cubicBezTo>
                          <a:pt x="-405" y="1667"/>
                          <a:pt x="-405" y="3191"/>
                          <a:pt x="1214" y="414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779" name="Google Shape;1779;p33"/>
            <p:cNvGrpSpPr/>
            <p:nvPr/>
          </p:nvGrpSpPr>
          <p:grpSpPr>
            <a:xfrm>
              <a:off x="1587783" y="2938387"/>
              <a:ext cx="161067" cy="184880"/>
              <a:chOff x="1587783" y="2938387"/>
              <a:chExt cx="161067" cy="184880"/>
            </a:xfrm>
          </p:grpSpPr>
          <p:sp>
            <p:nvSpPr>
              <p:cNvPr id="1780" name="Google Shape;1780;p33"/>
              <p:cNvSpPr/>
              <p:nvPr/>
            </p:nvSpPr>
            <p:spPr>
              <a:xfrm>
                <a:off x="1587783" y="2978488"/>
                <a:ext cx="91725" cy="126206"/>
              </a:xfrm>
              <a:custGeom>
                <a:avLst/>
                <a:gdLst/>
                <a:ahLst/>
                <a:cxnLst/>
                <a:rect l="l" t="t" r="r" b="b"/>
                <a:pathLst>
                  <a:path w="91725" h="126206" extrusionOk="0">
                    <a:moveTo>
                      <a:pt x="0" y="0"/>
                    </a:moveTo>
                    <a:lnTo>
                      <a:pt x="0" y="73247"/>
                    </a:lnTo>
                    <a:lnTo>
                      <a:pt x="91726" y="126206"/>
                    </a:lnTo>
                    <a:lnTo>
                      <a:pt x="91726" y="52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33"/>
              <p:cNvSpPr/>
              <p:nvPr/>
            </p:nvSpPr>
            <p:spPr>
              <a:xfrm>
                <a:off x="1587783" y="3051735"/>
                <a:ext cx="107822" cy="71532"/>
              </a:xfrm>
              <a:custGeom>
                <a:avLst/>
                <a:gdLst/>
                <a:ahLst/>
                <a:cxnLst/>
                <a:rect l="l" t="t" r="r" b="b"/>
                <a:pathLst>
                  <a:path w="107822" h="71532" extrusionOk="0">
                    <a:moveTo>
                      <a:pt x="0" y="0"/>
                    </a:moveTo>
                    <a:lnTo>
                      <a:pt x="16097" y="18669"/>
                    </a:lnTo>
                    <a:lnTo>
                      <a:pt x="107823" y="71533"/>
                    </a:lnTo>
                    <a:lnTo>
                      <a:pt x="91726" y="52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1587783" y="2938387"/>
                <a:ext cx="161067" cy="92963"/>
              </a:xfrm>
              <a:custGeom>
                <a:avLst/>
                <a:gdLst/>
                <a:ahLst/>
                <a:cxnLst/>
                <a:rect l="l" t="t" r="r" b="b"/>
                <a:pathLst>
                  <a:path w="161067" h="92963" extrusionOk="0">
                    <a:moveTo>
                      <a:pt x="0" y="40100"/>
                    </a:moveTo>
                    <a:lnTo>
                      <a:pt x="69437" y="0"/>
                    </a:lnTo>
                    <a:lnTo>
                      <a:pt x="161068" y="52959"/>
                    </a:lnTo>
                    <a:lnTo>
                      <a:pt x="91726" y="92964"/>
                    </a:lnTo>
                    <a:lnTo>
                      <a:pt x="0" y="401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33"/>
              <p:cNvSpPr/>
              <p:nvPr/>
            </p:nvSpPr>
            <p:spPr>
              <a:xfrm>
                <a:off x="1679508" y="2991346"/>
                <a:ext cx="69341" cy="131921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131921" extrusionOk="0">
                    <a:moveTo>
                      <a:pt x="0" y="40005"/>
                    </a:moveTo>
                    <a:lnTo>
                      <a:pt x="69342" y="0"/>
                    </a:lnTo>
                    <a:lnTo>
                      <a:pt x="69342" y="101251"/>
                    </a:lnTo>
                    <a:lnTo>
                      <a:pt x="16097" y="131921"/>
                    </a:lnTo>
                    <a:lnTo>
                      <a:pt x="0" y="113348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33"/>
            <p:cNvGrpSpPr/>
            <p:nvPr/>
          </p:nvGrpSpPr>
          <p:grpSpPr>
            <a:xfrm>
              <a:off x="1495104" y="2601488"/>
              <a:ext cx="379571" cy="411861"/>
              <a:chOff x="1495104" y="2601488"/>
              <a:chExt cx="379571" cy="411861"/>
            </a:xfrm>
          </p:grpSpPr>
          <p:grpSp>
            <p:nvGrpSpPr>
              <p:cNvPr id="1785" name="Google Shape;1785;p33"/>
              <p:cNvGrpSpPr/>
              <p:nvPr/>
            </p:nvGrpSpPr>
            <p:grpSpPr>
              <a:xfrm>
                <a:off x="1618072" y="2923909"/>
                <a:ext cx="100203" cy="89440"/>
                <a:chOff x="1618072" y="2923909"/>
                <a:chExt cx="100203" cy="89440"/>
              </a:xfrm>
            </p:grpSpPr>
            <p:sp>
              <p:nvSpPr>
                <p:cNvPr id="1786" name="Google Shape;1786;p33"/>
                <p:cNvSpPr/>
                <p:nvPr/>
              </p:nvSpPr>
              <p:spPr>
                <a:xfrm>
                  <a:off x="1672555" y="2955437"/>
                  <a:ext cx="45720" cy="5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57912" extrusionOk="0">
                      <a:moveTo>
                        <a:pt x="0" y="57912"/>
                      </a:moveTo>
                      <a:lnTo>
                        <a:pt x="45720" y="31433"/>
                      </a:lnTo>
                      <a:lnTo>
                        <a:pt x="45720" y="0"/>
                      </a:lnTo>
                      <a:lnTo>
                        <a:pt x="0" y="26480"/>
                      </a:lnTo>
                      <a:lnTo>
                        <a:pt x="0" y="5791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7" name="Google Shape;1787;p33"/>
                <p:cNvSpPr/>
                <p:nvPr/>
              </p:nvSpPr>
              <p:spPr>
                <a:xfrm>
                  <a:off x="1618072" y="2950484"/>
                  <a:ext cx="54483" cy="6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62864" extrusionOk="0">
                      <a:moveTo>
                        <a:pt x="54483" y="62865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31433"/>
                      </a:lnTo>
                      <a:lnTo>
                        <a:pt x="54483" y="6286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8" name="Google Shape;1788;p33"/>
                <p:cNvSpPr/>
                <p:nvPr/>
              </p:nvSpPr>
              <p:spPr>
                <a:xfrm>
                  <a:off x="1618072" y="2923909"/>
                  <a:ext cx="100203" cy="5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3" h="58007" extrusionOk="0">
                      <a:moveTo>
                        <a:pt x="54483" y="58007"/>
                      </a:moveTo>
                      <a:lnTo>
                        <a:pt x="100203" y="31528"/>
                      </a:lnTo>
                      <a:lnTo>
                        <a:pt x="45720" y="0"/>
                      </a:lnTo>
                      <a:lnTo>
                        <a:pt x="0" y="26575"/>
                      </a:lnTo>
                      <a:lnTo>
                        <a:pt x="54483" y="5800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9" name="Google Shape;1789;p33"/>
              <p:cNvGrpSpPr/>
              <p:nvPr/>
            </p:nvGrpSpPr>
            <p:grpSpPr>
              <a:xfrm>
                <a:off x="1627502" y="2794941"/>
                <a:ext cx="80105" cy="181642"/>
                <a:chOff x="1627502" y="2794941"/>
                <a:chExt cx="80105" cy="181642"/>
              </a:xfrm>
            </p:grpSpPr>
            <p:grpSp>
              <p:nvGrpSpPr>
                <p:cNvPr id="1790" name="Google Shape;1790;p33"/>
                <p:cNvGrpSpPr/>
                <p:nvPr/>
              </p:nvGrpSpPr>
              <p:grpSpPr>
                <a:xfrm>
                  <a:off x="1627502" y="2794941"/>
                  <a:ext cx="39338" cy="158210"/>
                  <a:chOff x="1627502" y="2794941"/>
                  <a:chExt cx="39338" cy="158210"/>
                </a:xfrm>
              </p:grpSpPr>
              <p:sp>
                <p:nvSpPr>
                  <p:cNvPr id="1791" name="Google Shape;1791;p33"/>
                  <p:cNvSpPr/>
                  <p:nvPr/>
                </p:nvSpPr>
                <p:spPr>
                  <a:xfrm>
                    <a:off x="1627502" y="2813515"/>
                    <a:ext cx="7048" cy="139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39636" extrusionOk="0">
                        <a:moveTo>
                          <a:pt x="0" y="0"/>
                        </a:moveTo>
                        <a:lnTo>
                          <a:pt x="0" y="135541"/>
                        </a:lnTo>
                        <a:lnTo>
                          <a:pt x="7048" y="139637"/>
                        </a:lnTo>
                        <a:lnTo>
                          <a:pt x="7048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7A9A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2" name="Google Shape;1792;p33"/>
                  <p:cNvSpPr/>
                  <p:nvPr/>
                </p:nvSpPr>
                <p:spPr>
                  <a:xfrm>
                    <a:off x="1627502" y="2794941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574"/>
                        </a:moveTo>
                        <a:lnTo>
                          <a:pt x="7048" y="22670"/>
                        </a:lnTo>
                        <a:lnTo>
                          <a:pt x="39338" y="4000"/>
                        </a:lnTo>
                        <a:lnTo>
                          <a:pt x="32290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3" name="Google Shape;1793;p33"/>
                  <p:cNvSpPr/>
                  <p:nvPr/>
                </p:nvSpPr>
                <p:spPr>
                  <a:xfrm>
                    <a:off x="1634550" y="2798942"/>
                    <a:ext cx="32289" cy="154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89" h="154209" extrusionOk="0">
                        <a:moveTo>
                          <a:pt x="0" y="18669"/>
                        </a:moveTo>
                        <a:lnTo>
                          <a:pt x="0" y="154210"/>
                        </a:lnTo>
                        <a:lnTo>
                          <a:pt x="32290" y="135541"/>
                        </a:lnTo>
                        <a:lnTo>
                          <a:pt x="32290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4" name="Google Shape;1794;p33"/>
                  <p:cNvSpPr/>
                  <p:nvPr/>
                </p:nvSpPr>
                <p:spPr>
                  <a:xfrm>
                    <a:off x="1645694" y="2805418"/>
                    <a:ext cx="10001" cy="141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41255" extrusionOk="0">
                        <a:moveTo>
                          <a:pt x="0" y="5810"/>
                        </a:moveTo>
                        <a:lnTo>
                          <a:pt x="0" y="141256"/>
                        </a:lnTo>
                        <a:lnTo>
                          <a:pt x="10001" y="135541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5" name="Google Shape;1795;p33"/>
                  <p:cNvSpPr/>
                  <p:nvPr/>
                </p:nvSpPr>
                <p:spPr>
                  <a:xfrm>
                    <a:off x="1647314" y="2808086"/>
                    <a:ext cx="6857" cy="135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7" h="135635" extrusionOk="0">
                        <a:moveTo>
                          <a:pt x="6858" y="0"/>
                        </a:moveTo>
                        <a:lnTo>
                          <a:pt x="4953" y="1048"/>
                        </a:lnTo>
                        <a:lnTo>
                          <a:pt x="4953" y="130588"/>
                        </a:lnTo>
                        <a:lnTo>
                          <a:pt x="0" y="133445"/>
                        </a:lnTo>
                        <a:lnTo>
                          <a:pt x="0" y="135636"/>
                        </a:lnTo>
                        <a:lnTo>
                          <a:pt x="6858" y="131731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6" name="Google Shape;1796;p33"/>
                  <p:cNvSpPr/>
                  <p:nvPr/>
                </p:nvSpPr>
                <p:spPr>
                  <a:xfrm>
                    <a:off x="1647314" y="2809133"/>
                    <a:ext cx="4952" cy="132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2" h="132397" extrusionOk="0">
                        <a:moveTo>
                          <a:pt x="4953" y="0"/>
                        </a:moveTo>
                        <a:lnTo>
                          <a:pt x="0" y="2953"/>
                        </a:lnTo>
                        <a:lnTo>
                          <a:pt x="0" y="132397"/>
                        </a:lnTo>
                        <a:lnTo>
                          <a:pt x="4953" y="129540"/>
                        </a:lnTo>
                        <a:lnTo>
                          <a:pt x="495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97" name="Google Shape;1797;p33"/>
                <p:cNvGrpSpPr/>
                <p:nvPr/>
              </p:nvGrpSpPr>
              <p:grpSpPr>
                <a:xfrm>
                  <a:off x="1668269" y="2818372"/>
                  <a:ext cx="39338" cy="158211"/>
                  <a:chOff x="1668269" y="2818372"/>
                  <a:chExt cx="39338" cy="158211"/>
                </a:xfrm>
              </p:grpSpPr>
              <p:sp>
                <p:nvSpPr>
                  <p:cNvPr id="1798" name="Google Shape;1798;p33"/>
                  <p:cNvSpPr/>
                  <p:nvPr/>
                </p:nvSpPr>
                <p:spPr>
                  <a:xfrm>
                    <a:off x="1668269" y="2837042"/>
                    <a:ext cx="7048" cy="139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39541" extrusionOk="0">
                        <a:moveTo>
                          <a:pt x="0" y="0"/>
                        </a:moveTo>
                        <a:lnTo>
                          <a:pt x="0" y="135446"/>
                        </a:lnTo>
                        <a:lnTo>
                          <a:pt x="7048" y="139541"/>
                        </a:lnTo>
                        <a:lnTo>
                          <a:pt x="7048" y="40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9" name="Google Shape;1799;p33"/>
                  <p:cNvSpPr/>
                  <p:nvPr/>
                </p:nvSpPr>
                <p:spPr>
                  <a:xfrm>
                    <a:off x="1668269" y="2818372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669"/>
                        </a:moveTo>
                        <a:lnTo>
                          <a:pt x="7048" y="22670"/>
                        </a:lnTo>
                        <a:lnTo>
                          <a:pt x="39338" y="4096"/>
                        </a:lnTo>
                        <a:lnTo>
                          <a:pt x="32194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0" name="Google Shape;1800;p33"/>
                  <p:cNvSpPr/>
                  <p:nvPr/>
                </p:nvSpPr>
                <p:spPr>
                  <a:xfrm>
                    <a:off x="1675317" y="2822468"/>
                    <a:ext cx="32289" cy="154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89" h="154114" extrusionOk="0">
                        <a:moveTo>
                          <a:pt x="0" y="18574"/>
                        </a:moveTo>
                        <a:lnTo>
                          <a:pt x="0" y="154114"/>
                        </a:lnTo>
                        <a:lnTo>
                          <a:pt x="32290" y="135541"/>
                        </a:lnTo>
                        <a:lnTo>
                          <a:pt x="32290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1" name="Google Shape;1801;p33"/>
                  <p:cNvSpPr/>
                  <p:nvPr/>
                </p:nvSpPr>
                <p:spPr>
                  <a:xfrm>
                    <a:off x="1686366" y="2828945"/>
                    <a:ext cx="10001" cy="141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41255" extrusionOk="0">
                        <a:moveTo>
                          <a:pt x="0" y="5715"/>
                        </a:moveTo>
                        <a:lnTo>
                          <a:pt x="0" y="141256"/>
                        </a:lnTo>
                        <a:lnTo>
                          <a:pt x="10001" y="135446"/>
                        </a:lnTo>
                        <a:lnTo>
                          <a:pt x="10001" y="0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2" name="Google Shape;1802;p33"/>
                  <p:cNvSpPr/>
                  <p:nvPr/>
                </p:nvSpPr>
                <p:spPr>
                  <a:xfrm>
                    <a:off x="1687985" y="2831517"/>
                    <a:ext cx="6858" cy="135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35731" extrusionOk="0">
                        <a:moveTo>
                          <a:pt x="6858" y="0"/>
                        </a:moveTo>
                        <a:lnTo>
                          <a:pt x="5048" y="1143"/>
                        </a:lnTo>
                        <a:lnTo>
                          <a:pt x="5048" y="130683"/>
                        </a:lnTo>
                        <a:lnTo>
                          <a:pt x="0" y="133541"/>
                        </a:lnTo>
                        <a:lnTo>
                          <a:pt x="0" y="135731"/>
                        </a:lnTo>
                        <a:lnTo>
                          <a:pt x="6858" y="131731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3" name="Google Shape;1803;p33"/>
                  <p:cNvSpPr/>
                  <p:nvPr/>
                </p:nvSpPr>
                <p:spPr>
                  <a:xfrm>
                    <a:off x="1687985" y="2832660"/>
                    <a:ext cx="5048" cy="132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" h="132397" extrusionOk="0">
                        <a:moveTo>
                          <a:pt x="5048" y="0"/>
                        </a:moveTo>
                        <a:lnTo>
                          <a:pt x="0" y="2858"/>
                        </a:lnTo>
                        <a:lnTo>
                          <a:pt x="0" y="132398"/>
                        </a:lnTo>
                        <a:lnTo>
                          <a:pt x="5048" y="129540"/>
                        </a:lnTo>
                        <a:lnTo>
                          <a:pt x="504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04" name="Google Shape;1804;p33"/>
              <p:cNvGrpSpPr/>
              <p:nvPr/>
            </p:nvGrpSpPr>
            <p:grpSpPr>
              <a:xfrm>
                <a:off x="1667602" y="2640636"/>
                <a:ext cx="207073" cy="146018"/>
                <a:chOff x="1667602" y="2640636"/>
                <a:chExt cx="207073" cy="146018"/>
              </a:xfrm>
            </p:grpSpPr>
            <p:sp>
              <p:nvSpPr>
                <p:cNvPr id="1805" name="Google Shape;1805;p33"/>
                <p:cNvSpPr/>
                <p:nvPr/>
              </p:nvSpPr>
              <p:spPr>
                <a:xfrm>
                  <a:off x="1712084" y="2666354"/>
                  <a:ext cx="162591" cy="12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91" h="120300" extrusionOk="0">
                      <a:moveTo>
                        <a:pt x="0" y="120301"/>
                      </a:moveTo>
                      <a:lnTo>
                        <a:pt x="162592" y="26479"/>
                      </a:lnTo>
                      <a:lnTo>
                        <a:pt x="162592" y="0"/>
                      </a:lnTo>
                      <a:lnTo>
                        <a:pt x="0" y="93821"/>
                      </a:lnTo>
                      <a:lnTo>
                        <a:pt x="0" y="12030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6" name="Google Shape;1806;p33"/>
                <p:cNvSpPr/>
                <p:nvPr/>
              </p:nvSpPr>
              <p:spPr>
                <a:xfrm>
                  <a:off x="1667602" y="2734457"/>
                  <a:ext cx="44481" cy="5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81" h="52197" extrusionOk="0">
                      <a:moveTo>
                        <a:pt x="44482" y="52197"/>
                      </a:moveTo>
                      <a:lnTo>
                        <a:pt x="44482" y="25717"/>
                      </a:lnTo>
                      <a:lnTo>
                        <a:pt x="0" y="0"/>
                      </a:lnTo>
                      <a:lnTo>
                        <a:pt x="0" y="26575"/>
                      </a:lnTo>
                      <a:lnTo>
                        <a:pt x="44482" y="5219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33"/>
                <p:cNvSpPr/>
                <p:nvPr/>
              </p:nvSpPr>
              <p:spPr>
                <a:xfrm>
                  <a:off x="1667602" y="2640636"/>
                  <a:ext cx="207073" cy="11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73" h="119538" extrusionOk="0">
                      <a:moveTo>
                        <a:pt x="44482" y="119539"/>
                      </a:moveTo>
                      <a:lnTo>
                        <a:pt x="207074" y="25717"/>
                      </a:lnTo>
                      <a:lnTo>
                        <a:pt x="162592" y="0"/>
                      </a:lnTo>
                      <a:lnTo>
                        <a:pt x="0" y="93821"/>
                      </a:lnTo>
                      <a:lnTo>
                        <a:pt x="44482" y="1195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33"/>
                <p:cNvSpPr/>
                <p:nvPr/>
              </p:nvSpPr>
              <p:spPr>
                <a:xfrm>
                  <a:off x="1683033" y="2649494"/>
                  <a:ext cx="176307" cy="101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07" h="101822" extrusionOk="0">
                      <a:moveTo>
                        <a:pt x="13811" y="101822"/>
                      </a:moveTo>
                      <a:lnTo>
                        <a:pt x="176308" y="8001"/>
                      </a:lnTo>
                      <a:lnTo>
                        <a:pt x="162592" y="0"/>
                      </a:lnTo>
                      <a:lnTo>
                        <a:pt x="0" y="93917"/>
                      </a:lnTo>
                      <a:lnTo>
                        <a:pt x="13811" y="1018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33"/>
                <p:cNvSpPr/>
                <p:nvPr/>
              </p:nvSpPr>
              <p:spPr>
                <a:xfrm>
                  <a:off x="1687223" y="2652066"/>
                  <a:ext cx="167449" cy="9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49" h="92773" extrusionOk="0">
                      <a:moveTo>
                        <a:pt x="0" y="91345"/>
                      </a:moveTo>
                      <a:lnTo>
                        <a:pt x="2572" y="92774"/>
                      </a:lnTo>
                      <a:lnTo>
                        <a:pt x="158020" y="3048"/>
                      </a:lnTo>
                      <a:lnTo>
                        <a:pt x="164878" y="7049"/>
                      </a:lnTo>
                      <a:lnTo>
                        <a:pt x="167450" y="5525"/>
                      </a:lnTo>
                      <a:lnTo>
                        <a:pt x="158020" y="0"/>
                      </a:lnTo>
                      <a:lnTo>
                        <a:pt x="0" y="913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33"/>
                <p:cNvSpPr/>
                <p:nvPr/>
              </p:nvSpPr>
              <p:spPr>
                <a:xfrm>
                  <a:off x="1689795" y="2655114"/>
                  <a:ext cx="162306" cy="93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06" h="93726" extrusionOk="0">
                      <a:moveTo>
                        <a:pt x="0" y="89726"/>
                      </a:moveTo>
                      <a:lnTo>
                        <a:pt x="6858" y="93726"/>
                      </a:lnTo>
                      <a:lnTo>
                        <a:pt x="162306" y="4001"/>
                      </a:lnTo>
                      <a:lnTo>
                        <a:pt x="155448" y="0"/>
                      </a:lnTo>
                      <a:lnTo>
                        <a:pt x="0" y="897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1" name="Google Shape;1811;p33"/>
              <p:cNvGrpSpPr/>
              <p:nvPr/>
            </p:nvGrpSpPr>
            <p:grpSpPr>
              <a:xfrm>
                <a:off x="1618072" y="2712931"/>
                <a:ext cx="100203" cy="134206"/>
                <a:chOff x="1618072" y="2712931"/>
                <a:chExt cx="100203" cy="134206"/>
              </a:xfrm>
            </p:grpSpPr>
            <p:sp>
              <p:nvSpPr>
                <p:cNvPr id="1812" name="Google Shape;1812;p33"/>
                <p:cNvSpPr/>
                <p:nvPr/>
              </p:nvSpPr>
              <p:spPr>
                <a:xfrm>
                  <a:off x="1672555" y="2744363"/>
                  <a:ext cx="45720" cy="10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" h="102774" extrusionOk="0">
                      <a:moveTo>
                        <a:pt x="0" y="102775"/>
                      </a:moveTo>
                      <a:lnTo>
                        <a:pt x="45720" y="76200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0" y="10277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33"/>
                <p:cNvSpPr/>
                <p:nvPr/>
              </p:nvSpPr>
              <p:spPr>
                <a:xfrm>
                  <a:off x="1618072" y="2739410"/>
                  <a:ext cx="54483" cy="107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107727" extrusionOk="0">
                      <a:moveTo>
                        <a:pt x="54483" y="107728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76200"/>
                      </a:lnTo>
                      <a:lnTo>
                        <a:pt x="54483" y="10772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33"/>
                <p:cNvSpPr/>
                <p:nvPr/>
              </p:nvSpPr>
              <p:spPr>
                <a:xfrm>
                  <a:off x="1618072" y="2712931"/>
                  <a:ext cx="100203" cy="5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3" h="57912" extrusionOk="0">
                      <a:moveTo>
                        <a:pt x="54483" y="57912"/>
                      </a:moveTo>
                      <a:lnTo>
                        <a:pt x="100203" y="31433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54483" y="5791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5" name="Google Shape;1815;p33"/>
              <p:cNvGrpSpPr/>
              <p:nvPr/>
            </p:nvGrpSpPr>
            <p:grpSpPr>
              <a:xfrm>
                <a:off x="1627502" y="2616919"/>
                <a:ext cx="80105" cy="148589"/>
                <a:chOff x="1627502" y="2616919"/>
                <a:chExt cx="80105" cy="148589"/>
              </a:xfrm>
            </p:grpSpPr>
            <p:grpSp>
              <p:nvGrpSpPr>
                <p:cNvPr id="1816" name="Google Shape;1816;p33"/>
                <p:cNvGrpSpPr/>
                <p:nvPr/>
              </p:nvGrpSpPr>
              <p:grpSpPr>
                <a:xfrm>
                  <a:off x="1627502" y="2616919"/>
                  <a:ext cx="39338" cy="125063"/>
                  <a:chOff x="1627502" y="2616919"/>
                  <a:chExt cx="39338" cy="125063"/>
                </a:xfrm>
              </p:grpSpPr>
              <p:sp>
                <p:nvSpPr>
                  <p:cNvPr id="1817" name="Google Shape;1817;p33"/>
                  <p:cNvSpPr/>
                  <p:nvPr/>
                </p:nvSpPr>
                <p:spPr>
                  <a:xfrm>
                    <a:off x="1627502" y="2635492"/>
                    <a:ext cx="7143" cy="106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3" h="106489" extrusionOk="0">
                        <a:moveTo>
                          <a:pt x="0" y="0"/>
                        </a:moveTo>
                        <a:lnTo>
                          <a:pt x="0" y="102394"/>
                        </a:lnTo>
                        <a:lnTo>
                          <a:pt x="7144" y="106490"/>
                        </a:lnTo>
                        <a:lnTo>
                          <a:pt x="7144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8" name="Google Shape;1818;p33"/>
                  <p:cNvSpPr/>
                  <p:nvPr/>
                </p:nvSpPr>
                <p:spPr>
                  <a:xfrm>
                    <a:off x="1627502" y="2616919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574"/>
                        </a:moveTo>
                        <a:lnTo>
                          <a:pt x="7144" y="22670"/>
                        </a:lnTo>
                        <a:lnTo>
                          <a:pt x="39338" y="4096"/>
                        </a:lnTo>
                        <a:lnTo>
                          <a:pt x="32290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9" name="Google Shape;1819;p33"/>
                  <p:cNvSpPr/>
                  <p:nvPr/>
                </p:nvSpPr>
                <p:spPr>
                  <a:xfrm>
                    <a:off x="1634646" y="2621015"/>
                    <a:ext cx="32194" cy="120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94" h="120967" extrusionOk="0">
                        <a:moveTo>
                          <a:pt x="0" y="18574"/>
                        </a:moveTo>
                        <a:lnTo>
                          <a:pt x="0" y="120967"/>
                        </a:lnTo>
                        <a:lnTo>
                          <a:pt x="32194" y="102394"/>
                        </a:lnTo>
                        <a:lnTo>
                          <a:pt x="32194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0" name="Google Shape;1820;p33"/>
                  <p:cNvSpPr/>
                  <p:nvPr/>
                </p:nvSpPr>
                <p:spPr>
                  <a:xfrm>
                    <a:off x="1645694" y="2627396"/>
                    <a:ext cx="10001" cy="108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08204" extrusionOk="0">
                        <a:moveTo>
                          <a:pt x="0" y="5810"/>
                        </a:moveTo>
                        <a:lnTo>
                          <a:pt x="0" y="108204"/>
                        </a:lnTo>
                        <a:lnTo>
                          <a:pt x="10001" y="102489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1" name="Google Shape;1821;p33"/>
                  <p:cNvSpPr/>
                  <p:nvPr/>
                </p:nvSpPr>
                <p:spPr>
                  <a:xfrm>
                    <a:off x="1647314" y="2630063"/>
                    <a:ext cx="6857" cy="102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7" h="102584" extrusionOk="0">
                        <a:moveTo>
                          <a:pt x="6858" y="0"/>
                        </a:moveTo>
                        <a:lnTo>
                          <a:pt x="4953" y="1143"/>
                        </a:lnTo>
                        <a:lnTo>
                          <a:pt x="4953" y="97536"/>
                        </a:lnTo>
                        <a:lnTo>
                          <a:pt x="0" y="100393"/>
                        </a:lnTo>
                        <a:lnTo>
                          <a:pt x="0" y="102584"/>
                        </a:lnTo>
                        <a:lnTo>
                          <a:pt x="6858" y="98584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2" name="Google Shape;1822;p33"/>
                  <p:cNvSpPr/>
                  <p:nvPr/>
                </p:nvSpPr>
                <p:spPr>
                  <a:xfrm>
                    <a:off x="1647314" y="2631206"/>
                    <a:ext cx="4952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2" h="99250" extrusionOk="0">
                        <a:moveTo>
                          <a:pt x="4953" y="0"/>
                        </a:moveTo>
                        <a:lnTo>
                          <a:pt x="0" y="2858"/>
                        </a:lnTo>
                        <a:lnTo>
                          <a:pt x="0" y="99250"/>
                        </a:lnTo>
                        <a:lnTo>
                          <a:pt x="4953" y="96393"/>
                        </a:lnTo>
                        <a:lnTo>
                          <a:pt x="495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3" name="Google Shape;1823;p33"/>
                <p:cNvGrpSpPr/>
                <p:nvPr/>
              </p:nvGrpSpPr>
              <p:grpSpPr>
                <a:xfrm>
                  <a:off x="1668269" y="2640446"/>
                  <a:ext cx="39338" cy="125062"/>
                  <a:chOff x="1668269" y="2640446"/>
                  <a:chExt cx="39338" cy="125062"/>
                </a:xfrm>
              </p:grpSpPr>
              <p:sp>
                <p:nvSpPr>
                  <p:cNvPr id="1824" name="Google Shape;1824;p33"/>
                  <p:cNvSpPr/>
                  <p:nvPr/>
                </p:nvSpPr>
                <p:spPr>
                  <a:xfrm>
                    <a:off x="1668269" y="2659019"/>
                    <a:ext cx="7048" cy="106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106489" extrusionOk="0">
                        <a:moveTo>
                          <a:pt x="0" y="0"/>
                        </a:moveTo>
                        <a:lnTo>
                          <a:pt x="0" y="102394"/>
                        </a:lnTo>
                        <a:lnTo>
                          <a:pt x="7048" y="106490"/>
                        </a:lnTo>
                        <a:lnTo>
                          <a:pt x="7048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5" name="Google Shape;1825;p33"/>
                  <p:cNvSpPr/>
                  <p:nvPr/>
                </p:nvSpPr>
                <p:spPr>
                  <a:xfrm>
                    <a:off x="1668269" y="2640446"/>
                    <a:ext cx="39338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669" extrusionOk="0">
                        <a:moveTo>
                          <a:pt x="0" y="18574"/>
                        </a:moveTo>
                        <a:lnTo>
                          <a:pt x="7048" y="22670"/>
                        </a:lnTo>
                        <a:lnTo>
                          <a:pt x="39338" y="4096"/>
                        </a:lnTo>
                        <a:lnTo>
                          <a:pt x="32194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6" name="Google Shape;1826;p33"/>
                  <p:cNvSpPr/>
                  <p:nvPr/>
                </p:nvSpPr>
                <p:spPr>
                  <a:xfrm>
                    <a:off x="1675317" y="2644541"/>
                    <a:ext cx="32289" cy="120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89" h="120967" extrusionOk="0">
                        <a:moveTo>
                          <a:pt x="0" y="18574"/>
                        </a:moveTo>
                        <a:lnTo>
                          <a:pt x="0" y="120968"/>
                        </a:lnTo>
                        <a:lnTo>
                          <a:pt x="32290" y="102394"/>
                        </a:lnTo>
                        <a:lnTo>
                          <a:pt x="32290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7" name="Google Shape;1827;p33"/>
                  <p:cNvSpPr/>
                  <p:nvPr/>
                </p:nvSpPr>
                <p:spPr>
                  <a:xfrm>
                    <a:off x="1686366" y="2650923"/>
                    <a:ext cx="10001" cy="108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108204" extrusionOk="0">
                        <a:moveTo>
                          <a:pt x="0" y="5810"/>
                        </a:moveTo>
                        <a:lnTo>
                          <a:pt x="0" y="108204"/>
                        </a:lnTo>
                        <a:lnTo>
                          <a:pt x="10001" y="102394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8" name="Google Shape;1828;p33"/>
                  <p:cNvSpPr/>
                  <p:nvPr/>
                </p:nvSpPr>
                <p:spPr>
                  <a:xfrm>
                    <a:off x="1687985" y="2653590"/>
                    <a:ext cx="6858" cy="102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102584" extrusionOk="0">
                        <a:moveTo>
                          <a:pt x="6858" y="0"/>
                        </a:moveTo>
                        <a:lnTo>
                          <a:pt x="5048" y="1048"/>
                        </a:lnTo>
                        <a:lnTo>
                          <a:pt x="5048" y="97441"/>
                        </a:lnTo>
                        <a:lnTo>
                          <a:pt x="0" y="100393"/>
                        </a:lnTo>
                        <a:lnTo>
                          <a:pt x="0" y="102584"/>
                        </a:lnTo>
                        <a:lnTo>
                          <a:pt x="6858" y="98584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9" name="Google Shape;1829;p33"/>
                  <p:cNvSpPr/>
                  <p:nvPr/>
                </p:nvSpPr>
                <p:spPr>
                  <a:xfrm>
                    <a:off x="1687985" y="2654638"/>
                    <a:ext cx="5048" cy="993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" h="99345" extrusionOk="0">
                        <a:moveTo>
                          <a:pt x="5048" y="0"/>
                        </a:moveTo>
                        <a:lnTo>
                          <a:pt x="0" y="2953"/>
                        </a:lnTo>
                        <a:lnTo>
                          <a:pt x="0" y="99346"/>
                        </a:lnTo>
                        <a:lnTo>
                          <a:pt x="5048" y="96393"/>
                        </a:lnTo>
                        <a:lnTo>
                          <a:pt x="504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30" name="Google Shape;1830;p33"/>
              <p:cNvGrpSpPr/>
              <p:nvPr/>
            </p:nvGrpSpPr>
            <p:grpSpPr>
              <a:xfrm>
                <a:off x="1627502" y="2601488"/>
                <a:ext cx="80105" cy="61627"/>
                <a:chOff x="1627502" y="2601488"/>
                <a:chExt cx="80105" cy="61627"/>
              </a:xfrm>
            </p:grpSpPr>
            <p:sp>
              <p:nvSpPr>
                <p:cNvPr id="1831" name="Google Shape;1831;p33"/>
                <p:cNvSpPr/>
                <p:nvPr/>
              </p:nvSpPr>
              <p:spPr>
                <a:xfrm>
                  <a:off x="1627502" y="2620062"/>
                  <a:ext cx="47815" cy="4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5" h="43053" extrusionOk="0">
                      <a:moveTo>
                        <a:pt x="47815" y="43053"/>
                      </a:moveTo>
                      <a:lnTo>
                        <a:pt x="0" y="15430"/>
                      </a:lnTo>
                      <a:lnTo>
                        <a:pt x="0" y="0"/>
                      </a:lnTo>
                      <a:lnTo>
                        <a:pt x="47815" y="27622"/>
                      </a:lnTo>
                      <a:lnTo>
                        <a:pt x="47815" y="4305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33"/>
                <p:cNvSpPr/>
                <p:nvPr/>
              </p:nvSpPr>
              <p:spPr>
                <a:xfrm>
                  <a:off x="1675317" y="2629016"/>
                  <a:ext cx="32289" cy="34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9" h="34099" extrusionOk="0">
                      <a:moveTo>
                        <a:pt x="0" y="34100"/>
                      </a:moveTo>
                      <a:lnTo>
                        <a:pt x="0" y="18669"/>
                      </a:lnTo>
                      <a:lnTo>
                        <a:pt x="32290" y="0"/>
                      </a:lnTo>
                      <a:lnTo>
                        <a:pt x="32290" y="15526"/>
                      </a:lnTo>
                      <a:lnTo>
                        <a:pt x="0" y="3410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3" name="Google Shape;1833;p33"/>
                <p:cNvSpPr/>
                <p:nvPr/>
              </p:nvSpPr>
              <p:spPr>
                <a:xfrm>
                  <a:off x="1627502" y="2601488"/>
                  <a:ext cx="80105" cy="4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05" h="46196" extrusionOk="0">
                      <a:moveTo>
                        <a:pt x="47815" y="46196"/>
                      </a:moveTo>
                      <a:lnTo>
                        <a:pt x="0" y="18574"/>
                      </a:lnTo>
                      <a:lnTo>
                        <a:pt x="32290" y="0"/>
                      </a:lnTo>
                      <a:lnTo>
                        <a:pt x="80105" y="27527"/>
                      </a:lnTo>
                      <a:lnTo>
                        <a:pt x="47815" y="461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4" name="Google Shape;1834;p33"/>
              <p:cNvGrpSpPr/>
              <p:nvPr/>
            </p:nvGrpSpPr>
            <p:grpSpPr>
              <a:xfrm>
                <a:off x="1515012" y="2760365"/>
                <a:ext cx="152114" cy="114395"/>
                <a:chOff x="1515012" y="2760365"/>
                <a:chExt cx="152114" cy="114395"/>
              </a:xfrm>
            </p:grpSpPr>
            <p:sp>
              <p:nvSpPr>
                <p:cNvPr id="1835" name="Google Shape;1835;p33"/>
                <p:cNvSpPr/>
                <p:nvPr/>
              </p:nvSpPr>
              <p:spPr>
                <a:xfrm>
                  <a:off x="1559493" y="2786083"/>
                  <a:ext cx="107632" cy="88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32" h="88677" extrusionOk="0">
                      <a:moveTo>
                        <a:pt x="0" y="88678"/>
                      </a:moveTo>
                      <a:lnTo>
                        <a:pt x="107632" y="26479"/>
                      </a:lnTo>
                      <a:lnTo>
                        <a:pt x="107632" y="0"/>
                      </a:lnTo>
                      <a:lnTo>
                        <a:pt x="0" y="62198"/>
                      </a:lnTo>
                      <a:lnTo>
                        <a:pt x="0" y="886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33"/>
                <p:cNvSpPr/>
                <p:nvPr/>
              </p:nvSpPr>
              <p:spPr>
                <a:xfrm>
                  <a:off x="1515012" y="2822563"/>
                  <a:ext cx="44481" cy="5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81" h="52197" extrusionOk="0">
                      <a:moveTo>
                        <a:pt x="44482" y="52197"/>
                      </a:moveTo>
                      <a:lnTo>
                        <a:pt x="44482" y="25717"/>
                      </a:lnTo>
                      <a:lnTo>
                        <a:pt x="0" y="0"/>
                      </a:lnTo>
                      <a:lnTo>
                        <a:pt x="0" y="26479"/>
                      </a:lnTo>
                      <a:lnTo>
                        <a:pt x="44482" y="5219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33"/>
                <p:cNvSpPr/>
                <p:nvPr/>
              </p:nvSpPr>
              <p:spPr>
                <a:xfrm>
                  <a:off x="1515012" y="2760365"/>
                  <a:ext cx="152114" cy="87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4" h="87915" extrusionOk="0">
                      <a:moveTo>
                        <a:pt x="44482" y="87916"/>
                      </a:moveTo>
                      <a:lnTo>
                        <a:pt x="152114" y="25717"/>
                      </a:lnTo>
                      <a:lnTo>
                        <a:pt x="107632" y="0"/>
                      </a:lnTo>
                      <a:lnTo>
                        <a:pt x="0" y="62198"/>
                      </a:lnTo>
                      <a:lnTo>
                        <a:pt x="44482" y="8791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33"/>
                <p:cNvSpPr/>
                <p:nvPr/>
              </p:nvSpPr>
              <p:spPr>
                <a:xfrm>
                  <a:off x="1530442" y="2769319"/>
                  <a:ext cx="121443" cy="7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43" h="70104" extrusionOk="0">
                      <a:moveTo>
                        <a:pt x="13811" y="70104"/>
                      </a:moveTo>
                      <a:lnTo>
                        <a:pt x="121444" y="8001"/>
                      </a:lnTo>
                      <a:lnTo>
                        <a:pt x="107633" y="0"/>
                      </a:lnTo>
                      <a:lnTo>
                        <a:pt x="0" y="62103"/>
                      </a:lnTo>
                      <a:lnTo>
                        <a:pt x="13811" y="701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33"/>
                <p:cNvSpPr/>
                <p:nvPr/>
              </p:nvSpPr>
              <p:spPr>
                <a:xfrm>
                  <a:off x="1534633" y="2771986"/>
                  <a:ext cx="112585" cy="60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85" h="60864" extrusionOk="0">
                      <a:moveTo>
                        <a:pt x="0" y="59436"/>
                      </a:moveTo>
                      <a:lnTo>
                        <a:pt x="2572" y="60865"/>
                      </a:lnTo>
                      <a:lnTo>
                        <a:pt x="103061" y="2953"/>
                      </a:lnTo>
                      <a:lnTo>
                        <a:pt x="110014" y="6953"/>
                      </a:lnTo>
                      <a:lnTo>
                        <a:pt x="112586" y="5429"/>
                      </a:lnTo>
                      <a:lnTo>
                        <a:pt x="103061" y="0"/>
                      </a:lnTo>
                      <a:lnTo>
                        <a:pt x="0" y="5943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0" name="Google Shape;1840;p33"/>
                <p:cNvSpPr/>
                <p:nvPr/>
              </p:nvSpPr>
              <p:spPr>
                <a:xfrm>
                  <a:off x="1537205" y="2774938"/>
                  <a:ext cx="107441" cy="62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41" h="62007" extrusionOk="0">
                      <a:moveTo>
                        <a:pt x="0" y="57912"/>
                      </a:moveTo>
                      <a:lnTo>
                        <a:pt x="6953" y="62008"/>
                      </a:lnTo>
                      <a:lnTo>
                        <a:pt x="107442" y="4000"/>
                      </a:lnTo>
                      <a:lnTo>
                        <a:pt x="100489" y="0"/>
                      </a:lnTo>
                      <a:lnTo>
                        <a:pt x="0" y="579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41" name="Google Shape;1841;p33"/>
              <p:cNvGrpSpPr/>
              <p:nvPr/>
            </p:nvGrpSpPr>
            <p:grpSpPr>
              <a:xfrm>
                <a:off x="1495104" y="2801323"/>
                <a:ext cx="70104" cy="102012"/>
                <a:chOff x="1495104" y="2801323"/>
                <a:chExt cx="70104" cy="102012"/>
              </a:xfrm>
            </p:grpSpPr>
            <p:sp>
              <p:nvSpPr>
                <p:cNvPr id="1842" name="Google Shape;1842;p33"/>
                <p:cNvSpPr/>
                <p:nvPr/>
              </p:nvSpPr>
              <p:spPr>
                <a:xfrm>
                  <a:off x="1549587" y="2832755"/>
                  <a:ext cx="15620" cy="70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70580" extrusionOk="0">
                      <a:moveTo>
                        <a:pt x="0" y="70580"/>
                      </a:moveTo>
                      <a:lnTo>
                        <a:pt x="15621" y="61531"/>
                      </a:lnTo>
                      <a:lnTo>
                        <a:pt x="15621" y="0"/>
                      </a:lnTo>
                      <a:lnTo>
                        <a:pt x="0" y="9049"/>
                      </a:lnTo>
                      <a:lnTo>
                        <a:pt x="0" y="705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33"/>
                <p:cNvSpPr/>
                <p:nvPr/>
              </p:nvSpPr>
              <p:spPr>
                <a:xfrm>
                  <a:off x="1495104" y="2810276"/>
                  <a:ext cx="54483" cy="93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93059" extrusionOk="0">
                      <a:moveTo>
                        <a:pt x="54483" y="93059"/>
                      </a:moveTo>
                      <a:lnTo>
                        <a:pt x="54483" y="31528"/>
                      </a:lnTo>
                      <a:lnTo>
                        <a:pt x="0" y="0"/>
                      </a:lnTo>
                      <a:lnTo>
                        <a:pt x="0" y="61531"/>
                      </a:lnTo>
                      <a:lnTo>
                        <a:pt x="54483" y="9305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33"/>
                <p:cNvSpPr/>
                <p:nvPr/>
              </p:nvSpPr>
              <p:spPr>
                <a:xfrm>
                  <a:off x="1495104" y="2801323"/>
                  <a:ext cx="70104" cy="40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4" h="40481" extrusionOk="0">
                      <a:moveTo>
                        <a:pt x="54483" y="40481"/>
                      </a:moveTo>
                      <a:lnTo>
                        <a:pt x="70104" y="31433"/>
                      </a:ln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54483" y="4048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45" name="Google Shape;1845;p33"/>
            <p:cNvGrpSpPr/>
            <p:nvPr/>
          </p:nvGrpSpPr>
          <p:grpSpPr>
            <a:xfrm>
              <a:off x="1882962" y="2518661"/>
              <a:ext cx="470725" cy="624704"/>
              <a:chOff x="1882962" y="2518661"/>
              <a:chExt cx="470725" cy="624704"/>
            </a:xfrm>
          </p:grpSpPr>
          <p:grpSp>
            <p:nvGrpSpPr>
              <p:cNvPr id="1846" name="Google Shape;1846;p33"/>
              <p:cNvGrpSpPr/>
              <p:nvPr/>
            </p:nvGrpSpPr>
            <p:grpSpPr>
              <a:xfrm>
                <a:off x="2160140" y="2942959"/>
                <a:ext cx="193547" cy="200406"/>
                <a:chOff x="2160140" y="2942959"/>
                <a:chExt cx="193547" cy="200406"/>
              </a:xfrm>
            </p:grpSpPr>
            <p:sp>
              <p:nvSpPr>
                <p:cNvPr id="1847" name="Google Shape;1847;p33"/>
                <p:cNvSpPr/>
                <p:nvPr/>
              </p:nvSpPr>
              <p:spPr>
                <a:xfrm>
                  <a:off x="2200716" y="2974487"/>
                  <a:ext cx="152971" cy="16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71" h="168878" extrusionOk="0">
                      <a:moveTo>
                        <a:pt x="13907" y="168878"/>
                      </a:moveTo>
                      <a:lnTo>
                        <a:pt x="152971" y="88583"/>
                      </a:lnTo>
                      <a:lnTo>
                        <a:pt x="152971" y="0"/>
                      </a:lnTo>
                      <a:lnTo>
                        <a:pt x="0" y="70390"/>
                      </a:lnTo>
                      <a:lnTo>
                        <a:pt x="13907" y="16887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8" name="Google Shape;1848;p33"/>
                <p:cNvSpPr/>
                <p:nvPr/>
              </p:nvSpPr>
              <p:spPr>
                <a:xfrm>
                  <a:off x="2160140" y="3023160"/>
                  <a:ext cx="54483" cy="12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120205" extrusionOk="0">
                      <a:moveTo>
                        <a:pt x="54483" y="120206"/>
                      </a:moveTo>
                      <a:lnTo>
                        <a:pt x="54483" y="31528"/>
                      </a:lnTo>
                      <a:lnTo>
                        <a:pt x="0" y="0"/>
                      </a:lnTo>
                      <a:lnTo>
                        <a:pt x="0" y="88773"/>
                      </a:lnTo>
                      <a:lnTo>
                        <a:pt x="54483" y="120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9" name="Google Shape;1849;p33"/>
                <p:cNvSpPr/>
                <p:nvPr/>
              </p:nvSpPr>
              <p:spPr>
                <a:xfrm>
                  <a:off x="2160140" y="2942959"/>
                  <a:ext cx="193547" cy="111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47" h="111728" extrusionOk="0">
                      <a:moveTo>
                        <a:pt x="54483" y="111728"/>
                      </a:moveTo>
                      <a:lnTo>
                        <a:pt x="193548" y="31528"/>
                      </a:lnTo>
                      <a:lnTo>
                        <a:pt x="138970" y="0"/>
                      </a:lnTo>
                      <a:lnTo>
                        <a:pt x="0" y="80200"/>
                      </a:lnTo>
                      <a:lnTo>
                        <a:pt x="54483" y="11172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33"/>
                <p:cNvSpPr/>
                <p:nvPr/>
              </p:nvSpPr>
              <p:spPr>
                <a:xfrm>
                  <a:off x="2170141" y="2951532"/>
                  <a:ext cx="173831" cy="9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831" h="97250" extrusionOk="0">
                      <a:moveTo>
                        <a:pt x="46196" y="97250"/>
                      </a:moveTo>
                      <a:lnTo>
                        <a:pt x="173831" y="23622"/>
                      </a:lnTo>
                      <a:lnTo>
                        <a:pt x="130778" y="0"/>
                      </a:lnTo>
                      <a:lnTo>
                        <a:pt x="0" y="70580"/>
                      </a:lnTo>
                      <a:lnTo>
                        <a:pt x="46196" y="97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51" name="Google Shape;1851;p33"/>
              <p:cNvGrpSpPr/>
              <p:nvPr/>
            </p:nvGrpSpPr>
            <p:grpSpPr>
              <a:xfrm>
                <a:off x="1882962" y="2518661"/>
                <a:ext cx="460914" cy="530216"/>
                <a:chOff x="1882962" y="2518661"/>
                <a:chExt cx="460914" cy="530216"/>
              </a:xfrm>
            </p:grpSpPr>
            <p:grpSp>
              <p:nvGrpSpPr>
                <p:cNvPr id="1852" name="Google Shape;1852;p33"/>
                <p:cNvGrpSpPr/>
                <p:nvPr/>
              </p:nvGrpSpPr>
              <p:grpSpPr>
                <a:xfrm>
                  <a:off x="2170141" y="2902907"/>
                  <a:ext cx="134492" cy="123301"/>
                  <a:chOff x="2170141" y="2902907"/>
                  <a:chExt cx="134492" cy="123301"/>
                </a:xfrm>
              </p:grpSpPr>
              <p:sp>
                <p:nvSpPr>
                  <p:cNvPr id="1853" name="Google Shape;1853;p33"/>
                  <p:cNvSpPr/>
                  <p:nvPr/>
                </p:nvSpPr>
                <p:spPr>
                  <a:xfrm>
                    <a:off x="2170141" y="2902907"/>
                    <a:ext cx="127634" cy="12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4" h="123300" extrusionOk="0">
                        <a:moveTo>
                          <a:pt x="114300" y="8239"/>
                        </a:moveTo>
                        <a:lnTo>
                          <a:pt x="114871" y="7763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7" y="8715"/>
                        </a:cubicBezTo>
                        <a:cubicBezTo>
                          <a:pt x="28575" y="29099"/>
                          <a:pt x="0" y="78534"/>
                          <a:pt x="0" y="119205"/>
                        </a:cubicBezTo>
                        <a:lnTo>
                          <a:pt x="7048" y="123301"/>
                        </a:lnTo>
                        <a:lnTo>
                          <a:pt x="11906" y="112442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4" name="Google Shape;1854;p33"/>
                  <p:cNvSpPr/>
                  <p:nvPr/>
                </p:nvSpPr>
                <p:spPr>
                  <a:xfrm>
                    <a:off x="2177094" y="2907037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7" y="8681"/>
                        </a:moveTo>
                        <a:cubicBezTo>
                          <a:pt x="28575" y="29065"/>
                          <a:pt x="0" y="78499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5" name="Google Shape;1855;p33"/>
                <p:cNvGrpSpPr/>
                <p:nvPr/>
              </p:nvGrpSpPr>
              <p:grpSpPr>
                <a:xfrm>
                  <a:off x="2186810" y="2918450"/>
                  <a:ext cx="141636" cy="120712"/>
                  <a:chOff x="2186810" y="2918450"/>
                  <a:chExt cx="141636" cy="120712"/>
                </a:xfrm>
              </p:grpSpPr>
              <p:sp>
                <p:nvSpPr>
                  <p:cNvPr id="1856" name="Google Shape;1856;p33"/>
                  <p:cNvSpPr/>
                  <p:nvPr/>
                </p:nvSpPr>
                <p:spPr>
                  <a:xfrm>
                    <a:off x="2186810" y="2918450"/>
                    <a:ext cx="135540" cy="120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40" h="120712" extrusionOk="0">
                        <a:moveTo>
                          <a:pt x="124206" y="22129"/>
                        </a:moveTo>
                        <a:lnTo>
                          <a:pt x="124682" y="21748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32194" y="120712"/>
                        </a:lnTo>
                        <a:lnTo>
                          <a:pt x="36385" y="111378"/>
                        </a:lnTo>
                        <a:lnTo>
                          <a:pt x="135541" y="54133"/>
                        </a:lnTo>
                        <a:cubicBezTo>
                          <a:pt x="135541" y="39655"/>
                          <a:pt x="131254" y="28701"/>
                          <a:pt x="124111" y="2212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7" name="Google Shape;1857;p33"/>
                  <p:cNvSpPr/>
                  <p:nvPr/>
                </p:nvSpPr>
                <p:spPr>
                  <a:xfrm>
                    <a:off x="2188810" y="2919593"/>
                    <a:ext cx="94773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3" h="103472" extrusionOk="0">
                        <a:moveTo>
                          <a:pt x="57055" y="8794"/>
                        </a:moveTo>
                        <a:cubicBezTo>
                          <a:pt x="71723" y="316"/>
                          <a:pt x="84963" y="-731"/>
                          <a:pt x="94774" y="4507"/>
                        </a:cubicBezTo>
                        <a:lnTo>
                          <a:pt x="94774" y="4507"/>
                        </a:lnTo>
                        <a:lnTo>
                          <a:pt x="93154" y="3555"/>
                        </a:lnTo>
                        <a:cubicBezTo>
                          <a:pt x="83249" y="-2065"/>
                          <a:pt x="69628" y="-1208"/>
                          <a:pt x="54674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1"/>
                          <a:pt x="26861" y="26224"/>
                          <a:pt x="57055" y="879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8" name="Google Shape;1858;p33"/>
                  <p:cNvSpPr/>
                  <p:nvPr/>
                </p:nvSpPr>
                <p:spPr>
                  <a:xfrm>
                    <a:off x="2193192" y="2922069"/>
                    <a:ext cx="94773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3" h="103567" extrusionOk="0">
                        <a:moveTo>
                          <a:pt x="57055" y="8794"/>
                        </a:moveTo>
                        <a:cubicBezTo>
                          <a:pt x="71723" y="316"/>
                          <a:pt x="84963" y="-731"/>
                          <a:pt x="94774" y="4507"/>
                        </a:cubicBezTo>
                        <a:lnTo>
                          <a:pt x="94774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628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9" name="Google Shape;1859;p33"/>
                  <p:cNvSpPr/>
                  <p:nvPr/>
                </p:nvSpPr>
                <p:spPr>
                  <a:xfrm>
                    <a:off x="2197383" y="2924546"/>
                    <a:ext cx="94773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3" h="103567" extrusionOk="0">
                        <a:moveTo>
                          <a:pt x="57055" y="8794"/>
                        </a:moveTo>
                        <a:cubicBezTo>
                          <a:pt x="71723" y="316"/>
                          <a:pt x="84963" y="-636"/>
                          <a:pt x="94774" y="4507"/>
                        </a:cubicBezTo>
                        <a:lnTo>
                          <a:pt x="94774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628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0" name="Google Shape;1860;p33"/>
                  <p:cNvSpPr/>
                  <p:nvPr/>
                </p:nvSpPr>
                <p:spPr>
                  <a:xfrm>
                    <a:off x="2201669" y="2927022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1" name="Google Shape;1861;p33"/>
                  <p:cNvSpPr/>
                  <p:nvPr/>
                </p:nvSpPr>
                <p:spPr>
                  <a:xfrm>
                    <a:off x="2205955" y="2929499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8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9" y="-2065"/>
                          <a:pt x="69723" y="-1208"/>
                          <a:pt x="54674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2" name="Google Shape;1862;p33"/>
                  <p:cNvSpPr/>
                  <p:nvPr/>
                </p:nvSpPr>
                <p:spPr>
                  <a:xfrm>
                    <a:off x="2210432" y="2932070"/>
                    <a:ext cx="94868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2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0"/>
                          <a:pt x="26860" y="26224"/>
                          <a:pt x="57055" y="87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3" name="Google Shape;1863;p33"/>
                  <p:cNvSpPr/>
                  <p:nvPr/>
                </p:nvSpPr>
                <p:spPr>
                  <a:xfrm>
                    <a:off x="2219100" y="2937011"/>
                    <a:ext cx="109346" cy="102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46" h="102151" extrusionOk="0">
                        <a:moveTo>
                          <a:pt x="54673" y="7473"/>
                        </a:moveTo>
                        <a:cubicBezTo>
                          <a:pt x="24479" y="24904"/>
                          <a:pt x="0" y="67290"/>
                          <a:pt x="0" y="102151"/>
                        </a:cubicBezTo>
                        <a:lnTo>
                          <a:pt x="109347" y="39001"/>
                        </a:lnTo>
                        <a:cubicBezTo>
                          <a:pt x="109347" y="4139"/>
                          <a:pt x="84868" y="-9958"/>
                          <a:pt x="54673" y="7473"/>
                        </a:cubicBez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64" name="Google Shape;1864;p33"/>
                <p:cNvSpPr/>
                <p:nvPr/>
              </p:nvSpPr>
              <p:spPr>
                <a:xfrm>
                  <a:off x="1882962" y="2518661"/>
                  <a:ext cx="416311" cy="4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11" h="415725" extrusionOk="0">
                      <a:moveTo>
                        <a:pt x="413575" y="415631"/>
                      </a:moveTo>
                      <a:cubicBezTo>
                        <a:pt x="412813" y="415631"/>
                        <a:pt x="411956" y="415250"/>
                        <a:pt x="411480" y="414678"/>
                      </a:cubicBezTo>
                      <a:cubicBezTo>
                        <a:pt x="386334" y="384960"/>
                        <a:pt x="356235" y="375721"/>
                        <a:pt x="324326" y="365910"/>
                      </a:cubicBezTo>
                      <a:cubicBezTo>
                        <a:pt x="288608" y="354956"/>
                        <a:pt x="251650" y="343622"/>
                        <a:pt x="220980" y="301902"/>
                      </a:cubicBezTo>
                      <a:cubicBezTo>
                        <a:pt x="191167" y="261230"/>
                        <a:pt x="159734" y="207700"/>
                        <a:pt x="129445" y="155884"/>
                      </a:cubicBezTo>
                      <a:cubicBezTo>
                        <a:pt x="105156" y="114450"/>
                        <a:pt x="82201" y="75207"/>
                        <a:pt x="62484" y="47108"/>
                      </a:cubicBezTo>
                      <a:cubicBezTo>
                        <a:pt x="41720" y="17390"/>
                        <a:pt x="26861" y="3484"/>
                        <a:pt x="18383" y="5770"/>
                      </a:cubicBezTo>
                      <a:cubicBezTo>
                        <a:pt x="12573" y="7389"/>
                        <a:pt x="5525" y="18343"/>
                        <a:pt x="5525" y="61586"/>
                      </a:cubicBezTo>
                      <a:cubicBezTo>
                        <a:pt x="5525" y="63110"/>
                        <a:pt x="4286" y="64349"/>
                        <a:pt x="2762" y="64349"/>
                      </a:cubicBezTo>
                      <a:cubicBezTo>
                        <a:pt x="1238" y="64349"/>
                        <a:pt x="0" y="63110"/>
                        <a:pt x="0" y="61586"/>
                      </a:cubicBezTo>
                      <a:cubicBezTo>
                        <a:pt x="0" y="23010"/>
                        <a:pt x="5334" y="3579"/>
                        <a:pt x="16954" y="436"/>
                      </a:cubicBezTo>
                      <a:cubicBezTo>
                        <a:pt x="39815" y="-5755"/>
                        <a:pt x="76391" y="54443"/>
                        <a:pt x="134207" y="153122"/>
                      </a:cubicBezTo>
                      <a:cubicBezTo>
                        <a:pt x="164497" y="204842"/>
                        <a:pt x="195834" y="258278"/>
                        <a:pt x="225457" y="298664"/>
                      </a:cubicBezTo>
                      <a:cubicBezTo>
                        <a:pt x="254984" y="338954"/>
                        <a:pt x="290989" y="350004"/>
                        <a:pt x="325850" y="360671"/>
                      </a:cubicBezTo>
                      <a:cubicBezTo>
                        <a:pt x="357092" y="370292"/>
                        <a:pt x="389477" y="380102"/>
                        <a:pt x="415671" y="411154"/>
                      </a:cubicBezTo>
                      <a:cubicBezTo>
                        <a:pt x="416624" y="412297"/>
                        <a:pt x="416528" y="414107"/>
                        <a:pt x="415290" y="415059"/>
                      </a:cubicBezTo>
                      <a:cubicBezTo>
                        <a:pt x="414719" y="415535"/>
                        <a:pt x="414147" y="415726"/>
                        <a:pt x="413480" y="4157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65" name="Google Shape;1865;p33"/>
                <p:cNvGrpSpPr/>
                <p:nvPr/>
              </p:nvGrpSpPr>
              <p:grpSpPr>
                <a:xfrm>
                  <a:off x="2209384" y="2925576"/>
                  <a:ext cx="134492" cy="123301"/>
                  <a:chOff x="2209384" y="2925576"/>
                  <a:chExt cx="134492" cy="123301"/>
                </a:xfrm>
              </p:grpSpPr>
              <p:sp>
                <p:nvSpPr>
                  <p:cNvPr id="1866" name="Google Shape;1866;p33"/>
                  <p:cNvSpPr/>
                  <p:nvPr/>
                </p:nvSpPr>
                <p:spPr>
                  <a:xfrm>
                    <a:off x="2209384" y="2925576"/>
                    <a:ext cx="127634" cy="123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4" h="123301" extrusionOk="0">
                        <a:moveTo>
                          <a:pt x="114300" y="8144"/>
                        </a:moveTo>
                        <a:lnTo>
                          <a:pt x="114871" y="7668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343" y="-1381"/>
                          <a:pt x="63817" y="8715"/>
                        </a:cubicBezTo>
                        <a:cubicBezTo>
                          <a:pt x="28575" y="29004"/>
                          <a:pt x="0" y="78534"/>
                          <a:pt x="0" y="119205"/>
                        </a:cubicBezTo>
                        <a:lnTo>
                          <a:pt x="7049" y="123301"/>
                        </a:lnTo>
                        <a:lnTo>
                          <a:pt x="11906" y="112443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95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7" name="Google Shape;1867;p33"/>
                  <p:cNvSpPr/>
                  <p:nvPr/>
                </p:nvSpPr>
                <p:spPr>
                  <a:xfrm>
                    <a:off x="2216337" y="2929611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7" y="8681"/>
                        </a:moveTo>
                        <a:cubicBezTo>
                          <a:pt x="28575" y="29065"/>
                          <a:pt x="0" y="78500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8" name="Google Shape;1868;p33"/>
                  <p:cNvSpPr/>
                  <p:nvPr/>
                </p:nvSpPr>
                <p:spPr>
                  <a:xfrm>
                    <a:off x="2263676" y="2990645"/>
                    <a:ext cx="33051" cy="30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51" h="30895" extrusionOk="0">
                        <a:moveTo>
                          <a:pt x="26194" y="320"/>
                        </a:moveTo>
                        <a:cubicBezTo>
                          <a:pt x="23432" y="-442"/>
                          <a:pt x="20098" y="130"/>
                          <a:pt x="16478" y="2320"/>
                        </a:cubicBezTo>
                        <a:cubicBezTo>
                          <a:pt x="8572" y="6892"/>
                          <a:pt x="2000" y="17084"/>
                          <a:pt x="381" y="26514"/>
                        </a:cubicBezTo>
                        <a:cubicBezTo>
                          <a:pt x="95" y="28038"/>
                          <a:pt x="0" y="29467"/>
                          <a:pt x="0" y="30895"/>
                        </a:cubicBezTo>
                        <a:lnTo>
                          <a:pt x="33052" y="11845"/>
                        </a:lnTo>
                        <a:cubicBezTo>
                          <a:pt x="33052" y="5559"/>
                          <a:pt x="30385" y="1463"/>
                          <a:pt x="26289" y="3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9" name="Google Shape;1869;p33"/>
                  <p:cNvSpPr/>
                  <p:nvPr/>
                </p:nvSpPr>
                <p:spPr>
                  <a:xfrm>
                    <a:off x="2289870" y="2990870"/>
                    <a:ext cx="6762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3811" extrusionOk="0">
                        <a:moveTo>
                          <a:pt x="6763" y="11525"/>
                        </a:moveTo>
                        <a:lnTo>
                          <a:pt x="2858" y="13811"/>
                        </a:lnTo>
                        <a:cubicBezTo>
                          <a:pt x="3238" y="12383"/>
                          <a:pt x="3143" y="9430"/>
                          <a:pt x="3143" y="9430"/>
                        </a:cubicBezTo>
                        <a:cubicBezTo>
                          <a:pt x="3143" y="5239"/>
                          <a:pt x="2000" y="2000"/>
                          <a:pt x="0" y="0"/>
                        </a:cubicBezTo>
                        <a:cubicBezTo>
                          <a:pt x="4096" y="1143"/>
                          <a:pt x="6763" y="5144"/>
                          <a:pt x="6763" y="115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5DA9D35C-84A0-706B-3CB7-28079D832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funciona una impresora 3D</a:t>
            </a:r>
            <a:endParaRPr dirty="0"/>
          </a:p>
        </p:txBody>
      </p:sp>
      <p:sp>
        <p:nvSpPr>
          <p:cNvPr id="2389" name="Google Shape;2389;p39"/>
          <p:cNvSpPr txBox="1">
            <a:spLocks noGrp="1"/>
          </p:cNvSpPr>
          <p:nvPr>
            <p:ph type="subTitle" idx="1"/>
          </p:nvPr>
        </p:nvSpPr>
        <p:spPr>
          <a:xfrm>
            <a:off x="4901839" y="2904625"/>
            <a:ext cx="283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una impresora 3D sabe donde tiene que ir, haciendola funcionar</a:t>
            </a:r>
            <a:endParaRPr dirty="0"/>
          </a:p>
        </p:txBody>
      </p:sp>
      <p:sp>
        <p:nvSpPr>
          <p:cNvPr id="2390" name="Google Shape;2390;p39"/>
          <p:cNvSpPr txBox="1">
            <a:spLocks noGrp="1"/>
          </p:cNvSpPr>
          <p:nvPr>
            <p:ph type="subTitle" idx="2"/>
          </p:nvPr>
        </p:nvSpPr>
        <p:spPr>
          <a:xfrm>
            <a:off x="1405239" y="2904625"/>
            <a:ext cx="28344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Elementos que conforman una impresora 3D</a:t>
            </a:r>
            <a:endParaRPr dirty="0"/>
          </a:p>
        </p:txBody>
      </p:sp>
      <p:sp>
        <p:nvSpPr>
          <p:cNvPr id="2391" name="Google Shape;2391;p39"/>
          <p:cNvSpPr txBox="1">
            <a:spLocks noGrp="1"/>
          </p:cNvSpPr>
          <p:nvPr>
            <p:ph type="subTitle" idx="3"/>
          </p:nvPr>
        </p:nvSpPr>
        <p:spPr>
          <a:xfrm>
            <a:off x="4901839" y="2509825"/>
            <a:ext cx="28344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2392" name="Google Shape;2392;p39"/>
          <p:cNvSpPr txBox="1">
            <a:spLocks noGrp="1"/>
          </p:cNvSpPr>
          <p:nvPr>
            <p:ph type="subTitle" idx="4"/>
          </p:nvPr>
        </p:nvSpPr>
        <p:spPr>
          <a:xfrm>
            <a:off x="1405239" y="2509825"/>
            <a:ext cx="28344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Anatomía</a:t>
            </a:r>
            <a:endParaRPr dirty="0"/>
          </a:p>
        </p:txBody>
      </p:sp>
      <p:sp>
        <p:nvSpPr>
          <p:cNvPr id="2393" name="Google Shape;2393;p39"/>
          <p:cNvSpPr/>
          <p:nvPr/>
        </p:nvSpPr>
        <p:spPr>
          <a:xfrm>
            <a:off x="2435733" y="1460175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94" name="Google Shape;2394;p39"/>
          <p:cNvSpPr/>
          <p:nvPr/>
        </p:nvSpPr>
        <p:spPr>
          <a:xfrm>
            <a:off x="5932333" y="1460175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395" name="Google Shape;2395;p39"/>
          <p:cNvGrpSpPr/>
          <p:nvPr/>
        </p:nvGrpSpPr>
        <p:grpSpPr>
          <a:xfrm>
            <a:off x="6141730" y="1669581"/>
            <a:ext cx="354616" cy="354586"/>
            <a:chOff x="-30354000" y="3569100"/>
            <a:chExt cx="292250" cy="292225"/>
          </a:xfrm>
        </p:grpSpPr>
        <p:sp>
          <p:nvSpPr>
            <p:cNvPr id="2396" name="Google Shape;2396;p39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9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9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9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9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9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39"/>
          <p:cNvGrpSpPr/>
          <p:nvPr/>
        </p:nvGrpSpPr>
        <p:grpSpPr>
          <a:xfrm>
            <a:off x="2645144" y="1669936"/>
            <a:ext cx="354586" cy="353888"/>
            <a:chOff x="-31094350" y="3194000"/>
            <a:chExt cx="292225" cy="291650"/>
          </a:xfrm>
        </p:grpSpPr>
        <p:sp>
          <p:nvSpPr>
            <p:cNvPr id="2403" name="Google Shape;2403;p39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9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9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9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39"/>
          <p:cNvGrpSpPr/>
          <p:nvPr/>
        </p:nvGrpSpPr>
        <p:grpSpPr>
          <a:xfrm>
            <a:off x="187506" y="4063228"/>
            <a:ext cx="1532146" cy="918971"/>
            <a:chOff x="5827631" y="4169628"/>
            <a:chExt cx="1532146" cy="918971"/>
          </a:xfrm>
        </p:grpSpPr>
        <p:grpSp>
          <p:nvGrpSpPr>
            <p:cNvPr id="2412" name="Google Shape;2412;p39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2413" name="Google Shape;2413;p39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2414" name="Google Shape;2414;p39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15" name="Google Shape;2415;p39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2416" name="Google Shape;2416;p39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7" name="Google Shape;2417;p39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39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9" name="Google Shape;2419;p39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0" name="Google Shape;2420;p39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2421" name="Google Shape;2421;p39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2" name="Google Shape;2422;p39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3" name="Google Shape;2423;p39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39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5" name="Google Shape;2425;p39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6" name="Google Shape;2426;p39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39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8" name="Google Shape;2428;p39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9" name="Google Shape;2429;p39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0" name="Google Shape;2430;p39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1" name="Google Shape;2431;p39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2" name="Google Shape;2432;p39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3" name="Google Shape;2433;p39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4" name="Google Shape;2434;p39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5" name="Google Shape;2435;p39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6" name="Google Shape;2436;p39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7" name="Google Shape;2437;p39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8" name="Google Shape;2438;p39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9" name="Google Shape;2439;p39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0" name="Google Shape;2440;p39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1" name="Google Shape;2441;p39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2" name="Google Shape;2442;p39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3" name="Google Shape;2443;p39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4" name="Google Shape;2444;p39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5" name="Google Shape;2445;p39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2446" name="Google Shape;2446;p39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7" name="Google Shape;2447;p39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39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9" name="Google Shape;2449;p39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450" name="Google Shape;2450;p39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2451" name="Google Shape;2451;p39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52" name="Google Shape;2452;p39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2453" name="Google Shape;2453;p39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4" name="Google Shape;2454;p39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5" name="Google Shape;2455;p39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6" name="Google Shape;2456;p39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7" name="Google Shape;2457;p39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2458" name="Google Shape;2458;p39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9" name="Google Shape;2459;p39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0" name="Google Shape;2460;p39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1" name="Google Shape;2461;p39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2" name="Google Shape;2462;p39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3" name="Google Shape;2463;p39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4" name="Google Shape;2464;p39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39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6" name="Google Shape;2466;p39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7" name="Google Shape;2467;p39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39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9" name="Google Shape;2469;p39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0" name="Google Shape;2470;p39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39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2" name="Google Shape;2472;p39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3" name="Google Shape;2473;p39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4" name="Google Shape;2474;p39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5" name="Google Shape;2475;p39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6" name="Google Shape;2476;p39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7" name="Google Shape;2477;p39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8" name="Google Shape;2478;p39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9" name="Google Shape;2479;p39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0" name="Google Shape;2480;p39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1" name="Google Shape;2481;p39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2" name="Google Shape;2482;p39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2483" name="Google Shape;2483;p39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4" name="Google Shape;2484;p39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5" name="Google Shape;2485;p39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6" name="Google Shape;2486;p39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487" name="Google Shape;2487;p39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2488" name="Google Shape;2488;p39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89" name="Google Shape;2489;p39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2490" name="Google Shape;2490;p39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1" name="Google Shape;2491;p39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2" name="Google Shape;2492;p39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39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4" name="Google Shape;2494;p39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2495" name="Google Shape;2495;p39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39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7" name="Google Shape;2497;p39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8" name="Google Shape;2498;p39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39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0" name="Google Shape;2500;p39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1" name="Google Shape;2501;p39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39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3" name="Google Shape;2503;p39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4" name="Google Shape;2504;p39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39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39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39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39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39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39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39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2" name="Google Shape;2512;p39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3" name="Google Shape;2513;p39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39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5" name="Google Shape;2515;p39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6" name="Google Shape;2516;p39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39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39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9" name="Google Shape;2519;p39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2520" name="Google Shape;2520;p39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39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2" name="Google Shape;2522;p39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39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Anatomía</a:t>
            </a:r>
            <a:endParaRPr dirty="0"/>
          </a:p>
        </p:txBody>
      </p:sp>
      <p:sp>
        <p:nvSpPr>
          <p:cNvPr id="2648" name="Google Shape;2648;p41"/>
          <p:cNvSpPr txBox="1">
            <a:spLocks noGrp="1"/>
          </p:cNvSpPr>
          <p:nvPr>
            <p:ph type="subTitle" idx="1"/>
          </p:nvPr>
        </p:nvSpPr>
        <p:spPr>
          <a:xfrm>
            <a:off x="2279956" y="19835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Permiten el movimiento en los ejes X, Y y Z</a:t>
            </a:r>
            <a:endParaRPr dirty="0"/>
          </a:p>
        </p:txBody>
      </p:sp>
      <p:sp>
        <p:nvSpPr>
          <p:cNvPr id="2649" name="Google Shape;2649;p41"/>
          <p:cNvSpPr txBox="1">
            <a:spLocks noGrp="1"/>
          </p:cNvSpPr>
          <p:nvPr>
            <p:ph type="subTitle" idx="2"/>
          </p:nvPr>
        </p:nvSpPr>
        <p:spPr>
          <a:xfrm>
            <a:off x="5967659" y="19835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Calienta y funde el filamento para ser depositado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subTitle" idx="3"/>
          </p:nvPr>
        </p:nvSpPr>
        <p:spPr>
          <a:xfrm>
            <a:off x="2279956" y="34169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Elemento que empuja el filamento hasta el hotend</a:t>
            </a:r>
            <a:endParaRPr dirty="0"/>
          </a:p>
        </p:txBody>
      </p:sp>
      <p:sp>
        <p:nvSpPr>
          <p:cNvPr id="2651" name="Google Shape;2651;p41"/>
          <p:cNvSpPr txBox="1">
            <a:spLocks noGrp="1"/>
          </p:cNvSpPr>
          <p:nvPr>
            <p:ph type="subTitle" idx="4"/>
          </p:nvPr>
        </p:nvSpPr>
        <p:spPr>
          <a:xfrm>
            <a:off x="5967659" y="341690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Superficie donde se imprime el objeto</a:t>
            </a:r>
            <a:endParaRPr dirty="0"/>
          </a:p>
        </p:txBody>
      </p:sp>
      <p:sp>
        <p:nvSpPr>
          <p:cNvPr id="2652" name="Google Shape;2652;p41"/>
          <p:cNvSpPr txBox="1">
            <a:spLocks noGrp="1"/>
          </p:cNvSpPr>
          <p:nvPr>
            <p:ph type="subTitle" idx="5"/>
          </p:nvPr>
        </p:nvSpPr>
        <p:spPr>
          <a:xfrm>
            <a:off x="2279956" y="167756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Servomotores</a:t>
            </a:r>
            <a:endParaRPr dirty="0"/>
          </a:p>
        </p:txBody>
      </p:sp>
      <p:sp>
        <p:nvSpPr>
          <p:cNvPr id="2653" name="Google Shape;2653;p41"/>
          <p:cNvSpPr txBox="1">
            <a:spLocks noGrp="1"/>
          </p:cNvSpPr>
          <p:nvPr>
            <p:ph type="subTitle" idx="6"/>
          </p:nvPr>
        </p:nvSpPr>
        <p:spPr>
          <a:xfrm>
            <a:off x="5967657" y="167756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Hotend</a:t>
            </a:r>
            <a:endParaRPr dirty="0"/>
          </a:p>
        </p:txBody>
      </p:sp>
      <p:sp>
        <p:nvSpPr>
          <p:cNvPr id="2654" name="Google Shape;2654;p41"/>
          <p:cNvSpPr txBox="1">
            <a:spLocks noGrp="1"/>
          </p:cNvSpPr>
          <p:nvPr>
            <p:ph type="subTitle" idx="7"/>
          </p:nvPr>
        </p:nvSpPr>
        <p:spPr>
          <a:xfrm>
            <a:off x="2279956" y="3111017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Extrusor</a:t>
            </a:r>
            <a:endParaRPr dirty="0"/>
          </a:p>
        </p:txBody>
      </p:sp>
      <p:sp>
        <p:nvSpPr>
          <p:cNvPr id="2655" name="Google Shape;2655;p41"/>
          <p:cNvSpPr txBox="1">
            <a:spLocks noGrp="1"/>
          </p:cNvSpPr>
          <p:nvPr>
            <p:ph type="subTitle" idx="8"/>
          </p:nvPr>
        </p:nvSpPr>
        <p:spPr>
          <a:xfrm>
            <a:off x="5967656" y="3111017"/>
            <a:ext cx="2345764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Cama de impresión</a:t>
            </a:r>
            <a:endParaRPr dirty="0"/>
          </a:p>
        </p:txBody>
      </p:sp>
      <p:sp>
        <p:nvSpPr>
          <p:cNvPr id="2656" name="Google Shape;2656;p41"/>
          <p:cNvSpPr/>
          <p:nvPr/>
        </p:nvSpPr>
        <p:spPr>
          <a:xfrm>
            <a:off x="1212985" y="1677556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57" name="Google Shape;2657;p41"/>
          <p:cNvSpPr/>
          <p:nvPr/>
        </p:nvSpPr>
        <p:spPr>
          <a:xfrm>
            <a:off x="1212985" y="3111006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58" name="Google Shape;2658;p41"/>
          <p:cNvSpPr/>
          <p:nvPr/>
        </p:nvSpPr>
        <p:spPr>
          <a:xfrm>
            <a:off x="4902259" y="1677556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59" name="Google Shape;2659;p41"/>
          <p:cNvSpPr/>
          <p:nvPr/>
        </p:nvSpPr>
        <p:spPr>
          <a:xfrm>
            <a:off x="4902259" y="3111006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660" name="Google Shape;2660;p41"/>
          <p:cNvGrpSpPr/>
          <p:nvPr/>
        </p:nvGrpSpPr>
        <p:grpSpPr>
          <a:xfrm>
            <a:off x="5097619" y="1875206"/>
            <a:ext cx="382673" cy="378120"/>
            <a:chOff x="1904688" y="1690575"/>
            <a:chExt cx="399200" cy="394450"/>
          </a:xfrm>
        </p:grpSpPr>
        <p:sp>
          <p:nvSpPr>
            <p:cNvPr id="2661" name="Google Shape;2661;p41"/>
            <p:cNvSpPr/>
            <p:nvPr/>
          </p:nvSpPr>
          <p:spPr>
            <a:xfrm>
              <a:off x="2055888" y="1690575"/>
              <a:ext cx="92300" cy="69375"/>
            </a:xfrm>
            <a:custGeom>
              <a:avLst/>
              <a:gdLst/>
              <a:ahLst/>
              <a:cxnLst/>
              <a:rect l="l" t="t" r="r" b="b"/>
              <a:pathLst>
                <a:path w="3692" h="2775" extrusionOk="0">
                  <a:moveTo>
                    <a:pt x="3212" y="0"/>
                  </a:moveTo>
                  <a:cubicBezTo>
                    <a:pt x="3206" y="0"/>
                    <a:pt x="3199" y="0"/>
                    <a:pt x="3192" y="1"/>
                  </a:cubicBezTo>
                  <a:lnTo>
                    <a:pt x="501" y="1"/>
                  </a:lnTo>
                  <a:cubicBezTo>
                    <a:pt x="215" y="1"/>
                    <a:pt x="1" y="215"/>
                    <a:pt x="1" y="501"/>
                  </a:cubicBezTo>
                  <a:lnTo>
                    <a:pt x="1" y="2775"/>
                  </a:lnTo>
                  <a:lnTo>
                    <a:pt x="3692" y="2775"/>
                  </a:lnTo>
                  <a:lnTo>
                    <a:pt x="3692" y="501"/>
                  </a:lnTo>
                  <a:cubicBezTo>
                    <a:pt x="3692" y="222"/>
                    <a:pt x="3477" y="0"/>
                    <a:pt x="3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2021063" y="1783750"/>
              <a:ext cx="161950" cy="46150"/>
            </a:xfrm>
            <a:custGeom>
              <a:avLst/>
              <a:gdLst/>
              <a:ahLst/>
              <a:cxnLst/>
              <a:rect l="l" t="t" r="r" b="b"/>
              <a:pathLst>
                <a:path w="6478" h="1846" extrusionOk="0">
                  <a:moveTo>
                    <a:pt x="501" y="0"/>
                  </a:moveTo>
                  <a:cubicBezTo>
                    <a:pt x="227" y="0"/>
                    <a:pt x="1" y="227"/>
                    <a:pt x="1" y="500"/>
                  </a:cubicBezTo>
                  <a:lnTo>
                    <a:pt x="1" y="917"/>
                  </a:lnTo>
                  <a:cubicBezTo>
                    <a:pt x="1" y="1429"/>
                    <a:pt x="418" y="1846"/>
                    <a:pt x="930" y="1846"/>
                  </a:cubicBezTo>
                  <a:lnTo>
                    <a:pt x="5549" y="1846"/>
                  </a:lnTo>
                  <a:cubicBezTo>
                    <a:pt x="6061" y="1846"/>
                    <a:pt x="6478" y="1429"/>
                    <a:pt x="6478" y="917"/>
                  </a:cubicBezTo>
                  <a:lnTo>
                    <a:pt x="6478" y="500"/>
                  </a:lnTo>
                  <a:cubicBezTo>
                    <a:pt x="6478" y="227"/>
                    <a:pt x="6252" y="0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1904688" y="1854000"/>
              <a:ext cx="399200" cy="231025"/>
            </a:xfrm>
            <a:custGeom>
              <a:avLst/>
              <a:gdLst/>
              <a:ahLst/>
              <a:cxnLst/>
              <a:rect l="l" t="t" r="r" b="b"/>
              <a:pathLst>
                <a:path w="15968" h="9241" extrusionOk="0">
                  <a:moveTo>
                    <a:pt x="6025" y="0"/>
                  </a:moveTo>
                  <a:lnTo>
                    <a:pt x="6537" y="1524"/>
                  </a:lnTo>
                  <a:cubicBezTo>
                    <a:pt x="6597" y="1715"/>
                    <a:pt x="6775" y="1846"/>
                    <a:pt x="6966" y="1846"/>
                  </a:cubicBezTo>
                  <a:lnTo>
                    <a:pt x="7430" y="1846"/>
                  </a:lnTo>
                  <a:lnTo>
                    <a:pt x="7430" y="2310"/>
                  </a:lnTo>
                  <a:cubicBezTo>
                    <a:pt x="7430" y="2560"/>
                    <a:pt x="7228" y="2774"/>
                    <a:pt x="6966" y="2774"/>
                  </a:cubicBezTo>
                  <a:lnTo>
                    <a:pt x="4168" y="2774"/>
                  </a:lnTo>
                  <a:cubicBezTo>
                    <a:pt x="3394" y="2774"/>
                    <a:pt x="2775" y="3394"/>
                    <a:pt x="2775" y="4156"/>
                  </a:cubicBezTo>
                  <a:cubicBezTo>
                    <a:pt x="2775" y="4918"/>
                    <a:pt x="3394" y="5549"/>
                    <a:pt x="4168" y="5549"/>
                  </a:cubicBezTo>
                  <a:lnTo>
                    <a:pt x="12550" y="5549"/>
                  </a:lnTo>
                  <a:cubicBezTo>
                    <a:pt x="13169" y="5549"/>
                    <a:pt x="13169" y="6465"/>
                    <a:pt x="12550" y="6465"/>
                  </a:cubicBezTo>
                  <a:lnTo>
                    <a:pt x="1394" y="6465"/>
                  </a:lnTo>
                  <a:cubicBezTo>
                    <a:pt x="620" y="6465"/>
                    <a:pt x="0" y="7096"/>
                    <a:pt x="0" y="7858"/>
                  </a:cubicBezTo>
                  <a:cubicBezTo>
                    <a:pt x="0" y="8620"/>
                    <a:pt x="620" y="9240"/>
                    <a:pt x="1394" y="9240"/>
                  </a:cubicBezTo>
                  <a:lnTo>
                    <a:pt x="15324" y="9240"/>
                  </a:lnTo>
                  <a:cubicBezTo>
                    <a:pt x="15335" y="9240"/>
                    <a:pt x="15347" y="9240"/>
                    <a:pt x="15358" y="9240"/>
                  </a:cubicBezTo>
                  <a:cubicBezTo>
                    <a:pt x="15967" y="9240"/>
                    <a:pt x="15967" y="8322"/>
                    <a:pt x="15358" y="8322"/>
                  </a:cubicBezTo>
                  <a:cubicBezTo>
                    <a:pt x="15347" y="8322"/>
                    <a:pt x="15335" y="8322"/>
                    <a:pt x="15324" y="8323"/>
                  </a:cubicBezTo>
                  <a:lnTo>
                    <a:pt x="1394" y="8323"/>
                  </a:lnTo>
                  <a:cubicBezTo>
                    <a:pt x="774" y="8323"/>
                    <a:pt x="774" y="7394"/>
                    <a:pt x="1394" y="7394"/>
                  </a:cubicBezTo>
                  <a:lnTo>
                    <a:pt x="12550" y="7394"/>
                  </a:lnTo>
                  <a:cubicBezTo>
                    <a:pt x="13312" y="7394"/>
                    <a:pt x="13943" y="6775"/>
                    <a:pt x="13943" y="6013"/>
                  </a:cubicBezTo>
                  <a:cubicBezTo>
                    <a:pt x="13943" y="5239"/>
                    <a:pt x="13312" y="4620"/>
                    <a:pt x="12550" y="4620"/>
                  </a:cubicBezTo>
                  <a:lnTo>
                    <a:pt x="4168" y="4620"/>
                  </a:lnTo>
                  <a:cubicBezTo>
                    <a:pt x="3549" y="4620"/>
                    <a:pt x="3549" y="3691"/>
                    <a:pt x="4168" y="3691"/>
                  </a:cubicBezTo>
                  <a:lnTo>
                    <a:pt x="6966" y="3691"/>
                  </a:lnTo>
                  <a:cubicBezTo>
                    <a:pt x="7740" y="3691"/>
                    <a:pt x="8359" y="3072"/>
                    <a:pt x="8359" y="2310"/>
                  </a:cubicBezTo>
                  <a:lnTo>
                    <a:pt x="8359" y="1846"/>
                  </a:lnTo>
                  <a:lnTo>
                    <a:pt x="8823" y="1846"/>
                  </a:lnTo>
                  <a:cubicBezTo>
                    <a:pt x="9014" y="1846"/>
                    <a:pt x="9192" y="1715"/>
                    <a:pt x="9264" y="1524"/>
                  </a:cubicBezTo>
                  <a:lnTo>
                    <a:pt x="97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41"/>
          <p:cNvGrpSpPr/>
          <p:nvPr/>
        </p:nvGrpSpPr>
        <p:grpSpPr>
          <a:xfrm>
            <a:off x="5097619" y="3306323"/>
            <a:ext cx="378647" cy="378096"/>
            <a:chOff x="2544363" y="1690575"/>
            <a:chExt cx="395000" cy="394425"/>
          </a:xfrm>
        </p:grpSpPr>
        <p:sp>
          <p:nvSpPr>
            <p:cNvPr id="2665" name="Google Shape;2665;p41"/>
            <p:cNvSpPr/>
            <p:nvPr/>
          </p:nvSpPr>
          <p:spPr>
            <a:xfrm>
              <a:off x="2544638" y="2038850"/>
              <a:ext cx="394725" cy="46150"/>
            </a:xfrm>
            <a:custGeom>
              <a:avLst/>
              <a:gdLst/>
              <a:ahLst/>
              <a:cxnLst/>
              <a:rect l="l" t="t" r="r" b="b"/>
              <a:pathLst>
                <a:path w="15789" h="1846" extrusionOk="0">
                  <a:moveTo>
                    <a:pt x="930" y="0"/>
                  </a:moveTo>
                  <a:cubicBezTo>
                    <a:pt x="418" y="0"/>
                    <a:pt x="1" y="417"/>
                    <a:pt x="1" y="929"/>
                  </a:cubicBezTo>
                  <a:lnTo>
                    <a:pt x="1" y="1846"/>
                  </a:lnTo>
                  <a:lnTo>
                    <a:pt x="15789" y="1846"/>
                  </a:lnTo>
                  <a:lnTo>
                    <a:pt x="15789" y="929"/>
                  </a:lnTo>
                  <a:cubicBezTo>
                    <a:pt x="15789" y="417"/>
                    <a:pt x="15372" y="0"/>
                    <a:pt x="14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2693188" y="1817675"/>
              <a:ext cx="97650" cy="151825"/>
            </a:xfrm>
            <a:custGeom>
              <a:avLst/>
              <a:gdLst/>
              <a:ahLst/>
              <a:cxnLst/>
              <a:rect l="l" t="t" r="r" b="b"/>
              <a:pathLst>
                <a:path w="3906" h="6073" extrusionOk="0">
                  <a:moveTo>
                    <a:pt x="322" y="1"/>
                  </a:moveTo>
                  <a:lnTo>
                    <a:pt x="584" y="1037"/>
                  </a:lnTo>
                  <a:cubicBezTo>
                    <a:pt x="631" y="1239"/>
                    <a:pt x="810" y="1394"/>
                    <a:pt x="1024" y="1394"/>
                  </a:cubicBezTo>
                  <a:lnTo>
                    <a:pt x="1488" y="1394"/>
                  </a:lnTo>
                  <a:lnTo>
                    <a:pt x="1488" y="2430"/>
                  </a:lnTo>
                  <a:cubicBezTo>
                    <a:pt x="584" y="2668"/>
                    <a:pt x="0" y="3537"/>
                    <a:pt x="119" y="4454"/>
                  </a:cubicBezTo>
                  <a:cubicBezTo>
                    <a:pt x="238" y="5382"/>
                    <a:pt x="1024" y="6073"/>
                    <a:pt x="1953" y="6073"/>
                  </a:cubicBezTo>
                  <a:cubicBezTo>
                    <a:pt x="2881" y="6073"/>
                    <a:pt x="3667" y="5382"/>
                    <a:pt x="3786" y="4454"/>
                  </a:cubicBezTo>
                  <a:cubicBezTo>
                    <a:pt x="3905" y="3537"/>
                    <a:pt x="3322" y="2668"/>
                    <a:pt x="2417" y="2430"/>
                  </a:cubicBezTo>
                  <a:lnTo>
                    <a:pt x="2417" y="1394"/>
                  </a:lnTo>
                  <a:lnTo>
                    <a:pt x="2881" y="1394"/>
                  </a:lnTo>
                  <a:cubicBezTo>
                    <a:pt x="3096" y="1394"/>
                    <a:pt x="3274" y="1239"/>
                    <a:pt x="3322" y="1037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2544363" y="1690575"/>
              <a:ext cx="395000" cy="331325"/>
            </a:xfrm>
            <a:custGeom>
              <a:avLst/>
              <a:gdLst/>
              <a:ahLst/>
              <a:cxnLst/>
              <a:rect l="l" t="t" r="r" b="b"/>
              <a:pathLst>
                <a:path w="15800" h="13253" extrusionOk="0">
                  <a:moveTo>
                    <a:pt x="12561" y="918"/>
                  </a:moveTo>
                  <a:cubicBezTo>
                    <a:pt x="13323" y="918"/>
                    <a:pt x="13954" y="1537"/>
                    <a:pt x="13954" y="2311"/>
                  </a:cubicBezTo>
                  <a:cubicBezTo>
                    <a:pt x="13954" y="2370"/>
                    <a:pt x="13966" y="2442"/>
                    <a:pt x="13990" y="2501"/>
                  </a:cubicBezTo>
                  <a:cubicBezTo>
                    <a:pt x="13966" y="2584"/>
                    <a:pt x="13954" y="2680"/>
                    <a:pt x="13954" y="2775"/>
                  </a:cubicBezTo>
                  <a:lnTo>
                    <a:pt x="10680" y="2775"/>
                  </a:lnTo>
                  <a:cubicBezTo>
                    <a:pt x="10680" y="2513"/>
                    <a:pt x="10466" y="2311"/>
                    <a:pt x="10216" y="2311"/>
                  </a:cubicBezTo>
                  <a:lnTo>
                    <a:pt x="8370" y="2311"/>
                  </a:lnTo>
                  <a:lnTo>
                    <a:pt x="8370" y="1382"/>
                  </a:lnTo>
                  <a:cubicBezTo>
                    <a:pt x="8370" y="1132"/>
                    <a:pt x="8573" y="918"/>
                    <a:pt x="8834" y="918"/>
                  </a:cubicBezTo>
                  <a:close/>
                  <a:moveTo>
                    <a:pt x="8834" y="1"/>
                  </a:moveTo>
                  <a:cubicBezTo>
                    <a:pt x="8061" y="1"/>
                    <a:pt x="7441" y="620"/>
                    <a:pt x="7441" y="1382"/>
                  </a:cubicBezTo>
                  <a:lnTo>
                    <a:pt x="7441" y="2311"/>
                  </a:lnTo>
                  <a:lnTo>
                    <a:pt x="5596" y="2311"/>
                  </a:lnTo>
                  <a:cubicBezTo>
                    <a:pt x="5334" y="2311"/>
                    <a:pt x="5132" y="2513"/>
                    <a:pt x="5132" y="2775"/>
                  </a:cubicBezTo>
                  <a:lnTo>
                    <a:pt x="1857" y="2775"/>
                  </a:lnTo>
                  <a:cubicBezTo>
                    <a:pt x="1857" y="2263"/>
                    <a:pt x="1441" y="1846"/>
                    <a:pt x="929" y="1846"/>
                  </a:cubicBezTo>
                  <a:lnTo>
                    <a:pt x="476" y="1846"/>
                  </a:lnTo>
                  <a:cubicBezTo>
                    <a:pt x="214" y="1846"/>
                    <a:pt x="0" y="2049"/>
                    <a:pt x="12" y="2311"/>
                  </a:cubicBezTo>
                  <a:lnTo>
                    <a:pt x="12" y="13252"/>
                  </a:lnTo>
                  <a:cubicBezTo>
                    <a:pt x="286" y="13098"/>
                    <a:pt x="607" y="13002"/>
                    <a:pt x="929" y="13002"/>
                  </a:cubicBezTo>
                  <a:lnTo>
                    <a:pt x="929" y="12550"/>
                  </a:lnTo>
                  <a:cubicBezTo>
                    <a:pt x="929" y="11812"/>
                    <a:pt x="1274" y="11133"/>
                    <a:pt x="1857" y="10693"/>
                  </a:cubicBezTo>
                  <a:lnTo>
                    <a:pt x="1857" y="3704"/>
                  </a:lnTo>
                  <a:lnTo>
                    <a:pt x="5251" y="3704"/>
                  </a:lnTo>
                  <a:cubicBezTo>
                    <a:pt x="5417" y="3989"/>
                    <a:pt x="5727" y="4168"/>
                    <a:pt x="6060" y="4168"/>
                  </a:cubicBezTo>
                  <a:lnTo>
                    <a:pt x="9751" y="4168"/>
                  </a:lnTo>
                  <a:cubicBezTo>
                    <a:pt x="10085" y="4156"/>
                    <a:pt x="10394" y="3989"/>
                    <a:pt x="10561" y="3704"/>
                  </a:cubicBezTo>
                  <a:lnTo>
                    <a:pt x="13954" y="3704"/>
                  </a:lnTo>
                  <a:lnTo>
                    <a:pt x="13954" y="10693"/>
                  </a:lnTo>
                  <a:cubicBezTo>
                    <a:pt x="14538" y="11133"/>
                    <a:pt x="14871" y="11812"/>
                    <a:pt x="14871" y="12550"/>
                  </a:cubicBezTo>
                  <a:lnTo>
                    <a:pt x="14871" y="13002"/>
                  </a:lnTo>
                  <a:cubicBezTo>
                    <a:pt x="15204" y="13002"/>
                    <a:pt x="15514" y="13098"/>
                    <a:pt x="15800" y="13252"/>
                  </a:cubicBezTo>
                  <a:lnTo>
                    <a:pt x="15800" y="2311"/>
                  </a:lnTo>
                  <a:cubicBezTo>
                    <a:pt x="15800" y="2049"/>
                    <a:pt x="15597" y="1846"/>
                    <a:pt x="15335" y="1846"/>
                  </a:cubicBezTo>
                  <a:lnTo>
                    <a:pt x="14823" y="1846"/>
                  </a:lnTo>
                  <a:cubicBezTo>
                    <a:pt x="14609" y="775"/>
                    <a:pt x="13656" y="1"/>
                    <a:pt x="12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2591088" y="1969475"/>
              <a:ext cx="302150" cy="46175"/>
            </a:xfrm>
            <a:custGeom>
              <a:avLst/>
              <a:gdLst/>
              <a:ahLst/>
              <a:cxnLst/>
              <a:rect l="l" t="t" r="r" b="b"/>
              <a:pathLst>
                <a:path w="12086" h="1847" extrusionOk="0">
                  <a:moveTo>
                    <a:pt x="1381" y="1"/>
                  </a:moveTo>
                  <a:cubicBezTo>
                    <a:pt x="619" y="1"/>
                    <a:pt x="0" y="620"/>
                    <a:pt x="0" y="1394"/>
                  </a:cubicBezTo>
                  <a:lnTo>
                    <a:pt x="0" y="1846"/>
                  </a:lnTo>
                  <a:lnTo>
                    <a:pt x="12085" y="1846"/>
                  </a:lnTo>
                  <a:lnTo>
                    <a:pt x="12085" y="1394"/>
                  </a:lnTo>
                  <a:cubicBezTo>
                    <a:pt x="12085" y="620"/>
                    <a:pt x="11454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1"/>
          <p:cNvGrpSpPr/>
          <p:nvPr/>
        </p:nvGrpSpPr>
        <p:grpSpPr>
          <a:xfrm>
            <a:off x="1410482" y="1875129"/>
            <a:ext cx="378383" cy="378288"/>
            <a:chOff x="1904688" y="2149950"/>
            <a:chExt cx="394725" cy="394625"/>
          </a:xfrm>
        </p:grpSpPr>
        <p:sp>
          <p:nvSpPr>
            <p:cNvPr id="2670" name="Google Shape;2670;p41"/>
            <p:cNvSpPr/>
            <p:nvPr/>
          </p:nvSpPr>
          <p:spPr>
            <a:xfrm>
              <a:off x="1946888" y="2278000"/>
              <a:ext cx="306975" cy="219600"/>
            </a:xfrm>
            <a:custGeom>
              <a:avLst/>
              <a:gdLst/>
              <a:ahLst/>
              <a:cxnLst/>
              <a:rect l="l" t="t" r="r" b="b"/>
              <a:pathLst>
                <a:path w="12279" h="8784" extrusionOk="0">
                  <a:moveTo>
                    <a:pt x="11755" y="0"/>
                  </a:moveTo>
                  <a:cubicBezTo>
                    <a:pt x="11667" y="0"/>
                    <a:pt x="11579" y="25"/>
                    <a:pt x="11505" y="78"/>
                  </a:cubicBezTo>
                  <a:lnTo>
                    <a:pt x="6218" y="3602"/>
                  </a:lnTo>
                  <a:lnTo>
                    <a:pt x="908" y="78"/>
                  </a:lnTo>
                  <a:cubicBezTo>
                    <a:pt x="824" y="26"/>
                    <a:pt x="740" y="3"/>
                    <a:pt x="660" y="3"/>
                  </a:cubicBezTo>
                  <a:cubicBezTo>
                    <a:pt x="271" y="3"/>
                    <a:pt x="0" y="555"/>
                    <a:pt x="396" y="852"/>
                  </a:cubicBezTo>
                  <a:lnTo>
                    <a:pt x="5742" y="4412"/>
                  </a:lnTo>
                  <a:lnTo>
                    <a:pt x="5742" y="8305"/>
                  </a:lnTo>
                  <a:cubicBezTo>
                    <a:pt x="5742" y="8543"/>
                    <a:pt x="5921" y="8746"/>
                    <a:pt x="6159" y="8782"/>
                  </a:cubicBezTo>
                  <a:cubicBezTo>
                    <a:pt x="6173" y="8783"/>
                    <a:pt x="6187" y="8783"/>
                    <a:pt x="6200" y="8783"/>
                  </a:cubicBezTo>
                  <a:cubicBezTo>
                    <a:pt x="6456" y="8783"/>
                    <a:pt x="6671" y="8577"/>
                    <a:pt x="6671" y="8317"/>
                  </a:cubicBezTo>
                  <a:lnTo>
                    <a:pt x="6671" y="4412"/>
                  </a:lnTo>
                  <a:lnTo>
                    <a:pt x="12017" y="852"/>
                  </a:lnTo>
                  <a:cubicBezTo>
                    <a:pt x="12231" y="709"/>
                    <a:pt x="12279" y="423"/>
                    <a:pt x="12148" y="209"/>
                  </a:cubicBezTo>
                  <a:cubicBezTo>
                    <a:pt x="12057" y="74"/>
                    <a:pt x="11906" y="0"/>
                    <a:pt x="1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>
              <a:off x="1916288" y="2364850"/>
              <a:ext cx="138450" cy="90125"/>
            </a:xfrm>
            <a:custGeom>
              <a:avLst/>
              <a:gdLst/>
              <a:ahLst/>
              <a:cxnLst/>
              <a:rect l="l" t="t" r="r" b="b"/>
              <a:pathLst>
                <a:path w="5538" h="3605" extrusionOk="0">
                  <a:moveTo>
                    <a:pt x="2773" y="0"/>
                  </a:moveTo>
                  <a:cubicBezTo>
                    <a:pt x="2683" y="0"/>
                    <a:pt x="2590" y="27"/>
                    <a:pt x="2513" y="81"/>
                  </a:cubicBezTo>
                  <a:lnTo>
                    <a:pt x="1" y="1759"/>
                  </a:lnTo>
                  <a:lnTo>
                    <a:pt x="2775" y="3605"/>
                  </a:lnTo>
                  <a:lnTo>
                    <a:pt x="5537" y="1759"/>
                  </a:lnTo>
                  <a:lnTo>
                    <a:pt x="3025" y="81"/>
                  </a:lnTo>
                  <a:cubicBezTo>
                    <a:pt x="2954" y="27"/>
                    <a:pt x="286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1"/>
            <p:cNvSpPr/>
            <p:nvPr/>
          </p:nvSpPr>
          <p:spPr>
            <a:xfrm>
              <a:off x="1904688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0" y="0"/>
                  </a:moveTo>
                  <a:lnTo>
                    <a:pt x="0" y="2536"/>
                  </a:lnTo>
                  <a:cubicBezTo>
                    <a:pt x="0" y="2691"/>
                    <a:pt x="84" y="2834"/>
                    <a:pt x="203" y="2917"/>
                  </a:cubicBezTo>
                  <a:lnTo>
                    <a:pt x="2775" y="4632"/>
                  </a:lnTo>
                  <a:lnTo>
                    <a:pt x="2775" y="1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1997263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2774" y="0"/>
                  </a:moveTo>
                  <a:lnTo>
                    <a:pt x="0" y="1858"/>
                  </a:lnTo>
                  <a:lnTo>
                    <a:pt x="0" y="4632"/>
                  </a:lnTo>
                  <a:lnTo>
                    <a:pt x="2572" y="2917"/>
                  </a:lnTo>
                  <a:cubicBezTo>
                    <a:pt x="2691" y="2822"/>
                    <a:pt x="2774" y="2679"/>
                    <a:pt x="2774" y="2524"/>
                  </a:cubicBezTo>
                  <a:lnTo>
                    <a:pt x="2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1"/>
            <p:cNvSpPr/>
            <p:nvPr/>
          </p:nvSpPr>
          <p:spPr>
            <a:xfrm>
              <a:off x="2149063" y="2364850"/>
              <a:ext cx="138725" cy="90125"/>
            </a:xfrm>
            <a:custGeom>
              <a:avLst/>
              <a:gdLst/>
              <a:ahLst/>
              <a:cxnLst/>
              <a:rect l="l" t="t" r="r" b="b"/>
              <a:pathLst>
                <a:path w="5549" h="3605" extrusionOk="0">
                  <a:moveTo>
                    <a:pt x="2781" y="0"/>
                  </a:moveTo>
                  <a:cubicBezTo>
                    <a:pt x="2691" y="0"/>
                    <a:pt x="2602" y="27"/>
                    <a:pt x="2525" y="81"/>
                  </a:cubicBezTo>
                  <a:lnTo>
                    <a:pt x="1" y="1759"/>
                  </a:lnTo>
                  <a:lnTo>
                    <a:pt x="2775" y="3605"/>
                  </a:lnTo>
                  <a:lnTo>
                    <a:pt x="5549" y="1759"/>
                  </a:lnTo>
                  <a:lnTo>
                    <a:pt x="3037" y="81"/>
                  </a:lnTo>
                  <a:cubicBezTo>
                    <a:pt x="2959" y="27"/>
                    <a:pt x="2870" y="0"/>
                    <a:pt x="2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1"/>
            <p:cNvSpPr/>
            <p:nvPr/>
          </p:nvSpPr>
          <p:spPr>
            <a:xfrm>
              <a:off x="2137463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0" y="0"/>
                  </a:moveTo>
                  <a:lnTo>
                    <a:pt x="0" y="2536"/>
                  </a:lnTo>
                  <a:cubicBezTo>
                    <a:pt x="0" y="2691"/>
                    <a:pt x="84" y="2834"/>
                    <a:pt x="214" y="2917"/>
                  </a:cubicBezTo>
                  <a:lnTo>
                    <a:pt x="2774" y="4632"/>
                  </a:lnTo>
                  <a:lnTo>
                    <a:pt x="2774" y="1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2230038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2774" y="0"/>
                  </a:moveTo>
                  <a:lnTo>
                    <a:pt x="0" y="1858"/>
                  </a:lnTo>
                  <a:lnTo>
                    <a:pt x="0" y="4632"/>
                  </a:lnTo>
                  <a:lnTo>
                    <a:pt x="2572" y="2917"/>
                  </a:lnTo>
                  <a:cubicBezTo>
                    <a:pt x="2703" y="2822"/>
                    <a:pt x="2774" y="2679"/>
                    <a:pt x="2774" y="2524"/>
                  </a:cubicBezTo>
                  <a:lnTo>
                    <a:pt x="2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1"/>
            <p:cNvSpPr/>
            <p:nvPr/>
          </p:nvSpPr>
          <p:spPr>
            <a:xfrm>
              <a:off x="2032688" y="2149950"/>
              <a:ext cx="139025" cy="90125"/>
            </a:xfrm>
            <a:custGeom>
              <a:avLst/>
              <a:gdLst/>
              <a:ahLst/>
              <a:cxnLst/>
              <a:rect l="l" t="t" r="r" b="b"/>
              <a:pathLst>
                <a:path w="5561" h="3605" extrusionOk="0">
                  <a:moveTo>
                    <a:pt x="2776" y="0"/>
                  </a:moveTo>
                  <a:cubicBezTo>
                    <a:pt x="2685" y="0"/>
                    <a:pt x="2596" y="27"/>
                    <a:pt x="2524" y="80"/>
                  </a:cubicBezTo>
                  <a:lnTo>
                    <a:pt x="0" y="1759"/>
                  </a:lnTo>
                  <a:lnTo>
                    <a:pt x="2786" y="3605"/>
                  </a:lnTo>
                  <a:lnTo>
                    <a:pt x="5560" y="1759"/>
                  </a:lnTo>
                  <a:lnTo>
                    <a:pt x="3036" y="80"/>
                  </a:lnTo>
                  <a:cubicBezTo>
                    <a:pt x="2959" y="27"/>
                    <a:pt x="2867" y="0"/>
                    <a:pt x="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1"/>
            <p:cNvSpPr/>
            <p:nvPr/>
          </p:nvSpPr>
          <p:spPr>
            <a:xfrm>
              <a:off x="2021063" y="2213850"/>
              <a:ext cx="69375" cy="115825"/>
            </a:xfrm>
            <a:custGeom>
              <a:avLst/>
              <a:gdLst/>
              <a:ahLst/>
              <a:cxnLst/>
              <a:rect l="l" t="t" r="r" b="b"/>
              <a:pathLst>
                <a:path w="2775" h="4633" extrusionOk="0">
                  <a:moveTo>
                    <a:pt x="1" y="1"/>
                  </a:moveTo>
                  <a:lnTo>
                    <a:pt x="1" y="2525"/>
                  </a:lnTo>
                  <a:cubicBezTo>
                    <a:pt x="1" y="2680"/>
                    <a:pt x="84" y="2823"/>
                    <a:pt x="203" y="2918"/>
                  </a:cubicBezTo>
                  <a:lnTo>
                    <a:pt x="2775" y="4632"/>
                  </a:lnTo>
                  <a:lnTo>
                    <a:pt x="2775" y="18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1"/>
            <p:cNvSpPr/>
            <p:nvPr/>
          </p:nvSpPr>
          <p:spPr>
            <a:xfrm>
              <a:off x="2113638" y="2213850"/>
              <a:ext cx="69375" cy="115525"/>
            </a:xfrm>
            <a:custGeom>
              <a:avLst/>
              <a:gdLst/>
              <a:ahLst/>
              <a:cxnLst/>
              <a:rect l="l" t="t" r="r" b="b"/>
              <a:pathLst>
                <a:path w="2775" h="4621" extrusionOk="0">
                  <a:moveTo>
                    <a:pt x="2775" y="1"/>
                  </a:moveTo>
                  <a:lnTo>
                    <a:pt x="1" y="1846"/>
                  </a:lnTo>
                  <a:lnTo>
                    <a:pt x="1" y="4621"/>
                  </a:lnTo>
                  <a:lnTo>
                    <a:pt x="2572" y="2918"/>
                  </a:lnTo>
                  <a:cubicBezTo>
                    <a:pt x="2691" y="2823"/>
                    <a:pt x="2775" y="2680"/>
                    <a:pt x="2775" y="2525"/>
                  </a:cubicBez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2D5ADA7-0B09-6897-AF55-075AAA83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02" y="3204722"/>
            <a:ext cx="515279" cy="515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7" name="Google Shape;2697;p42"/>
          <p:cNvPicPr preferRelativeResize="0"/>
          <p:nvPr/>
        </p:nvPicPr>
        <p:blipFill>
          <a:blip r:embed="rId3"/>
          <a:srcRect t="4153" b="4153"/>
          <a:stretch/>
        </p:blipFill>
        <p:spPr>
          <a:xfrm>
            <a:off x="6250910" y="1167342"/>
            <a:ext cx="1896260" cy="173876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699" name="Google Shape;269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700" name="Google Shape;2700;p42"/>
          <p:cNvSpPr txBox="1">
            <a:spLocks noGrp="1"/>
          </p:cNvSpPr>
          <p:nvPr>
            <p:ph type="subTitle" idx="1"/>
          </p:nvPr>
        </p:nvSpPr>
        <p:spPr>
          <a:xfrm>
            <a:off x="937700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2701" name="Google Shape;2701;p42"/>
          <p:cNvSpPr txBox="1">
            <a:spLocks noGrp="1"/>
          </p:cNvSpPr>
          <p:nvPr>
            <p:ph type="subTitle" idx="2"/>
          </p:nvPr>
        </p:nvSpPr>
        <p:spPr>
          <a:xfrm>
            <a:off x="3484422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702" name="Google Shape;2702;p42"/>
          <p:cNvSpPr txBox="1">
            <a:spLocks noGrp="1"/>
          </p:cNvSpPr>
          <p:nvPr>
            <p:ph type="subTitle" idx="3"/>
          </p:nvPr>
        </p:nvSpPr>
        <p:spPr>
          <a:xfrm>
            <a:off x="6031150" y="3320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 cold place. It’s full of iron oxide dust</a:t>
            </a:r>
            <a:endParaRPr dirty="0"/>
          </a:p>
        </p:txBody>
      </p:sp>
      <p:sp>
        <p:nvSpPr>
          <p:cNvPr id="2703" name="Google Shape;2703;p42"/>
          <p:cNvSpPr txBox="1">
            <a:spLocks noGrp="1"/>
          </p:cNvSpPr>
          <p:nvPr>
            <p:ph type="subTitle" idx="4"/>
          </p:nvPr>
        </p:nvSpPr>
        <p:spPr>
          <a:xfrm>
            <a:off x="937700" y="3009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Extrusor</a:t>
            </a:r>
            <a:endParaRPr dirty="0"/>
          </a:p>
        </p:txBody>
      </p:sp>
      <p:sp>
        <p:nvSpPr>
          <p:cNvPr id="2704" name="Google Shape;2704;p42"/>
          <p:cNvSpPr txBox="1">
            <a:spLocks noGrp="1"/>
          </p:cNvSpPr>
          <p:nvPr>
            <p:ph type="subTitle" idx="5"/>
          </p:nvPr>
        </p:nvSpPr>
        <p:spPr>
          <a:xfrm>
            <a:off x="3484422" y="3009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Hotend</a:t>
            </a:r>
            <a:endParaRPr dirty="0"/>
          </a:p>
        </p:txBody>
      </p:sp>
      <p:sp>
        <p:nvSpPr>
          <p:cNvPr id="2705" name="Google Shape;2705;p42"/>
          <p:cNvSpPr txBox="1">
            <a:spLocks noGrp="1"/>
          </p:cNvSpPr>
          <p:nvPr>
            <p:ph type="subTitle" idx="6"/>
          </p:nvPr>
        </p:nvSpPr>
        <p:spPr>
          <a:xfrm>
            <a:off x="5974080" y="3009800"/>
            <a:ext cx="244992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Cama de impresión</a:t>
            </a:r>
            <a:endParaRPr dirty="0"/>
          </a:p>
        </p:txBody>
      </p:sp>
      <p:grpSp>
        <p:nvGrpSpPr>
          <p:cNvPr id="2706" name="Google Shape;2706;p42"/>
          <p:cNvGrpSpPr/>
          <p:nvPr/>
        </p:nvGrpSpPr>
        <p:grpSpPr>
          <a:xfrm flipH="1">
            <a:off x="201681" y="4112878"/>
            <a:ext cx="1532146" cy="918971"/>
            <a:chOff x="5827631" y="4169628"/>
            <a:chExt cx="1532146" cy="918971"/>
          </a:xfrm>
        </p:grpSpPr>
        <p:grpSp>
          <p:nvGrpSpPr>
            <p:cNvPr id="2707" name="Google Shape;2707;p42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2708" name="Google Shape;2708;p42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2709" name="Google Shape;2709;p42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10" name="Google Shape;2710;p42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2711" name="Google Shape;2711;p42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2" name="Google Shape;2712;p42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3" name="Google Shape;2713;p42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4" name="Google Shape;2714;p42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15" name="Google Shape;2715;p42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2716" name="Google Shape;2716;p42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7" name="Google Shape;2717;p42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8" name="Google Shape;2718;p42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9" name="Google Shape;2719;p42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0" name="Google Shape;2720;p42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1" name="Google Shape;2721;p42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2" name="Google Shape;2722;p42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3" name="Google Shape;2723;p42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4" name="Google Shape;2724;p42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5" name="Google Shape;2725;p42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6" name="Google Shape;2726;p42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7" name="Google Shape;2727;p42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8" name="Google Shape;2728;p42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9" name="Google Shape;2729;p42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0" name="Google Shape;2730;p42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1" name="Google Shape;2731;p42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2" name="Google Shape;2732;p42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3" name="Google Shape;2733;p42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4" name="Google Shape;2734;p42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5" name="Google Shape;2735;p42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6" name="Google Shape;2736;p42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7" name="Google Shape;2737;p42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8" name="Google Shape;2738;p42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9" name="Google Shape;2739;p42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40" name="Google Shape;2740;p42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2741" name="Google Shape;2741;p42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2" name="Google Shape;2742;p42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3" name="Google Shape;2743;p42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4" name="Google Shape;2744;p42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745" name="Google Shape;2745;p42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2746" name="Google Shape;2746;p42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47" name="Google Shape;2747;p42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2748" name="Google Shape;2748;p42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9" name="Google Shape;2749;p42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0" name="Google Shape;2750;p42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1" name="Google Shape;2751;p42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52" name="Google Shape;2752;p42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2753" name="Google Shape;2753;p42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4" name="Google Shape;2754;p42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5" name="Google Shape;2755;p42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6" name="Google Shape;2756;p42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7" name="Google Shape;2757;p42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8" name="Google Shape;2758;p42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9" name="Google Shape;2759;p42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0" name="Google Shape;2760;p42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1" name="Google Shape;2761;p42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2" name="Google Shape;2762;p42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3" name="Google Shape;2763;p42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4" name="Google Shape;2764;p42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5" name="Google Shape;2765;p42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6" name="Google Shape;2766;p42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7" name="Google Shape;2767;p42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8" name="Google Shape;2768;p42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9" name="Google Shape;2769;p42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0" name="Google Shape;2770;p42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1" name="Google Shape;2771;p42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2" name="Google Shape;2772;p42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3" name="Google Shape;2773;p42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4" name="Google Shape;2774;p42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5" name="Google Shape;2775;p42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6" name="Google Shape;2776;p42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77" name="Google Shape;2777;p42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2778" name="Google Shape;2778;p42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9" name="Google Shape;2779;p42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0" name="Google Shape;2780;p42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1" name="Google Shape;2781;p42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782" name="Google Shape;2782;p42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2783" name="Google Shape;2783;p42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84" name="Google Shape;2784;p42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2785" name="Google Shape;2785;p42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42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42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42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9" name="Google Shape;2789;p42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2790" name="Google Shape;2790;p42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42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42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42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42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42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42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42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42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42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42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42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42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42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42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42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42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42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42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42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42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42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42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42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4" name="Google Shape;2814;p42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2815" name="Google Shape;2815;p42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42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42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42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" name="Google Shape;2697;p42">
            <a:extLst>
              <a:ext uri="{FF2B5EF4-FFF2-40B4-BE49-F238E27FC236}">
                <a16:creationId xmlns:a16="http://schemas.microsoft.com/office/drawing/2014/main" id="{650707C9-9584-6974-880B-2787E1E7C57D}"/>
              </a:ext>
            </a:extLst>
          </p:cNvPr>
          <p:cNvPicPr preferRelativeResize="0"/>
          <p:nvPr/>
        </p:nvPicPr>
        <p:blipFill>
          <a:blip r:embed="rId4"/>
          <a:srcRect l="4187" r="4187"/>
          <a:stretch/>
        </p:blipFill>
        <p:spPr>
          <a:xfrm>
            <a:off x="3623870" y="1144382"/>
            <a:ext cx="1896260" cy="173876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" name="Google Shape;2697;p42">
            <a:extLst>
              <a:ext uri="{FF2B5EF4-FFF2-40B4-BE49-F238E27FC236}">
                <a16:creationId xmlns:a16="http://schemas.microsoft.com/office/drawing/2014/main" id="{9FE1DF2B-3D51-62B9-E4F9-3731E196FEAF}"/>
              </a:ext>
            </a:extLst>
          </p:cNvPr>
          <p:cNvPicPr preferRelativeResize="0"/>
          <p:nvPr/>
        </p:nvPicPr>
        <p:blipFill>
          <a:blip r:embed="rId5"/>
          <a:srcRect l="4692" r="4692"/>
          <a:stretch/>
        </p:blipFill>
        <p:spPr>
          <a:xfrm>
            <a:off x="1077220" y="1167342"/>
            <a:ext cx="1896260" cy="173876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45"/>
          <p:cNvSpPr txBox="1">
            <a:spLocks noGrp="1"/>
          </p:cNvSpPr>
          <p:nvPr>
            <p:ph type="title"/>
          </p:nvPr>
        </p:nvSpPr>
        <p:spPr>
          <a:xfrm>
            <a:off x="1815359" y="1577908"/>
            <a:ext cx="5397600" cy="12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300</a:t>
            </a:r>
            <a:r>
              <a:rPr lang="es-ES" b="1" i="0" dirty="0">
                <a:solidFill>
                  <a:schemeClr val="tx1"/>
                </a:solidFill>
                <a:effectLst/>
                <a:latin typeface="Google Sans"/>
              </a:rPr>
              <a:t>°C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72" name="Google Shape;3072;p45"/>
          <p:cNvSpPr txBox="1">
            <a:spLocks noGrp="1"/>
          </p:cNvSpPr>
          <p:nvPr>
            <p:ph type="subTitle" idx="1"/>
          </p:nvPr>
        </p:nvSpPr>
        <p:spPr>
          <a:xfrm>
            <a:off x="1787557" y="2717248"/>
            <a:ext cx="31752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 la temperatura máxima que puede alcanzar una impresora 3D, por ello no es un juguete.</a:t>
            </a:r>
            <a:endParaRPr dirty="0"/>
          </a:p>
        </p:txBody>
      </p:sp>
      <p:grpSp>
        <p:nvGrpSpPr>
          <p:cNvPr id="3073" name="Google Shape;3073;p45"/>
          <p:cNvGrpSpPr/>
          <p:nvPr/>
        </p:nvGrpSpPr>
        <p:grpSpPr>
          <a:xfrm>
            <a:off x="6810894" y="1518824"/>
            <a:ext cx="1619882" cy="1932799"/>
            <a:chOff x="3728717" y="1409815"/>
            <a:chExt cx="637222" cy="760286"/>
          </a:xfrm>
        </p:grpSpPr>
        <p:grpSp>
          <p:nvGrpSpPr>
            <p:cNvPr id="3074" name="Google Shape;3074;p45"/>
            <p:cNvGrpSpPr/>
            <p:nvPr/>
          </p:nvGrpSpPr>
          <p:grpSpPr>
            <a:xfrm>
              <a:off x="4001132" y="1409815"/>
              <a:ext cx="364807" cy="602933"/>
              <a:chOff x="4001132" y="1409815"/>
              <a:chExt cx="364807" cy="602933"/>
            </a:xfrm>
          </p:grpSpPr>
          <p:sp>
            <p:nvSpPr>
              <p:cNvPr id="3075" name="Google Shape;3075;p45"/>
              <p:cNvSpPr/>
              <p:nvPr/>
            </p:nvSpPr>
            <p:spPr>
              <a:xfrm>
                <a:off x="4354795" y="1614031"/>
                <a:ext cx="11144" cy="398716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98716" extrusionOk="0">
                    <a:moveTo>
                      <a:pt x="0" y="398717"/>
                    </a:moveTo>
                    <a:lnTo>
                      <a:pt x="11144" y="392240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0" y="3987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45"/>
              <p:cNvSpPr/>
              <p:nvPr/>
            </p:nvSpPr>
            <p:spPr>
              <a:xfrm>
                <a:off x="4001132" y="1409815"/>
                <a:ext cx="364807" cy="210692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692" extrusionOk="0">
                    <a:moveTo>
                      <a:pt x="353663" y="210693"/>
                    </a:moveTo>
                    <a:lnTo>
                      <a:pt x="364807" y="204216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353663" y="2106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45"/>
              <p:cNvSpPr/>
              <p:nvPr/>
            </p:nvSpPr>
            <p:spPr>
              <a:xfrm>
                <a:off x="4014276" y="1456393"/>
                <a:ext cx="332803" cy="482060"/>
              </a:xfrm>
              <a:custGeom>
                <a:avLst/>
                <a:gdLst/>
                <a:ahLst/>
                <a:cxnLst/>
                <a:rect l="l" t="t" r="r" b="b"/>
                <a:pathLst>
                  <a:path w="332803" h="482060" extrusionOk="0">
                    <a:moveTo>
                      <a:pt x="0" y="0"/>
                    </a:moveTo>
                    <a:lnTo>
                      <a:pt x="2286" y="296513"/>
                    </a:lnTo>
                    <a:lnTo>
                      <a:pt x="329184" y="482060"/>
                    </a:lnTo>
                    <a:lnTo>
                      <a:pt x="332804" y="170307"/>
                    </a:lnTo>
                    <a:lnTo>
                      <a:pt x="0" y="95"/>
                    </a:lnTo>
                    <a:close/>
                    <a:moveTo>
                      <a:pt x="19812" y="47149"/>
                    </a:moveTo>
                    <a:lnTo>
                      <a:pt x="62484" y="26384"/>
                    </a:lnTo>
                    <a:lnTo>
                      <a:pt x="325564" y="178308"/>
                    </a:lnTo>
                    <a:lnTo>
                      <a:pt x="325564" y="402717"/>
                    </a:lnTo>
                    <a:lnTo>
                      <a:pt x="273463" y="428054"/>
                    </a:lnTo>
                    <a:lnTo>
                      <a:pt x="19812" y="281559"/>
                    </a:lnTo>
                    <a:lnTo>
                      <a:pt x="19812" y="471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45"/>
              <p:cNvSpPr/>
              <p:nvPr/>
            </p:nvSpPr>
            <p:spPr>
              <a:xfrm>
                <a:off x="4001132" y="1416293"/>
                <a:ext cx="353663" cy="596455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96455" extrusionOk="0">
                    <a:moveTo>
                      <a:pt x="0" y="0"/>
                    </a:moveTo>
                    <a:lnTo>
                      <a:pt x="0" y="392240"/>
                    </a:lnTo>
                    <a:lnTo>
                      <a:pt x="353663" y="596456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25337" y="91535"/>
                    </a:moveTo>
                    <a:lnTo>
                      <a:pt x="68008" y="70771"/>
                    </a:lnTo>
                    <a:lnTo>
                      <a:pt x="331089" y="222695"/>
                    </a:lnTo>
                    <a:lnTo>
                      <a:pt x="331089" y="447104"/>
                    </a:lnTo>
                    <a:lnTo>
                      <a:pt x="278987" y="472440"/>
                    </a:lnTo>
                    <a:lnTo>
                      <a:pt x="25337" y="325946"/>
                    </a:lnTo>
                    <a:lnTo>
                      <a:pt x="25337" y="915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45"/>
              <p:cNvSpPr/>
              <p:nvPr/>
            </p:nvSpPr>
            <p:spPr>
              <a:xfrm>
                <a:off x="4026468" y="1487063"/>
                <a:ext cx="305752" cy="401669"/>
              </a:xfrm>
              <a:custGeom>
                <a:avLst/>
                <a:gdLst/>
                <a:ahLst/>
                <a:cxnLst/>
                <a:rect l="l" t="t" r="r" b="b"/>
                <a:pathLst>
                  <a:path w="305752" h="401669" extrusionOk="0">
                    <a:moveTo>
                      <a:pt x="0" y="20765"/>
                    </a:moveTo>
                    <a:lnTo>
                      <a:pt x="42672" y="0"/>
                    </a:lnTo>
                    <a:lnTo>
                      <a:pt x="305753" y="151924"/>
                    </a:lnTo>
                    <a:lnTo>
                      <a:pt x="305753" y="376333"/>
                    </a:lnTo>
                    <a:lnTo>
                      <a:pt x="253651" y="401669"/>
                    </a:lnTo>
                    <a:lnTo>
                      <a:pt x="0" y="255175"/>
                    </a:lnTo>
                    <a:lnTo>
                      <a:pt x="0" y="20765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0" name="Google Shape;3080;p45"/>
            <p:cNvGrpSpPr/>
            <p:nvPr/>
          </p:nvGrpSpPr>
          <p:grpSpPr>
            <a:xfrm>
              <a:off x="3739766" y="1416293"/>
              <a:ext cx="272510" cy="549592"/>
              <a:chOff x="3739766" y="1416293"/>
              <a:chExt cx="272510" cy="549592"/>
            </a:xfrm>
          </p:grpSpPr>
          <p:sp>
            <p:nvSpPr>
              <p:cNvPr id="3081" name="Google Shape;3081;p45"/>
              <p:cNvSpPr/>
              <p:nvPr/>
            </p:nvSpPr>
            <p:spPr>
              <a:xfrm>
                <a:off x="3739766" y="1567169"/>
                <a:ext cx="11239" cy="398621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398621" extrusionOk="0">
                    <a:moveTo>
                      <a:pt x="11239" y="398621"/>
                    </a:moveTo>
                    <a:lnTo>
                      <a:pt x="0" y="392240"/>
                    </a:lnTo>
                    <a:lnTo>
                      <a:pt x="0" y="0"/>
                    </a:lnTo>
                    <a:lnTo>
                      <a:pt x="11239" y="6477"/>
                    </a:lnTo>
                    <a:lnTo>
                      <a:pt x="11239" y="398621"/>
                    </a:lnTo>
                    <a:close/>
                  </a:path>
                </a:pathLst>
              </a:custGeom>
              <a:solidFill>
                <a:srgbClr val="1D37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45"/>
              <p:cNvSpPr/>
              <p:nvPr/>
            </p:nvSpPr>
            <p:spPr>
              <a:xfrm>
                <a:off x="3739766" y="1416293"/>
                <a:ext cx="272510" cy="157353"/>
              </a:xfrm>
              <a:custGeom>
                <a:avLst/>
                <a:gdLst/>
                <a:ahLst/>
                <a:cxnLst/>
                <a:rect l="l" t="t" r="r" b="b"/>
                <a:pathLst>
                  <a:path w="272510" h="157353" extrusionOk="0">
                    <a:moveTo>
                      <a:pt x="11239" y="157353"/>
                    </a:moveTo>
                    <a:lnTo>
                      <a:pt x="0" y="150876"/>
                    </a:lnTo>
                    <a:lnTo>
                      <a:pt x="261366" y="0"/>
                    </a:lnTo>
                    <a:lnTo>
                      <a:pt x="272510" y="6477"/>
                    </a:lnTo>
                    <a:lnTo>
                      <a:pt x="11239" y="157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45"/>
              <p:cNvSpPr/>
              <p:nvPr/>
            </p:nvSpPr>
            <p:spPr>
              <a:xfrm>
                <a:off x="3758816" y="1462679"/>
                <a:ext cx="240410" cy="428720"/>
              </a:xfrm>
              <a:custGeom>
                <a:avLst/>
                <a:gdLst/>
                <a:ahLst/>
                <a:cxnLst/>
                <a:rect l="l" t="t" r="r" b="b"/>
                <a:pathLst>
                  <a:path w="240410" h="428720" extrusionOk="0">
                    <a:moveTo>
                      <a:pt x="0" y="116967"/>
                    </a:moveTo>
                    <a:lnTo>
                      <a:pt x="3620" y="428720"/>
                    </a:lnTo>
                    <a:lnTo>
                      <a:pt x="238125" y="296513"/>
                    </a:lnTo>
                    <a:lnTo>
                      <a:pt x="240411" y="0"/>
                    </a:lnTo>
                    <a:lnTo>
                      <a:pt x="0" y="116872"/>
                    </a:lnTo>
                    <a:close/>
                    <a:moveTo>
                      <a:pt x="220599" y="281654"/>
                    </a:moveTo>
                    <a:lnTo>
                      <a:pt x="59341" y="374809"/>
                    </a:lnTo>
                    <a:lnTo>
                      <a:pt x="7239" y="349472"/>
                    </a:lnTo>
                    <a:lnTo>
                      <a:pt x="7239" y="125063"/>
                    </a:lnTo>
                    <a:lnTo>
                      <a:pt x="177927" y="26480"/>
                    </a:lnTo>
                    <a:lnTo>
                      <a:pt x="220599" y="47244"/>
                    </a:lnTo>
                    <a:lnTo>
                      <a:pt x="220599" y="2816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45"/>
              <p:cNvSpPr/>
              <p:nvPr/>
            </p:nvSpPr>
            <p:spPr>
              <a:xfrm>
                <a:off x="3751005" y="1422770"/>
                <a:ext cx="261270" cy="543115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543115" extrusionOk="0">
                    <a:moveTo>
                      <a:pt x="0" y="150876"/>
                    </a:moveTo>
                    <a:lnTo>
                      <a:pt x="0" y="543116"/>
                    </a:lnTo>
                    <a:lnTo>
                      <a:pt x="261271" y="392240"/>
                    </a:lnTo>
                    <a:lnTo>
                      <a:pt x="261271" y="0"/>
                    </a:lnTo>
                    <a:lnTo>
                      <a:pt x="0" y="150876"/>
                    </a:lnTo>
                    <a:close/>
                    <a:moveTo>
                      <a:pt x="235934" y="325946"/>
                    </a:moveTo>
                    <a:lnTo>
                      <a:pt x="74676" y="419100"/>
                    </a:lnTo>
                    <a:lnTo>
                      <a:pt x="22574" y="393764"/>
                    </a:lnTo>
                    <a:lnTo>
                      <a:pt x="22574" y="169354"/>
                    </a:lnTo>
                    <a:lnTo>
                      <a:pt x="193262" y="70771"/>
                    </a:lnTo>
                    <a:lnTo>
                      <a:pt x="235934" y="91535"/>
                    </a:lnTo>
                    <a:lnTo>
                      <a:pt x="235934" y="3259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45"/>
              <p:cNvSpPr/>
              <p:nvPr/>
            </p:nvSpPr>
            <p:spPr>
              <a:xfrm>
                <a:off x="3773200" y="1496756"/>
                <a:ext cx="213360" cy="348329"/>
              </a:xfrm>
              <a:custGeom>
                <a:avLst/>
                <a:gdLst/>
                <a:ahLst/>
                <a:cxnLst/>
                <a:rect l="l" t="t" r="r" b="b"/>
                <a:pathLst>
                  <a:path w="213360" h="348329" extrusionOk="0">
                    <a:moveTo>
                      <a:pt x="213360" y="255175"/>
                    </a:moveTo>
                    <a:lnTo>
                      <a:pt x="52102" y="348329"/>
                    </a:lnTo>
                    <a:lnTo>
                      <a:pt x="0" y="322993"/>
                    </a:lnTo>
                    <a:lnTo>
                      <a:pt x="0" y="98584"/>
                    </a:lnTo>
                    <a:lnTo>
                      <a:pt x="170688" y="0"/>
                    </a:lnTo>
                    <a:lnTo>
                      <a:pt x="213360" y="20764"/>
                    </a:lnTo>
                    <a:lnTo>
                      <a:pt x="213360" y="255175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45"/>
            <p:cNvGrpSpPr/>
            <p:nvPr/>
          </p:nvGrpSpPr>
          <p:grpSpPr>
            <a:xfrm>
              <a:off x="3751005" y="1769575"/>
              <a:ext cx="592645" cy="387572"/>
              <a:chOff x="3751005" y="1769575"/>
              <a:chExt cx="592645" cy="387572"/>
            </a:xfrm>
          </p:grpSpPr>
          <p:grpSp>
            <p:nvGrpSpPr>
              <p:cNvPr id="3087" name="Google Shape;3087;p45"/>
              <p:cNvGrpSpPr/>
              <p:nvPr/>
            </p:nvGrpSpPr>
            <p:grpSpPr>
              <a:xfrm>
                <a:off x="3751005" y="1769575"/>
                <a:ext cx="592645" cy="387572"/>
                <a:chOff x="3751005" y="1769575"/>
                <a:chExt cx="592645" cy="387572"/>
              </a:xfrm>
            </p:grpSpPr>
            <p:sp>
              <p:nvSpPr>
                <p:cNvPr id="3088" name="Google Shape;3088;p45"/>
                <p:cNvSpPr/>
                <p:nvPr/>
              </p:nvSpPr>
              <p:spPr>
                <a:xfrm>
                  <a:off x="3751005" y="1920451"/>
                  <a:ext cx="331374" cy="236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74" h="236696" extrusionOk="0">
                      <a:moveTo>
                        <a:pt x="331375" y="236696"/>
                      </a:moveTo>
                      <a:lnTo>
                        <a:pt x="0" y="45339"/>
                      </a:lnTo>
                      <a:lnTo>
                        <a:pt x="0" y="0"/>
                      </a:lnTo>
                      <a:lnTo>
                        <a:pt x="331375" y="191357"/>
                      </a:lnTo>
                      <a:lnTo>
                        <a:pt x="331375" y="23669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45"/>
                <p:cNvSpPr/>
                <p:nvPr/>
              </p:nvSpPr>
              <p:spPr>
                <a:xfrm>
                  <a:off x="4082380" y="1960932"/>
                  <a:ext cx="261270" cy="19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0" h="196215" extrusionOk="0">
                      <a:moveTo>
                        <a:pt x="0" y="196215"/>
                      </a:moveTo>
                      <a:lnTo>
                        <a:pt x="0" y="150876"/>
                      </a:lnTo>
                      <a:lnTo>
                        <a:pt x="261271" y="0"/>
                      </a:lnTo>
                      <a:lnTo>
                        <a:pt x="261271" y="45339"/>
                      </a:lnTo>
                      <a:lnTo>
                        <a:pt x="0" y="196215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45"/>
                <p:cNvSpPr/>
                <p:nvPr/>
              </p:nvSpPr>
              <p:spPr>
                <a:xfrm>
                  <a:off x="3751005" y="1769575"/>
                  <a:ext cx="592645" cy="34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645" h="342233" extrusionOk="0">
                      <a:moveTo>
                        <a:pt x="331375" y="342233"/>
                      </a:moveTo>
                      <a:lnTo>
                        <a:pt x="0" y="150876"/>
                      </a:lnTo>
                      <a:lnTo>
                        <a:pt x="261271" y="0"/>
                      </a:lnTo>
                      <a:lnTo>
                        <a:pt x="592646" y="191357"/>
                      </a:lnTo>
                      <a:lnTo>
                        <a:pt x="331375" y="3422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91" name="Google Shape;3091;p45"/>
              <p:cNvGrpSpPr/>
              <p:nvPr/>
            </p:nvGrpSpPr>
            <p:grpSpPr>
              <a:xfrm>
                <a:off x="3781390" y="1785577"/>
                <a:ext cx="531875" cy="305752"/>
                <a:chOff x="3781390" y="1785577"/>
                <a:chExt cx="531875" cy="305752"/>
              </a:xfrm>
            </p:grpSpPr>
            <p:sp>
              <p:nvSpPr>
                <p:cNvPr id="3092" name="Google Shape;3092;p45"/>
                <p:cNvSpPr/>
                <p:nvPr/>
              </p:nvSpPr>
              <p:spPr>
                <a:xfrm>
                  <a:off x="3781390" y="1791768"/>
                  <a:ext cx="531875" cy="29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5" h="299561" extrusionOk="0">
                      <a:moveTo>
                        <a:pt x="531876" y="161068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587"/>
                      </a:lnTo>
                      <a:lnTo>
                        <a:pt x="0" y="136779"/>
                      </a:lnTo>
                      <a:lnTo>
                        <a:pt x="282035" y="299561"/>
                      </a:lnTo>
                      <a:lnTo>
                        <a:pt x="319945" y="299561"/>
                      </a:lnTo>
                      <a:lnTo>
                        <a:pt x="531876" y="177165"/>
                      </a:lnTo>
                      <a:lnTo>
                        <a:pt x="531876" y="1610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45"/>
                <p:cNvSpPr/>
                <p:nvPr/>
              </p:nvSpPr>
              <p:spPr>
                <a:xfrm>
                  <a:off x="3781390" y="1785577"/>
                  <a:ext cx="531875" cy="29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5" h="299561" extrusionOk="0">
                      <a:moveTo>
                        <a:pt x="531876" y="161068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586"/>
                      </a:lnTo>
                      <a:lnTo>
                        <a:pt x="0" y="136779"/>
                      </a:lnTo>
                      <a:lnTo>
                        <a:pt x="282035" y="299561"/>
                      </a:lnTo>
                      <a:lnTo>
                        <a:pt x="319945" y="299561"/>
                      </a:lnTo>
                      <a:lnTo>
                        <a:pt x="531876" y="177260"/>
                      </a:lnTo>
                      <a:lnTo>
                        <a:pt x="531876" y="1610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45"/>
                <p:cNvSpPr/>
                <p:nvPr/>
              </p:nvSpPr>
              <p:spPr>
                <a:xfrm>
                  <a:off x="3790439" y="1794626"/>
                  <a:ext cx="513778" cy="28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8" h="281463" extrusionOk="0">
                      <a:moveTo>
                        <a:pt x="513779" y="157258"/>
                      </a:moveTo>
                      <a:lnTo>
                        <a:pt x="241363" y="0"/>
                      </a:lnTo>
                      <a:lnTo>
                        <a:pt x="202216" y="0"/>
                      </a:lnTo>
                      <a:lnTo>
                        <a:pt x="0" y="116776"/>
                      </a:lnTo>
                      <a:lnTo>
                        <a:pt x="0" y="122491"/>
                      </a:lnTo>
                      <a:lnTo>
                        <a:pt x="275368" y="281464"/>
                      </a:lnTo>
                      <a:lnTo>
                        <a:pt x="308515" y="281464"/>
                      </a:lnTo>
                      <a:lnTo>
                        <a:pt x="513779" y="162973"/>
                      </a:lnTo>
                      <a:lnTo>
                        <a:pt x="513779" y="157258"/>
                      </a:lnTo>
                      <a:close/>
                    </a:path>
                  </a:pathLst>
                </a:custGeom>
                <a:solidFill>
                  <a:srgbClr val="121214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095" name="Google Shape;3095;p45"/>
            <p:cNvGrpSpPr/>
            <p:nvPr/>
          </p:nvGrpSpPr>
          <p:grpSpPr>
            <a:xfrm>
              <a:off x="3915454" y="1828154"/>
              <a:ext cx="262151" cy="177974"/>
              <a:chOff x="3915454" y="1828154"/>
              <a:chExt cx="262151" cy="177974"/>
            </a:xfrm>
          </p:grpSpPr>
          <p:sp>
            <p:nvSpPr>
              <p:cNvPr id="3096" name="Google Shape;3096;p45"/>
              <p:cNvSpPr/>
              <p:nvPr/>
            </p:nvSpPr>
            <p:spPr>
              <a:xfrm>
                <a:off x="3915454" y="1854776"/>
                <a:ext cx="262151" cy="151352"/>
              </a:xfrm>
              <a:custGeom>
                <a:avLst/>
                <a:gdLst/>
                <a:ahLst/>
                <a:cxnLst/>
                <a:rect l="l" t="t" r="r" b="b"/>
                <a:pathLst>
                  <a:path w="262151" h="151352" extrusionOk="0">
                    <a:moveTo>
                      <a:pt x="223790" y="129207"/>
                    </a:moveTo>
                    <a:cubicBezTo>
                      <a:pt x="172545" y="158734"/>
                      <a:pt x="89583" y="158734"/>
                      <a:pt x="38433" y="129207"/>
                    </a:cubicBezTo>
                    <a:cubicBezTo>
                      <a:pt x="-12811" y="99679"/>
                      <a:pt x="-12811" y="51768"/>
                      <a:pt x="38433" y="22146"/>
                    </a:cubicBezTo>
                    <a:cubicBezTo>
                      <a:pt x="89583" y="-7382"/>
                      <a:pt x="172641" y="-7382"/>
                      <a:pt x="223790" y="22146"/>
                    </a:cubicBezTo>
                    <a:cubicBezTo>
                      <a:pt x="274939" y="51673"/>
                      <a:pt x="274939" y="99679"/>
                      <a:pt x="223790" y="1292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45"/>
              <p:cNvSpPr/>
              <p:nvPr/>
            </p:nvSpPr>
            <p:spPr>
              <a:xfrm>
                <a:off x="4005061" y="1874706"/>
                <a:ext cx="83867" cy="40696"/>
              </a:xfrm>
              <a:custGeom>
                <a:avLst/>
                <a:gdLst/>
                <a:ahLst/>
                <a:cxnLst/>
                <a:rect l="l" t="t" r="r" b="b"/>
                <a:pathLst>
                  <a:path w="83867" h="40696" extrusionOk="0">
                    <a:moveTo>
                      <a:pt x="77510" y="11550"/>
                    </a:moveTo>
                    <a:cubicBezTo>
                      <a:pt x="60841" y="-3690"/>
                      <a:pt x="23217" y="-3880"/>
                      <a:pt x="6358" y="11169"/>
                    </a:cubicBezTo>
                    <a:cubicBezTo>
                      <a:pt x="-2119" y="18789"/>
                      <a:pt x="-2119" y="28886"/>
                      <a:pt x="6358" y="36601"/>
                    </a:cubicBezTo>
                    <a:cubicBezTo>
                      <a:pt x="7882" y="37934"/>
                      <a:pt x="9596" y="39173"/>
                      <a:pt x="11311" y="40316"/>
                    </a:cubicBezTo>
                    <a:cubicBezTo>
                      <a:pt x="27980" y="30219"/>
                      <a:pt x="55888" y="30314"/>
                      <a:pt x="72366" y="40697"/>
                    </a:cubicBezTo>
                    <a:cubicBezTo>
                      <a:pt x="74176" y="39554"/>
                      <a:pt x="75986" y="38411"/>
                      <a:pt x="77415" y="37077"/>
                    </a:cubicBezTo>
                    <a:cubicBezTo>
                      <a:pt x="85987" y="29457"/>
                      <a:pt x="85987" y="19361"/>
                      <a:pt x="77605" y="116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45"/>
              <p:cNvSpPr/>
              <p:nvPr/>
            </p:nvSpPr>
            <p:spPr>
              <a:xfrm>
                <a:off x="3925027" y="1828154"/>
                <a:ext cx="243935" cy="141065"/>
              </a:xfrm>
              <a:custGeom>
                <a:avLst/>
                <a:gdLst/>
                <a:ahLst/>
                <a:cxnLst/>
                <a:rect l="l" t="t" r="r" b="b"/>
                <a:pathLst>
                  <a:path w="243935" h="141065" extrusionOk="0">
                    <a:moveTo>
                      <a:pt x="77248" y="28956"/>
                    </a:moveTo>
                    <a:lnTo>
                      <a:pt x="49435" y="12763"/>
                    </a:lnTo>
                    <a:lnTo>
                      <a:pt x="22574" y="28099"/>
                    </a:lnTo>
                    <a:lnTo>
                      <a:pt x="50292" y="44291"/>
                    </a:lnTo>
                    <a:cubicBezTo>
                      <a:pt x="49721" y="44767"/>
                      <a:pt x="49244" y="45339"/>
                      <a:pt x="48768" y="45815"/>
                    </a:cubicBezTo>
                    <a:cubicBezTo>
                      <a:pt x="44482" y="50101"/>
                      <a:pt x="41338" y="54578"/>
                      <a:pt x="39433" y="59246"/>
                    </a:cubicBezTo>
                    <a:lnTo>
                      <a:pt x="25336" y="59246"/>
                    </a:lnTo>
                    <a:cubicBezTo>
                      <a:pt x="25336" y="59246"/>
                      <a:pt x="0" y="59055"/>
                      <a:pt x="0" y="59055"/>
                    </a:cubicBezTo>
                    <a:lnTo>
                      <a:pt x="0" y="80963"/>
                    </a:lnTo>
                    <a:cubicBezTo>
                      <a:pt x="0" y="80963"/>
                      <a:pt x="39338" y="81153"/>
                      <a:pt x="39338" y="81153"/>
                    </a:cubicBezTo>
                    <a:cubicBezTo>
                      <a:pt x="40005" y="82963"/>
                      <a:pt x="40957" y="84868"/>
                      <a:pt x="42100" y="86677"/>
                    </a:cubicBezTo>
                    <a:cubicBezTo>
                      <a:pt x="44101" y="90011"/>
                      <a:pt x="46672" y="93154"/>
                      <a:pt x="50006" y="96298"/>
                    </a:cubicBezTo>
                    <a:lnTo>
                      <a:pt x="22098" y="112204"/>
                    </a:lnTo>
                    <a:lnTo>
                      <a:pt x="25051" y="113919"/>
                    </a:lnTo>
                    <a:lnTo>
                      <a:pt x="48292" y="127444"/>
                    </a:lnTo>
                    <a:lnTo>
                      <a:pt x="48863" y="127730"/>
                    </a:lnTo>
                    <a:lnTo>
                      <a:pt x="76771" y="111823"/>
                    </a:lnTo>
                    <a:cubicBezTo>
                      <a:pt x="79248" y="112776"/>
                      <a:pt x="81915" y="113538"/>
                      <a:pt x="84487" y="114300"/>
                    </a:cubicBezTo>
                    <a:cubicBezTo>
                      <a:pt x="90392" y="116015"/>
                      <a:pt x="96488" y="117253"/>
                      <a:pt x="102679" y="118110"/>
                    </a:cubicBezTo>
                    <a:lnTo>
                      <a:pt x="102679" y="124777"/>
                    </a:lnTo>
                    <a:cubicBezTo>
                      <a:pt x="102679" y="124777"/>
                      <a:pt x="102679" y="140875"/>
                      <a:pt x="102679" y="140875"/>
                    </a:cubicBezTo>
                    <a:lnTo>
                      <a:pt x="140589" y="141065"/>
                    </a:lnTo>
                    <a:lnTo>
                      <a:pt x="140589" y="124968"/>
                    </a:lnTo>
                    <a:cubicBezTo>
                      <a:pt x="140589" y="124968"/>
                      <a:pt x="140684" y="118300"/>
                      <a:pt x="140684" y="118300"/>
                    </a:cubicBezTo>
                    <a:cubicBezTo>
                      <a:pt x="146971" y="117443"/>
                      <a:pt x="153067" y="116300"/>
                      <a:pt x="158972" y="114681"/>
                    </a:cubicBezTo>
                    <a:cubicBezTo>
                      <a:pt x="161639" y="113919"/>
                      <a:pt x="164211" y="113157"/>
                      <a:pt x="166688" y="112204"/>
                    </a:cubicBezTo>
                    <a:lnTo>
                      <a:pt x="194405" y="128492"/>
                    </a:lnTo>
                    <a:lnTo>
                      <a:pt x="194977" y="128206"/>
                    </a:lnTo>
                    <a:lnTo>
                      <a:pt x="218408" y="114871"/>
                    </a:lnTo>
                    <a:lnTo>
                      <a:pt x="221361" y="113157"/>
                    </a:lnTo>
                    <a:lnTo>
                      <a:pt x="193643" y="96965"/>
                    </a:lnTo>
                    <a:cubicBezTo>
                      <a:pt x="196977" y="93917"/>
                      <a:pt x="199549" y="90773"/>
                      <a:pt x="201644" y="87440"/>
                    </a:cubicBezTo>
                    <a:cubicBezTo>
                      <a:pt x="202787" y="85630"/>
                      <a:pt x="203740" y="83820"/>
                      <a:pt x="204502" y="82010"/>
                    </a:cubicBezTo>
                    <a:lnTo>
                      <a:pt x="243935" y="82201"/>
                    </a:lnTo>
                    <a:lnTo>
                      <a:pt x="243935" y="60293"/>
                    </a:lnTo>
                    <a:cubicBezTo>
                      <a:pt x="243935" y="60293"/>
                      <a:pt x="218694" y="60103"/>
                      <a:pt x="218694" y="60103"/>
                    </a:cubicBezTo>
                    <a:lnTo>
                      <a:pt x="204597" y="60103"/>
                    </a:lnTo>
                    <a:cubicBezTo>
                      <a:pt x="202787" y="55340"/>
                      <a:pt x="199644" y="50863"/>
                      <a:pt x="195453" y="46482"/>
                    </a:cubicBezTo>
                    <a:cubicBezTo>
                      <a:pt x="194977" y="46006"/>
                      <a:pt x="194500" y="45434"/>
                      <a:pt x="193929" y="44958"/>
                    </a:cubicBezTo>
                    <a:lnTo>
                      <a:pt x="221837" y="29051"/>
                    </a:lnTo>
                    <a:lnTo>
                      <a:pt x="195167" y="13430"/>
                    </a:lnTo>
                    <a:lnTo>
                      <a:pt x="167259" y="29337"/>
                    </a:lnTo>
                    <a:cubicBezTo>
                      <a:pt x="159163" y="26289"/>
                      <a:pt x="150400" y="24193"/>
                      <a:pt x="141256" y="22955"/>
                    </a:cubicBezTo>
                    <a:lnTo>
                      <a:pt x="141446" y="190"/>
                    </a:lnTo>
                    <a:lnTo>
                      <a:pt x="103537" y="0"/>
                    </a:lnTo>
                    <a:lnTo>
                      <a:pt x="103537" y="22765"/>
                    </a:lnTo>
                    <a:cubicBezTo>
                      <a:pt x="94297" y="23908"/>
                      <a:pt x="85534" y="25908"/>
                      <a:pt x="77438" y="28861"/>
                    </a:cubicBezTo>
                    <a:close/>
                    <a:moveTo>
                      <a:pt x="157353" y="83534"/>
                    </a:moveTo>
                    <a:cubicBezTo>
                      <a:pt x="155924" y="84868"/>
                      <a:pt x="154114" y="86106"/>
                      <a:pt x="152305" y="87154"/>
                    </a:cubicBezTo>
                    <a:cubicBezTo>
                      <a:pt x="135731" y="97250"/>
                      <a:pt x="107823" y="97155"/>
                      <a:pt x="91249" y="86773"/>
                    </a:cubicBezTo>
                    <a:cubicBezTo>
                      <a:pt x="89535" y="85630"/>
                      <a:pt x="87725" y="84487"/>
                      <a:pt x="86296" y="83058"/>
                    </a:cubicBezTo>
                    <a:cubicBezTo>
                      <a:pt x="77914" y="75343"/>
                      <a:pt x="77914" y="65151"/>
                      <a:pt x="86296" y="57626"/>
                    </a:cubicBezTo>
                    <a:cubicBezTo>
                      <a:pt x="103156" y="42577"/>
                      <a:pt x="140779" y="42767"/>
                      <a:pt x="157448" y="58007"/>
                    </a:cubicBezTo>
                    <a:cubicBezTo>
                      <a:pt x="165830" y="65723"/>
                      <a:pt x="165830" y="75819"/>
                      <a:pt x="157258" y="8343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45"/>
              <p:cNvSpPr/>
              <p:nvPr/>
            </p:nvSpPr>
            <p:spPr>
              <a:xfrm>
                <a:off x="3947030" y="1940167"/>
                <a:ext cx="26860" cy="48482"/>
              </a:xfrm>
              <a:custGeom>
                <a:avLst/>
                <a:gdLst/>
                <a:ahLst/>
                <a:cxnLst/>
                <a:rect l="l" t="t" r="r" b="b"/>
                <a:pathLst>
                  <a:path w="26860" h="48482" extrusionOk="0">
                    <a:moveTo>
                      <a:pt x="190" y="0"/>
                    </a:moveTo>
                    <a:lnTo>
                      <a:pt x="26860" y="15621"/>
                    </a:lnTo>
                    <a:lnTo>
                      <a:pt x="26670" y="48482"/>
                    </a:lnTo>
                    <a:lnTo>
                      <a:pt x="0" y="3286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45"/>
              <p:cNvSpPr/>
              <p:nvPr/>
            </p:nvSpPr>
            <p:spPr>
              <a:xfrm>
                <a:off x="3973700" y="1939882"/>
                <a:ext cx="28098" cy="48768"/>
              </a:xfrm>
              <a:custGeom>
                <a:avLst/>
                <a:gdLst/>
                <a:ahLst/>
                <a:cxnLst/>
                <a:rect l="l" t="t" r="r" b="b"/>
                <a:pathLst>
                  <a:path w="28098" h="48768" extrusionOk="0">
                    <a:moveTo>
                      <a:pt x="28099" y="0"/>
                    </a:moveTo>
                    <a:lnTo>
                      <a:pt x="28004" y="32861"/>
                    </a:lnTo>
                    <a:lnTo>
                      <a:pt x="0" y="48768"/>
                    </a:lnTo>
                    <a:lnTo>
                      <a:pt x="190" y="15907"/>
                    </a:lnTo>
                    <a:lnTo>
                      <a:pt x="2809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45"/>
              <p:cNvSpPr/>
              <p:nvPr/>
            </p:nvSpPr>
            <p:spPr>
              <a:xfrm rot="-5382811">
                <a:off x="4030359" y="1966594"/>
                <a:ext cx="32766" cy="37909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37909" extrusionOk="0">
                    <a:moveTo>
                      <a:pt x="0" y="0"/>
                    </a:moveTo>
                    <a:lnTo>
                      <a:pt x="32766" y="0"/>
                    </a:lnTo>
                    <a:lnTo>
                      <a:pt x="32766" y="37910"/>
                    </a:lnTo>
                    <a:lnTo>
                      <a:pt x="0" y="379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45"/>
              <p:cNvSpPr/>
              <p:nvPr/>
            </p:nvSpPr>
            <p:spPr>
              <a:xfrm>
                <a:off x="4001703" y="1939977"/>
                <a:ext cx="26098" cy="39052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39052" extrusionOk="0">
                    <a:moveTo>
                      <a:pt x="26098" y="6287"/>
                    </a:moveTo>
                    <a:lnTo>
                      <a:pt x="25908" y="39052"/>
                    </a:lnTo>
                    <a:cubicBezTo>
                      <a:pt x="25908" y="39052"/>
                      <a:pt x="13145" y="37624"/>
                      <a:pt x="0" y="32766"/>
                    </a:cubicBezTo>
                    <a:lnTo>
                      <a:pt x="190" y="0"/>
                    </a:lnTo>
                    <a:cubicBezTo>
                      <a:pt x="8001" y="3334"/>
                      <a:pt x="26098" y="6382"/>
                      <a:pt x="26098" y="63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45"/>
              <p:cNvSpPr/>
              <p:nvPr/>
            </p:nvSpPr>
            <p:spPr>
              <a:xfrm>
                <a:off x="3924932" y="1909021"/>
                <a:ext cx="39528" cy="32956"/>
              </a:xfrm>
              <a:custGeom>
                <a:avLst/>
                <a:gdLst/>
                <a:ahLst/>
                <a:cxnLst/>
                <a:rect l="l" t="t" r="r" b="b"/>
                <a:pathLst>
                  <a:path w="39528" h="32956" extrusionOk="0">
                    <a:moveTo>
                      <a:pt x="39529" y="190"/>
                    </a:moveTo>
                    <a:lnTo>
                      <a:pt x="39338" y="21431"/>
                    </a:lnTo>
                    <a:lnTo>
                      <a:pt x="22288" y="31147"/>
                    </a:lnTo>
                    <a:lnTo>
                      <a:pt x="22288" y="32956"/>
                    </a:lnTo>
                    <a:lnTo>
                      <a:pt x="0" y="32766"/>
                    </a:lnTo>
                    <a:lnTo>
                      <a:pt x="190" y="0"/>
                    </a:lnTo>
                    <a:lnTo>
                      <a:pt x="39529" y="1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45"/>
              <p:cNvSpPr/>
              <p:nvPr/>
            </p:nvSpPr>
            <p:spPr>
              <a:xfrm>
                <a:off x="3964365" y="1909211"/>
                <a:ext cx="10763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10763" h="21240" extrusionOk="0">
                    <a:moveTo>
                      <a:pt x="95" y="0"/>
                    </a:moveTo>
                    <a:cubicBezTo>
                      <a:pt x="95" y="0"/>
                      <a:pt x="3334" y="8668"/>
                      <a:pt x="10763" y="15050"/>
                    </a:cubicBezTo>
                    <a:lnTo>
                      <a:pt x="0" y="21241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45"/>
              <p:cNvSpPr/>
              <p:nvPr/>
            </p:nvSpPr>
            <p:spPr>
              <a:xfrm>
                <a:off x="4091524" y="1940358"/>
                <a:ext cx="27908" cy="49053"/>
              </a:xfrm>
              <a:custGeom>
                <a:avLst/>
                <a:gdLst/>
                <a:ahLst/>
                <a:cxnLst/>
                <a:rect l="l" t="t" r="r" b="b"/>
                <a:pathLst>
                  <a:path w="27908" h="49053" extrusionOk="0">
                    <a:moveTo>
                      <a:pt x="27908" y="16288"/>
                    </a:moveTo>
                    <a:lnTo>
                      <a:pt x="27718" y="49054"/>
                    </a:lnTo>
                    <a:lnTo>
                      <a:pt x="0" y="32861"/>
                    </a:lnTo>
                    <a:lnTo>
                      <a:pt x="191" y="0"/>
                    </a:lnTo>
                    <a:lnTo>
                      <a:pt x="27908" y="16288"/>
                    </a:lnTo>
                    <a:close/>
                  </a:path>
                </a:pathLst>
              </a:custGeom>
              <a:solidFill>
                <a:srgbClr val="16A8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45"/>
              <p:cNvSpPr/>
              <p:nvPr/>
            </p:nvSpPr>
            <p:spPr>
              <a:xfrm>
                <a:off x="4119242" y="1941310"/>
                <a:ext cx="27050" cy="48101"/>
              </a:xfrm>
              <a:custGeom>
                <a:avLst/>
                <a:gdLst/>
                <a:ahLst/>
                <a:cxnLst/>
                <a:rect l="l" t="t" r="r" b="b"/>
                <a:pathLst>
                  <a:path w="27050" h="48101" extrusionOk="0">
                    <a:moveTo>
                      <a:pt x="27051" y="0"/>
                    </a:moveTo>
                    <a:lnTo>
                      <a:pt x="26956" y="32766"/>
                    </a:lnTo>
                    <a:lnTo>
                      <a:pt x="0" y="48101"/>
                    </a:lnTo>
                    <a:lnTo>
                      <a:pt x="190" y="15335"/>
                    </a:lnTo>
                    <a:lnTo>
                      <a:pt x="270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45"/>
              <p:cNvSpPr/>
              <p:nvPr/>
            </p:nvSpPr>
            <p:spPr>
              <a:xfrm>
                <a:off x="4065521" y="1940267"/>
                <a:ext cx="26213" cy="39047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39047" extrusionOk="0">
                    <a:moveTo>
                      <a:pt x="26194" y="91"/>
                    </a:moveTo>
                    <a:cubicBezTo>
                      <a:pt x="26289" y="-2005"/>
                      <a:pt x="26003" y="32952"/>
                      <a:pt x="26003" y="32952"/>
                    </a:cubicBezTo>
                    <a:cubicBezTo>
                      <a:pt x="26003" y="32952"/>
                      <a:pt x="13430" y="37714"/>
                      <a:pt x="0" y="39048"/>
                    </a:cubicBezTo>
                    <a:cubicBezTo>
                      <a:pt x="0" y="37048"/>
                      <a:pt x="190" y="6282"/>
                      <a:pt x="190" y="6282"/>
                    </a:cubicBezTo>
                    <a:cubicBezTo>
                      <a:pt x="190" y="6282"/>
                      <a:pt x="15049" y="4377"/>
                      <a:pt x="26194" y="186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45"/>
              <p:cNvSpPr/>
              <p:nvPr/>
            </p:nvSpPr>
            <p:spPr>
              <a:xfrm>
                <a:off x="4129243" y="1910164"/>
                <a:ext cx="39528" cy="32956"/>
              </a:xfrm>
              <a:custGeom>
                <a:avLst/>
                <a:gdLst/>
                <a:ahLst/>
                <a:cxnLst/>
                <a:rect l="l" t="t" r="r" b="b"/>
                <a:pathLst>
                  <a:path w="39528" h="32956" extrusionOk="0">
                    <a:moveTo>
                      <a:pt x="39529" y="190"/>
                    </a:moveTo>
                    <a:lnTo>
                      <a:pt x="39338" y="32956"/>
                    </a:lnTo>
                    <a:lnTo>
                      <a:pt x="17050" y="32861"/>
                    </a:lnTo>
                    <a:lnTo>
                      <a:pt x="17050" y="31147"/>
                    </a:lnTo>
                    <a:lnTo>
                      <a:pt x="0" y="21146"/>
                    </a:lnTo>
                    <a:lnTo>
                      <a:pt x="190" y="0"/>
                    </a:lnTo>
                    <a:lnTo>
                      <a:pt x="39529" y="1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45"/>
              <p:cNvSpPr/>
              <p:nvPr/>
            </p:nvSpPr>
            <p:spPr>
              <a:xfrm>
                <a:off x="4118575" y="1910164"/>
                <a:ext cx="10858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10858" h="21240" extrusionOk="0">
                    <a:moveTo>
                      <a:pt x="10859" y="0"/>
                    </a:moveTo>
                    <a:lnTo>
                      <a:pt x="10859" y="21241"/>
                    </a:lnTo>
                    <a:cubicBezTo>
                      <a:pt x="10859" y="21241"/>
                      <a:pt x="0" y="14954"/>
                      <a:pt x="0" y="14954"/>
                    </a:cubicBezTo>
                    <a:cubicBezTo>
                      <a:pt x="0" y="14954"/>
                      <a:pt x="6668" y="9239"/>
                      <a:pt x="10859" y="0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45"/>
              <p:cNvSpPr/>
              <p:nvPr/>
            </p:nvSpPr>
            <p:spPr>
              <a:xfrm>
                <a:off x="4118861" y="1857300"/>
                <a:ext cx="27908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7908" h="31146" extrusionOk="0">
                    <a:moveTo>
                      <a:pt x="27908" y="0"/>
                    </a:moveTo>
                    <a:lnTo>
                      <a:pt x="27718" y="31147"/>
                    </a:lnTo>
                    <a:lnTo>
                      <a:pt x="10668" y="30956"/>
                    </a:lnTo>
                    <a:cubicBezTo>
                      <a:pt x="10668" y="30956"/>
                      <a:pt x="8001" y="23527"/>
                      <a:pt x="0" y="15907"/>
                    </a:cubicBezTo>
                    <a:lnTo>
                      <a:pt x="27908" y="0"/>
                    </a:ln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45"/>
              <p:cNvSpPr/>
              <p:nvPr/>
            </p:nvSpPr>
            <p:spPr>
              <a:xfrm>
                <a:off x="3947506" y="1856252"/>
                <a:ext cx="27908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7908" h="31146" extrusionOk="0">
                    <a:moveTo>
                      <a:pt x="27908" y="16193"/>
                    </a:moveTo>
                    <a:cubicBezTo>
                      <a:pt x="19812" y="23908"/>
                      <a:pt x="17050" y="31147"/>
                      <a:pt x="17050" y="31147"/>
                    </a:cubicBezTo>
                    <a:lnTo>
                      <a:pt x="0" y="31147"/>
                    </a:lnTo>
                    <a:cubicBezTo>
                      <a:pt x="0" y="31147"/>
                      <a:pt x="190" y="0"/>
                      <a:pt x="190" y="0"/>
                    </a:cubicBezTo>
                    <a:lnTo>
                      <a:pt x="27908" y="161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2" name="Google Shape;3112;p45"/>
            <p:cNvGrpSpPr/>
            <p:nvPr/>
          </p:nvGrpSpPr>
          <p:grpSpPr>
            <a:xfrm>
              <a:off x="3866734" y="1435247"/>
              <a:ext cx="160591" cy="345567"/>
              <a:chOff x="3866734" y="1435247"/>
              <a:chExt cx="160591" cy="345567"/>
            </a:xfrm>
          </p:grpSpPr>
          <p:grpSp>
            <p:nvGrpSpPr>
              <p:cNvPr id="3113" name="Google Shape;3113;p45"/>
              <p:cNvGrpSpPr/>
              <p:nvPr/>
            </p:nvGrpSpPr>
            <p:grpSpPr>
              <a:xfrm>
                <a:off x="4003799" y="1628319"/>
                <a:ext cx="19431" cy="152495"/>
                <a:chOff x="4003799" y="1628319"/>
                <a:chExt cx="19431" cy="152495"/>
              </a:xfrm>
            </p:grpSpPr>
            <p:sp>
              <p:nvSpPr>
                <p:cNvPr id="3114" name="Google Shape;3114;p45"/>
                <p:cNvSpPr/>
                <p:nvPr/>
              </p:nvSpPr>
              <p:spPr>
                <a:xfrm>
                  <a:off x="4003799" y="1633272"/>
                  <a:ext cx="10953" cy="147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47542" extrusionOk="0">
                      <a:moveTo>
                        <a:pt x="10954" y="147542"/>
                      </a:moveTo>
                      <a:lnTo>
                        <a:pt x="0" y="141161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14754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45"/>
                <p:cNvSpPr/>
                <p:nvPr/>
              </p:nvSpPr>
              <p:spPr>
                <a:xfrm>
                  <a:off x="4014752" y="1634605"/>
                  <a:ext cx="8477" cy="146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46208" extrusionOk="0">
                      <a:moveTo>
                        <a:pt x="0" y="146209"/>
                      </a:moveTo>
                      <a:lnTo>
                        <a:pt x="8477" y="141256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146209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45"/>
                <p:cNvSpPr/>
                <p:nvPr/>
              </p:nvSpPr>
              <p:spPr>
                <a:xfrm>
                  <a:off x="4003799" y="1628319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286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17" name="Google Shape;3117;p45"/>
              <p:cNvGrpSpPr/>
              <p:nvPr/>
            </p:nvGrpSpPr>
            <p:grpSpPr>
              <a:xfrm>
                <a:off x="3999703" y="1585266"/>
                <a:ext cx="27622" cy="56769"/>
                <a:chOff x="3999703" y="1585266"/>
                <a:chExt cx="27622" cy="56769"/>
              </a:xfrm>
            </p:grpSpPr>
            <p:sp>
              <p:nvSpPr>
                <p:cNvPr id="3118" name="Google Shape;3118;p45"/>
                <p:cNvSpPr/>
                <p:nvPr/>
              </p:nvSpPr>
              <p:spPr>
                <a:xfrm>
                  <a:off x="3999703" y="1592219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957"/>
                      </a:lnTo>
                      <a:lnTo>
                        <a:pt x="0" y="0"/>
                      </a:lnTo>
                      <a:lnTo>
                        <a:pt x="15526" y="8953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45"/>
                <p:cNvSpPr/>
                <p:nvPr/>
              </p:nvSpPr>
              <p:spPr>
                <a:xfrm>
                  <a:off x="4015229" y="1594220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6"/>
                      </a:moveTo>
                      <a:lnTo>
                        <a:pt x="12097" y="40957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45"/>
                <p:cNvSpPr/>
                <p:nvPr/>
              </p:nvSpPr>
              <p:spPr>
                <a:xfrm>
                  <a:off x="3999703" y="1585266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15526" y="15907"/>
                      </a:moveTo>
                      <a:lnTo>
                        <a:pt x="27622" y="8953"/>
                      </a:lnTo>
                      <a:lnTo>
                        <a:pt x="12001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1" name="Google Shape;3121;p45"/>
              <p:cNvGrpSpPr/>
              <p:nvPr/>
            </p:nvGrpSpPr>
            <p:grpSpPr>
              <a:xfrm>
                <a:off x="3985892" y="1604697"/>
                <a:ext cx="27622" cy="33909"/>
                <a:chOff x="3985892" y="1604697"/>
                <a:chExt cx="27622" cy="33909"/>
              </a:xfrm>
            </p:grpSpPr>
            <p:sp>
              <p:nvSpPr>
                <p:cNvPr id="3122" name="Google Shape;3122;p45"/>
                <p:cNvSpPr/>
                <p:nvPr/>
              </p:nvSpPr>
              <p:spPr>
                <a:xfrm>
                  <a:off x="3997893" y="1611650"/>
                  <a:ext cx="15620" cy="26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26955" extrusionOk="0">
                      <a:moveTo>
                        <a:pt x="15621" y="0"/>
                      </a:moveTo>
                      <a:lnTo>
                        <a:pt x="15621" y="17907"/>
                      </a:lnTo>
                      <a:lnTo>
                        <a:pt x="0" y="26956"/>
                      </a:lnTo>
                      <a:lnTo>
                        <a:pt x="0" y="9049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45"/>
                <p:cNvSpPr/>
                <p:nvPr/>
              </p:nvSpPr>
              <p:spPr>
                <a:xfrm>
                  <a:off x="3985892" y="1604697"/>
                  <a:ext cx="27622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6002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9049"/>
                      </a:lnTo>
                      <a:lnTo>
                        <a:pt x="12002" y="16002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45"/>
                <p:cNvSpPr/>
                <p:nvPr/>
              </p:nvSpPr>
              <p:spPr>
                <a:xfrm>
                  <a:off x="3985892" y="1613746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5" name="Google Shape;3125;p45"/>
              <p:cNvGrpSpPr/>
              <p:nvPr/>
            </p:nvGrpSpPr>
            <p:grpSpPr>
              <a:xfrm>
                <a:off x="3866734" y="1615936"/>
                <a:ext cx="130111" cy="90107"/>
                <a:chOff x="3866734" y="1615936"/>
                <a:chExt cx="130111" cy="90107"/>
              </a:xfrm>
            </p:grpSpPr>
            <p:sp>
              <p:nvSpPr>
                <p:cNvPr id="3126" name="Google Shape;3126;p45"/>
                <p:cNvSpPr/>
                <p:nvPr/>
              </p:nvSpPr>
              <p:spPr>
                <a:xfrm>
                  <a:off x="3876831" y="1621747"/>
                  <a:ext cx="120014" cy="84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4" h="84296" extrusionOk="0">
                      <a:moveTo>
                        <a:pt x="120015" y="0"/>
                      </a:moveTo>
                      <a:lnTo>
                        <a:pt x="120015" y="15050"/>
                      </a:lnTo>
                      <a:lnTo>
                        <a:pt x="0" y="84296"/>
                      </a:lnTo>
                      <a:lnTo>
                        <a:pt x="0" y="69342"/>
                      </a:lnTo>
                      <a:lnTo>
                        <a:pt x="120015" y="0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45"/>
                <p:cNvSpPr/>
                <p:nvPr/>
              </p:nvSpPr>
              <p:spPr>
                <a:xfrm>
                  <a:off x="3866734" y="1615936"/>
                  <a:ext cx="130111" cy="7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11" h="75152" extrusionOk="0">
                      <a:moveTo>
                        <a:pt x="130112" y="5810"/>
                      </a:moveTo>
                      <a:lnTo>
                        <a:pt x="120015" y="0"/>
                      </a:lnTo>
                      <a:lnTo>
                        <a:pt x="0" y="69247"/>
                      </a:lnTo>
                      <a:lnTo>
                        <a:pt x="10097" y="75152"/>
                      </a:lnTo>
                      <a:lnTo>
                        <a:pt x="130112" y="581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45"/>
                <p:cNvSpPr/>
                <p:nvPr/>
              </p:nvSpPr>
              <p:spPr>
                <a:xfrm>
                  <a:off x="3866734" y="1685183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7" y="5905"/>
                      </a:moveTo>
                      <a:lnTo>
                        <a:pt x="0" y="0"/>
                      </a:lnTo>
                      <a:lnTo>
                        <a:pt x="0" y="15050"/>
                      </a:lnTo>
                      <a:lnTo>
                        <a:pt x="10097" y="20860"/>
                      </a:lnTo>
                      <a:lnTo>
                        <a:pt x="10097" y="5905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29" name="Google Shape;3129;p45"/>
              <p:cNvGrpSpPr/>
              <p:nvPr/>
            </p:nvGrpSpPr>
            <p:grpSpPr>
              <a:xfrm>
                <a:off x="4003799" y="1435247"/>
                <a:ext cx="19431" cy="163639"/>
                <a:chOff x="4003799" y="1435247"/>
                <a:chExt cx="19431" cy="163639"/>
              </a:xfrm>
            </p:grpSpPr>
            <p:sp>
              <p:nvSpPr>
                <p:cNvPr id="3130" name="Google Shape;3130;p45"/>
                <p:cNvSpPr/>
                <p:nvPr/>
              </p:nvSpPr>
              <p:spPr>
                <a:xfrm>
                  <a:off x="4003799" y="1440200"/>
                  <a:ext cx="10953" cy="158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58686" extrusionOk="0">
                      <a:moveTo>
                        <a:pt x="10954" y="158686"/>
                      </a:moveTo>
                      <a:lnTo>
                        <a:pt x="0" y="152400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158686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45"/>
                <p:cNvSpPr/>
                <p:nvPr/>
              </p:nvSpPr>
              <p:spPr>
                <a:xfrm>
                  <a:off x="4014752" y="1441629"/>
                  <a:ext cx="8477" cy="157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57257" extrusionOk="0">
                      <a:moveTo>
                        <a:pt x="0" y="157258"/>
                      </a:moveTo>
                      <a:lnTo>
                        <a:pt x="8477" y="152400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157258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45"/>
                <p:cNvSpPr/>
                <p:nvPr/>
              </p:nvSpPr>
              <p:spPr>
                <a:xfrm>
                  <a:off x="4003799" y="1435247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33" name="Google Shape;3133;p45"/>
            <p:cNvGrpSpPr/>
            <p:nvPr/>
          </p:nvGrpSpPr>
          <p:grpSpPr>
            <a:xfrm>
              <a:off x="4187155" y="1620223"/>
              <a:ext cx="160591" cy="345567"/>
              <a:chOff x="4187155" y="1620223"/>
              <a:chExt cx="160591" cy="345567"/>
            </a:xfrm>
          </p:grpSpPr>
          <p:grpSp>
            <p:nvGrpSpPr>
              <p:cNvPr id="3134" name="Google Shape;3134;p45"/>
              <p:cNvGrpSpPr/>
              <p:nvPr/>
            </p:nvGrpSpPr>
            <p:grpSpPr>
              <a:xfrm>
                <a:off x="4324220" y="1813295"/>
                <a:ext cx="19431" cy="152495"/>
                <a:chOff x="4324220" y="1813295"/>
                <a:chExt cx="19431" cy="152495"/>
              </a:xfrm>
            </p:grpSpPr>
            <p:sp>
              <p:nvSpPr>
                <p:cNvPr id="3135" name="Google Shape;3135;p45"/>
                <p:cNvSpPr/>
                <p:nvPr/>
              </p:nvSpPr>
              <p:spPr>
                <a:xfrm>
                  <a:off x="4324220" y="1818248"/>
                  <a:ext cx="10953" cy="147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47542" extrusionOk="0">
                      <a:moveTo>
                        <a:pt x="10954" y="147542"/>
                      </a:moveTo>
                      <a:lnTo>
                        <a:pt x="0" y="141256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14754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6" name="Google Shape;3136;p45"/>
                <p:cNvSpPr/>
                <p:nvPr/>
              </p:nvSpPr>
              <p:spPr>
                <a:xfrm>
                  <a:off x="4335174" y="1819676"/>
                  <a:ext cx="8477" cy="14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46113" extrusionOk="0">
                      <a:moveTo>
                        <a:pt x="0" y="146114"/>
                      </a:moveTo>
                      <a:lnTo>
                        <a:pt x="8477" y="14125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146114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7" name="Google Shape;3137;p45"/>
                <p:cNvSpPr/>
                <p:nvPr/>
              </p:nvSpPr>
              <p:spPr>
                <a:xfrm>
                  <a:off x="4324220" y="1813295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8" name="Google Shape;3138;p45"/>
              <p:cNvGrpSpPr/>
              <p:nvPr/>
            </p:nvGrpSpPr>
            <p:grpSpPr>
              <a:xfrm>
                <a:off x="4320124" y="1770337"/>
                <a:ext cx="27622" cy="56768"/>
                <a:chOff x="4320124" y="1770337"/>
                <a:chExt cx="27622" cy="56768"/>
              </a:xfrm>
            </p:grpSpPr>
            <p:sp>
              <p:nvSpPr>
                <p:cNvPr id="3139" name="Google Shape;3139;p45"/>
                <p:cNvSpPr/>
                <p:nvPr/>
              </p:nvSpPr>
              <p:spPr>
                <a:xfrm>
                  <a:off x="4320124" y="1777290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3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0" name="Google Shape;3140;p45"/>
                <p:cNvSpPr/>
                <p:nvPr/>
              </p:nvSpPr>
              <p:spPr>
                <a:xfrm>
                  <a:off x="4335650" y="1779290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6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1" name="Google Shape;3141;p45"/>
                <p:cNvSpPr/>
                <p:nvPr/>
              </p:nvSpPr>
              <p:spPr>
                <a:xfrm>
                  <a:off x="4320124" y="1770337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15526" y="15907"/>
                      </a:moveTo>
                      <a:lnTo>
                        <a:pt x="27622" y="8954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2" name="Google Shape;3142;p45"/>
              <p:cNvGrpSpPr/>
              <p:nvPr/>
            </p:nvGrpSpPr>
            <p:grpSpPr>
              <a:xfrm>
                <a:off x="4306313" y="1789768"/>
                <a:ext cx="27622" cy="33813"/>
                <a:chOff x="4306313" y="1789768"/>
                <a:chExt cx="27622" cy="33813"/>
              </a:xfrm>
            </p:grpSpPr>
            <p:sp>
              <p:nvSpPr>
                <p:cNvPr id="3143" name="Google Shape;3143;p45"/>
                <p:cNvSpPr/>
                <p:nvPr/>
              </p:nvSpPr>
              <p:spPr>
                <a:xfrm>
                  <a:off x="4318410" y="1796721"/>
                  <a:ext cx="15525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860" extrusionOk="0">
                      <a:moveTo>
                        <a:pt x="15526" y="0"/>
                      </a:moveTo>
                      <a:lnTo>
                        <a:pt x="15526" y="17907"/>
                      </a:lnTo>
                      <a:lnTo>
                        <a:pt x="0" y="26860"/>
                      </a:lnTo>
                      <a:lnTo>
                        <a:pt x="0" y="8954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4" name="Google Shape;3144;p45"/>
                <p:cNvSpPr/>
                <p:nvPr/>
              </p:nvSpPr>
              <p:spPr>
                <a:xfrm>
                  <a:off x="4306313" y="1789768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12097" y="15907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5" name="Google Shape;3145;p45"/>
                <p:cNvSpPr/>
                <p:nvPr/>
              </p:nvSpPr>
              <p:spPr>
                <a:xfrm>
                  <a:off x="4306313" y="1798721"/>
                  <a:ext cx="12096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24860" extrusionOk="0">
                      <a:moveTo>
                        <a:pt x="12097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97" y="24860"/>
                      </a:lnTo>
                      <a:lnTo>
                        <a:pt x="12097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46" name="Google Shape;3146;p45"/>
              <p:cNvGrpSpPr/>
              <p:nvPr/>
            </p:nvGrpSpPr>
            <p:grpSpPr>
              <a:xfrm>
                <a:off x="4187155" y="1800912"/>
                <a:ext cx="130206" cy="90201"/>
                <a:chOff x="4187155" y="1800912"/>
                <a:chExt cx="130206" cy="90201"/>
              </a:xfrm>
            </p:grpSpPr>
            <p:sp>
              <p:nvSpPr>
                <p:cNvPr id="3147" name="Google Shape;3147;p45"/>
                <p:cNvSpPr/>
                <p:nvPr/>
              </p:nvSpPr>
              <p:spPr>
                <a:xfrm>
                  <a:off x="4197251" y="1806722"/>
                  <a:ext cx="120110" cy="8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10" h="84391" extrusionOk="0">
                      <a:moveTo>
                        <a:pt x="120110" y="0"/>
                      </a:moveTo>
                      <a:lnTo>
                        <a:pt x="120110" y="15049"/>
                      </a:lnTo>
                      <a:lnTo>
                        <a:pt x="0" y="84392"/>
                      </a:lnTo>
                      <a:lnTo>
                        <a:pt x="0" y="69342"/>
                      </a:lnTo>
                      <a:lnTo>
                        <a:pt x="1201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8" name="Google Shape;3148;p45"/>
                <p:cNvSpPr/>
                <p:nvPr/>
              </p:nvSpPr>
              <p:spPr>
                <a:xfrm>
                  <a:off x="4187155" y="1800912"/>
                  <a:ext cx="130206" cy="7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06" h="75152" extrusionOk="0">
                      <a:moveTo>
                        <a:pt x="130207" y="5810"/>
                      </a:moveTo>
                      <a:lnTo>
                        <a:pt x="120110" y="0"/>
                      </a:lnTo>
                      <a:lnTo>
                        <a:pt x="0" y="69342"/>
                      </a:lnTo>
                      <a:lnTo>
                        <a:pt x="10096" y="75152"/>
                      </a:lnTo>
                      <a:lnTo>
                        <a:pt x="130207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9" name="Google Shape;3149;p45"/>
                <p:cNvSpPr/>
                <p:nvPr/>
              </p:nvSpPr>
              <p:spPr>
                <a:xfrm>
                  <a:off x="4187155" y="1870254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4954"/>
                      </a:lnTo>
                      <a:lnTo>
                        <a:pt x="10096" y="20860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0" name="Google Shape;3150;p45"/>
              <p:cNvGrpSpPr/>
              <p:nvPr/>
            </p:nvGrpSpPr>
            <p:grpSpPr>
              <a:xfrm>
                <a:off x="4324220" y="1620223"/>
                <a:ext cx="19431" cy="163734"/>
                <a:chOff x="4324220" y="1620223"/>
                <a:chExt cx="19431" cy="163734"/>
              </a:xfrm>
            </p:grpSpPr>
            <p:sp>
              <p:nvSpPr>
                <p:cNvPr id="3151" name="Google Shape;3151;p45"/>
                <p:cNvSpPr/>
                <p:nvPr/>
              </p:nvSpPr>
              <p:spPr>
                <a:xfrm>
                  <a:off x="4324220" y="1625176"/>
                  <a:ext cx="10953" cy="15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58781" extrusionOk="0">
                      <a:moveTo>
                        <a:pt x="10954" y="158782"/>
                      </a:moveTo>
                      <a:lnTo>
                        <a:pt x="0" y="152400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15878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2" name="Google Shape;3152;p45"/>
                <p:cNvSpPr/>
                <p:nvPr/>
              </p:nvSpPr>
              <p:spPr>
                <a:xfrm>
                  <a:off x="4335174" y="1626604"/>
                  <a:ext cx="8477" cy="15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57353" extrusionOk="0">
                      <a:moveTo>
                        <a:pt x="0" y="157353"/>
                      </a:moveTo>
                      <a:lnTo>
                        <a:pt x="8477" y="152400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15735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3" name="Google Shape;3153;p45"/>
                <p:cNvSpPr/>
                <p:nvPr/>
              </p:nvSpPr>
              <p:spPr>
                <a:xfrm>
                  <a:off x="4324220" y="1620223"/>
                  <a:ext cx="19431" cy="11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334" extrusionOk="0">
                      <a:moveTo>
                        <a:pt x="10954" y="11335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335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154" name="Google Shape;3154;p45"/>
            <p:cNvGrpSpPr/>
            <p:nvPr/>
          </p:nvGrpSpPr>
          <p:grpSpPr>
            <a:xfrm>
              <a:off x="3822348" y="1681469"/>
              <a:ext cx="376713" cy="237934"/>
              <a:chOff x="3822348" y="1681469"/>
              <a:chExt cx="376713" cy="237934"/>
            </a:xfrm>
          </p:grpSpPr>
          <p:grpSp>
            <p:nvGrpSpPr>
              <p:cNvPr id="3155" name="Google Shape;3155;p45"/>
              <p:cNvGrpSpPr/>
              <p:nvPr/>
            </p:nvGrpSpPr>
            <p:grpSpPr>
              <a:xfrm>
                <a:off x="3822348" y="1681469"/>
                <a:ext cx="56292" cy="52863"/>
                <a:chOff x="3822348" y="1681469"/>
                <a:chExt cx="56292" cy="52863"/>
              </a:xfrm>
            </p:grpSpPr>
            <p:sp>
              <p:nvSpPr>
                <p:cNvPr id="3156" name="Google Shape;3156;p45"/>
                <p:cNvSpPr/>
                <p:nvPr/>
              </p:nvSpPr>
              <p:spPr>
                <a:xfrm>
                  <a:off x="3836063" y="1689374"/>
                  <a:ext cx="42576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" h="44958" extrusionOk="0">
                      <a:moveTo>
                        <a:pt x="42577" y="0"/>
                      </a:moveTo>
                      <a:lnTo>
                        <a:pt x="42577" y="20384"/>
                      </a:lnTo>
                      <a:lnTo>
                        <a:pt x="0" y="44958"/>
                      </a:lnTo>
                      <a:lnTo>
                        <a:pt x="0" y="24575"/>
                      </a:lnTo>
                      <a:lnTo>
                        <a:pt x="425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7" name="Google Shape;3157;p45"/>
                <p:cNvSpPr/>
                <p:nvPr/>
              </p:nvSpPr>
              <p:spPr>
                <a:xfrm>
                  <a:off x="3822348" y="1681469"/>
                  <a:ext cx="56292" cy="32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92" h="32480" extrusionOk="0">
                      <a:moveTo>
                        <a:pt x="56292" y="7906"/>
                      </a:moveTo>
                      <a:lnTo>
                        <a:pt x="42577" y="0"/>
                      </a:lnTo>
                      <a:lnTo>
                        <a:pt x="0" y="24574"/>
                      </a:lnTo>
                      <a:lnTo>
                        <a:pt x="13716" y="32480"/>
                      </a:lnTo>
                      <a:lnTo>
                        <a:pt x="56292" y="79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8" name="Google Shape;3158;p45"/>
                <p:cNvSpPr/>
                <p:nvPr/>
              </p:nvSpPr>
              <p:spPr>
                <a:xfrm>
                  <a:off x="3822348" y="1706043"/>
                  <a:ext cx="13715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" h="28289" extrusionOk="0">
                      <a:moveTo>
                        <a:pt x="13716" y="7906"/>
                      </a:moveTo>
                      <a:lnTo>
                        <a:pt x="0" y="0"/>
                      </a:lnTo>
                      <a:lnTo>
                        <a:pt x="0" y="20384"/>
                      </a:lnTo>
                      <a:lnTo>
                        <a:pt x="13716" y="28289"/>
                      </a:lnTo>
                      <a:lnTo>
                        <a:pt x="13716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9" name="Google Shape;3159;p45"/>
              <p:cNvGrpSpPr/>
              <p:nvPr/>
            </p:nvGrpSpPr>
            <p:grpSpPr>
              <a:xfrm>
                <a:off x="3861114" y="1697852"/>
                <a:ext cx="103917" cy="70484"/>
                <a:chOff x="3861114" y="1697852"/>
                <a:chExt cx="103917" cy="70484"/>
              </a:xfrm>
            </p:grpSpPr>
            <p:sp>
              <p:nvSpPr>
                <p:cNvPr id="3160" name="Google Shape;3160;p45"/>
                <p:cNvSpPr/>
                <p:nvPr/>
              </p:nvSpPr>
              <p:spPr>
                <a:xfrm>
                  <a:off x="3861114" y="1697852"/>
                  <a:ext cx="103917" cy="60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7" h="60007" extrusionOk="0">
                      <a:moveTo>
                        <a:pt x="0" y="6763"/>
                      </a:moveTo>
                      <a:lnTo>
                        <a:pt x="11621" y="0"/>
                      </a:lnTo>
                      <a:lnTo>
                        <a:pt x="103918" y="53245"/>
                      </a:lnTo>
                      <a:lnTo>
                        <a:pt x="92202" y="60007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1" name="Google Shape;3161;p45"/>
                <p:cNvSpPr/>
                <p:nvPr/>
              </p:nvSpPr>
              <p:spPr>
                <a:xfrm>
                  <a:off x="3861114" y="1704614"/>
                  <a:ext cx="92202" cy="6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02" h="63722" extrusionOk="0">
                      <a:moveTo>
                        <a:pt x="0" y="0"/>
                      </a:moveTo>
                      <a:lnTo>
                        <a:pt x="0" y="10477"/>
                      </a:lnTo>
                      <a:lnTo>
                        <a:pt x="92202" y="63722"/>
                      </a:lnTo>
                      <a:lnTo>
                        <a:pt x="92202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2" name="Google Shape;3162;p45"/>
                <p:cNvSpPr/>
                <p:nvPr/>
              </p:nvSpPr>
              <p:spPr>
                <a:xfrm>
                  <a:off x="3953316" y="1751096"/>
                  <a:ext cx="11715" cy="1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240" extrusionOk="0">
                      <a:moveTo>
                        <a:pt x="0" y="6763"/>
                      </a:moveTo>
                      <a:lnTo>
                        <a:pt x="0" y="17240"/>
                      </a:lnTo>
                      <a:lnTo>
                        <a:pt x="11716" y="10477"/>
                      </a:lnTo>
                      <a:lnTo>
                        <a:pt x="11716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3" name="Google Shape;3163;p45"/>
              <p:cNvGrpSpPr/>
              <p:nvPr/>
            </p:nvGrpSpPr>
            <p:grpSpPr>
              <a:xfrm>
                <a:off x="3841874" y="1708996"/>
                <a:ext cx="103917" cy="70389"/>
                <a:chOff x="3841874" y="1708996"/>
                <a:chExt cx="103917" cy="70389"/>
              </a:xfrm>
            </p:grpSpPr>
            <p:sp>
              <p:nvSpPr>
                <p:cNvPr id="3164" name="Google Shape;3164;p45"/>
                <p:cNvSpPr/>
                <p:nvPr/>
              </p:nvSpPr>
              <p:spPr>
                <a:xfrm>
                  <a:off x="3841874" y="1708996"/>
                  <a:ext cx="103917" cy="60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7" h="60007" extrusionOk="0">
                      <a:moveTo>
                        <a:pt x="0" y="6763"/>
                      </a:moveTo>
                      <a:lnTo>
                        <a:pt x="11716" y="0"/>
                      </a:lnTo>
                      <a:lnTo>
                        <a:pt x="103918" y="53245"/>
                      </a:lnTo>
                      <a:lnTo>
                        <a:pt x="92297" y="60007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5" name="Google Shape;3165;p45"/>
                <p:cNvSpPr/>
                <p:nvPr/>
              </p:nvSpPr>
              <p:spPr>
                <a:xfrm>
                  <a:off x="3841874" y="1715758"/>
                  <a:ext cx="92297" cy="63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7" h="63627" extrusionOk="0">
                      <a:moveTo>
                        <a:pt x="0" y="0"/>
                      </a:moveTo>
                      <a:lnTo>
                        <a:pt x="0" y="10382"/>
                      </a:lnTo>
                      <a:lnTo>
                        <a:pt x="92297" y="63627"/>
                      </a:lnTo>
                      <a:lnTo>
                        <a:pt x="92297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6" name="Google Shape;3166;p45"/>
                <p:cNvSpPr/>
                <p:nvPr/>
              </p:nvSpPr>
              <p:spPr>
                <a:xfrm>
                  <a:off x="3934171" y="1762240"/>
                  <a:ext cx="11620" cy="1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144" extrusionOk="0">
                      <a:moveTo>
                        <a:pt x="0" y="6763"/>
                      </a:moveTo>
                      <a:lnTo>
                        <a:pt x="0" y="17145"/>
                      </a:lnTo>
                      <a:lnTo>
                        <a:pt x="11621" y="10477"/>
                      </a:lnTo>
                      <a:lnTo>
                        <a:pt x="11621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67" name="Google Shape;3167;p45"/>
              <p:cNvGrpSpPr/>
              <p:nvPr/>
            </p:nvGrpSpPr>
            <p:grpSpPr>
              <a:xfrm>
                <a:off x="3960436" y="1770861"/>
                <a:ext cx="38790" cy="80628"/>
                <a:chOff x="3960436" y="1770861"/>
                <a:chExt cx="38790" cy="80628"/>
              </a:xfrm>
            </p:grpSpPr>
            <p:grpSp>
              <p:nvGrpSpPr>
                <p:cNvPr id="3168" name="Google Shape;3168;p45"/>
                <p:cNvGrpSpPr/>
                <p:nvPr/>
              </p:nvGrpSpPr>
              <p:grpSpPr>
                <a:xfrm>
                  <a:off x="3976319" y="1834726"/>
                  <a:ext cx="6905" cy="16763"/>
                  <a:chOff x="3976319" y="1834726"/>
                  <a:chExt cx="6905" cy="16763"/>
                </a:xfrm>
              </p:grpSpPr>
              <p:sp>
                <p:nvSpPr>
                  <p:cNvPr id="3169" name="Google Shape;3169;p45"/>
                  <p:cNvSpPr/>
                  <p:nvPr/>
                </p:nvSpPr>
                <p:spPr>
                  <a:xfrm>
                    <a:off x="3977700" y="1847585"/>
                    <a:ext cx="3810" cy="2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0" h="2166" extrusionOk="0">
                        <a:moveTo>
                          <a:pt x="572" y="1810"/>
                        </a:moveTo>
                        <a:cubicBezTo>
                          <a:pt x="1333" y="2286"/>
                          <a:pt x="2476" y="2286"/>
                          <a:pt x="3239" y="1810"/>
                        </a:cubicBezTo>
                        <a:cubicBezTo>
                          <a:pt x="4000" y="1429"/>
                          <a:pt x="4000" y="667"/>
                          <a:pt x="3239" y="286"/>
                        </a:cubicBezTo>
                        <a:cubicBezTo>
                          <a:pt x="2476" y="-95"/>
                          <a:pt x="1333" y="-95"/>
                          <a:pt x="572" y="286"/>
                        </a:cubicBezTo>
                        <a:cubicBezTo>
                          <a:pt x="-191" y="667"/>
                          <a:pt x="-191" y="1429"/>
                          <a:pt x="572" y="1810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0" name="Google Shape;3170;p45"/>
                  <p:cNvSpPr/>
                  <p:nvPr/>
                </p:nvSpPr>
                <p:spPr>
                  <a:xfrm>
                    <a:off x="3976462" y="1836726"/>
                    <a:ext cx="6762" cy="14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4763" extrusionOk="0">
                        <a:moveTo>
                          <a:pt x="6667" y="0"/>
                        </a:moveTo>
                        <a:lnTo>
                          <a:pt x="6667" y="12764"/>
                        </a:lnTo>
                        <a:lnTo>
                          <a:pt x="6667" y="12764"/>
                        </a:lnTo>
                        <a:cubicBezTo>
                          <a:pt x="6667" y="12764"/>
                          <a:pt x="6382" y="13716"/>
                          <a:pt x="5715" y="14192"/>
                        </a:cubicBezTo>
                        <a:cubicBezTo>
                          <a:pt x="4381" y="14954"/>
                          <a:pt x="2286" y="14954"/>
                          <a:pt x="953" y="14192"/>
                        </a:cubicBezTo>
                        <a:cubicBezTo>
                          <a:pt x="286" y="13811"/>
                          <a:pt x="0" y="13240"/>
                          <a:pt x="0" y="12764"/>
                        </a:cubicBezTo>
                        <a:lnTo>
                          <a:pt x="0" y="0"/>
                        </a:lnTo>
                        <a:lnTo>
                          <a:pt x="67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1" name="Google Shape;3171;p45"/>
                  <p:cNvSpPr/>
                  <p:nvPr/>
                </p:nvSpPr>
                <p:spPr>
                  <a:xfrm>
                    <a:off x="3976319" y="1834726"/>
                    <a:ext cx="6762" cy="3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3905" extrusionOk="0">
                        <a:moveTo>
                          <a:pt x="1000" y="3334"/>
                        </a:moveTo>
                        <a:cubicBezTo>
                          <a:pt x="2334" y="4096"/>
                          <a:pt x="4429" y="4096"/>
                          <a:pt x="5763" y="3334"/>
                        </a:cubicBezTo>
                        <a:cubicBezTo>
                          <a:pt x="7096" y="2572"/>
                          <a:pt x="7096" y="1333"/>
                          <a:pt x="5763" y="572"/>
                        </a:cubicBezTo>
                        <a:cubicBezTo>
                          <a:pt x="4429" y="-191"/>
                          <a:pt x="2334" y="-191"/>
                          <a:pt x="1000" y="572"/>
                        </a:cubicBezTo>
                        <a:cubicBezTo>
                          <a:pt x="-333" y="1333"/>
                          <a:pt x="-333" y="2572"/>
                          <a:pt x="1000" y="3334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72" name="Google Shape;3172;p45"/>
                <p:cNvGrpSpPr/>
                <p:nvPr/>
              </p:nvGrpSpPr>
              <p:grpSpPr>
                <a:xfrm>
                  <a:off x="3969818" y="1827749"/>
                  <a:ext cx="19883" cy="14144"/>
                  <a:chOff x="3969818" y="1827749"/>
                  <a:chExt cx="19883" cy="14144"/>
                </a:xfrm>
              </p:grpSpPr>
              <p:sp>
                <p:nvSpPr>
                  <p:cNvPr id="3173" name="Google Shape;3173;p45"/>
                  <p:cNvSpPr/>
                  <p:nvPr/>
                </p:nvSpPr>
                <p:spPr>
                  <a:xfrm>
                    <a:off x="3969890" y="1833392"/>
                    <a:ext cx="19811" cy="8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1" h="8501" extrusionOk="0">
                        <a:moveTo>
                          <a:pt x="19812" y="0"/>
                        </a:moveTo>
                        <a:lnTo>
                          <a:pt x="19812" y="2857"/>
                        </a:lnTo>
                        <a:lnTo>
                          <a:pt x="19812" y="2857"/>
                        </a:lnTo>
                        <a:cubicBezTo>
                          <a:pt x="19812" y="4286"/>
                          <a:pt x="18860" y="5715"/>
                          <a:pt x="16954" y="6858"/>
                        </a:cubicBezTo>
                        <a:cubicBezTo>
                          <a:pt x="13145" y="9049"/>
                          <a:pt x="6858" y="9049"/>
                          <a:pt x="2953" y="6858"/>
                        </a:cubicBezTo>
                        <a:cubicBezTo>
                          <a:pt x="1048" y="5715"/>
                          <a:pt x="0" y="4286"/>
                          <a:pt x="0" y="2857"/>
                        </a:cubicBezTo>
                        <a:lnTo>
                          <a:pt x="0" y="0"/>
                        </a:lnTo>
                        <a:lnTo>
                          <a:pt x="198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4" name="Google Shape;3174;p45"/>
                  <p:cNvSpPr/>
                  <p:nvPr/>
                </p:nvSpPr>
                <p:spPr>
                  <a:xfrm>
                    <a:off x="3969818" y="1827749"/>
                    <a:ext cx="19859" cy="11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59" h="11382" extrusionOk="0">
                        <a:moveTo>
                          <a:pt x="2929" y="9739"/>
                        </a:moveTo>
                        <a:cubicBezTo>
                          <a:pt x="6834" y="11930"/>
                          <a:pt x="13025" y="11930"/>
                          <a:pt x="16931" y="9739"/>
                        </a:cubicBezTo>
                        <a:cubicBezTo>
                          <a:pt x="20836" y="7549"/>
                          <a:pt x="20836" y="3929"/>
                          <a:pt x="16931" y="1643"/>
                        </a:cubicBezTo>
                        <a:cubicBezTo>
                          <a:pt x="13121" y="-548"/>
                          <a:pt x="6834" y="-548"/>
                          <a:pt x="2929" y="1643"/>
                        </a:cubicBezTo>
                        <a:cubicBezTo>
                          <a:pt x="-976" y="3834"/>
                          <a:pt x="-976" y="7453"/>
                          <a:pt x="2929" y="973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75" name="Google Shape;3175;p45"/>
                <p:cNvGrpSpPr/>
                <p:nvPr/>
              </p:nvGrpSpPr>
              <p:grpSpPr>
                <a:xfrm>
                  <a:off x="3972545" y="1812937"/>
                  <a:ext cx="14489" cy="23955"/>
                  <a:chOff x="3972545" y="1812937"/>
                  <a:chExt cx="14489" cy="23955"/>
                </a:xfrm>
              </p:grpSpPr>
              <p:sp>
                <p:nvSpPr>
                  <p:cNvPr id="3176" name="Google Shape;3176;p45"/>
                  <p:cNvSpPr/>
                  <p:nvPr/>
                </p:nvSpPr>
                <p:spPr>
                  <a:xfrm>
                    <a:off x="3972652" y="1817104"/>
                    <a:ext cx="14382" cy="19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19788" extrusionOk="0">
                        <a:moveTo>
                          <a:pt x="14288" y="0"/>
                        </a:moveTo>
                        <a:lnTo>
                          <a:pt x="14288" y="15716"/>
                        </a:lnTo>
                        <a:lnTo>
                          <a:pt x="14288" y="15716"/>
                        </a:lnTo>
                        <a:cubicBezTo>
                          <a:pt x="14288" y="16764"/>
                          <a:pt x="13621" y="17812"/>
                          <a:pt x="12192" y="18574"/>
                        </a:cubicBezTo>
                        <a:cubicBezTo>
                          <a:pt x="9430" y="20193"/>
                          <a:pt x="4858" y="20193"/>
                          <a:pt x="2096" y="18574"/>
                        </a:cubicBezTo>
                        <a:cubicBezTo>
                          <a:pt x="667" y="17812"/>
                          <a:pt x="0" y="16669"/>
                          <a:pt x="0" y="15716"/>
                        </a:cubicBezTo>
                        <a:lnTo>
                          <a:pt x="0" y="0"/>
                        </a:lnTo>
                        <a:lnTo>
                          <a:pt x="1438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77" name="Google Shape;3177;p45"/>
                  <p:cNvSpPr/>
                  <p:nvPr/>
                </p:nvSpPr>
                <p:spPr>
                  <a:xfrm>
                    <a:off x="3972545" y="1812937"/>
                    <a:ext cx="14347" cy="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7" h="8239" extrusionOk="0">
                        <a:moveTo>
                          <a:pt x="2108" y="7025"/>
                        </a:moveTo>
                        <a:cubicBezTo>
                          <a:pt x="4870" y="8644"/>
                          <a:pt x="9442" y="8644"/>
                          <a:pt x="12204" y="7025"/>
                        </a:cubicBezTo>
                        <a:cubicBezTo>
                          <a:pt x="15062" y="5405"/>
                          <a:pt x="15062" y="2834"/>
                          <a:pt x="12204" y="1214"/>
                        </a:cubicBezTo>
                        <a:cubicBezTo>
                          <a:pt x="9442" y="-405"/>
                          <a:pt x="4870" y="-405"/>
                          <a:pt x="2108" y="1214"/>
                        </a:cubicBezTo>
                        <a:cubicBezTo>
                          <a:pt x="-750" y="2834"/>
                          <a:pt x="-655" y="5405"/>
                          <a:pt x="2108" y="7025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78" name="Google Shape;3178;p45"/>
                <p:cNvGrpSpPr/>
                <p:nvPr/>
              </p:nvGrpSpPr>
              <p:grpSpPr>
                <a:xfrm>
                  <a:off x="3964472" y="1807294"/>
                  <a:ext cx="30659" cy="22002"/>
                  <a:chOff x="3964472" y="1807294"/>
                  <a:chExt cx="30659" cy="22002"/>
                </a:xfrm>
              </p:grpSpPr>
              <p:sp>
                <p:nvSpPr>
                  <p:cNvPr id="3179" name="Google Shape;3179;p45"/>
                  <p:cNvSpPr/>
                  <p:nvPr/>
                </p:nvSpPr>
                <p:spPr>
                  <a:xfrm>
                    <a:off x="3964556" y="1816057"/>
                    <a:ext cx="30575" cy="13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75" h="13239" extrusionOk="0">
                        <a:moveTo>
                          <a:pt x="30480" y="0"/>
                        </a:moveTo>
                        <a:lnTo>
                          <a:pt x="30480" y="4381"/>
                        </a:lnTo>
                        <a:lnTo>
                          <a:pt x="30480" y="4381"/>
                        </a:lnTo>
                        <a:cubicBezTo>
                          <a:pt x="30480" y="6667"/>
                          <a:pt x="28956" y="8858"/>
                          <a:pt x="26003" y="10668"/>
                        </a:cubicBezTo>
                        <a:cubicBezTo>
                          <a:pt x="20003" y="14097"/>
                          <a:pt x="10382" y="14097"/>
                          <a:pt x="4477" y="10668"/>
                        </a:cubicBezTo>
                        <a:cubicBezTo>
                          <a:pt x="1524" y="8953"/>
                          <a:pt x="0" y="6667"/>
                          <a:pt x="0" y="4381"/>
                        </a:cubicBezTo>
                        <a:lnTo>
                          <a:pt x="0" y="0"/>
                        </a:lnTo>
                        <a:lnTo>
                          <a:pt x="305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0" name="Google Shape;3180;p45"/>
                  <p:cNvSpPr/>
                  <p:nvPr/>
                </p:nvSpPr>
                <p:spPr>
                  <a:xfrm>
                    <a:off x="3964472" y="1807294"/>
                    <a:ext cx="30420" cy="17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0" h="17621" extrusionOk="0">
                        <a:moveTo>
                          <a:pt x="4465" y="15050"/>
                        </a:moveTo>
                        <a:cubicBezTo>
                          <a:pt x="10370" y="18479"/>
                          <a:pt x="20086" y="18479"/>
                          <a:pt x="25992" y="15050"/>
                        </a:cubicBezTo>
                        <a:cubicBezTo>
                          <a:pt x="31897" y="11621"/>
                          <a:pt x="31897" y="6001"/>
                          <a:pt x="25992" y="2572"/>
                        </a:cubicBezTo>
                        <a:cubicBezTo>
                          <a:pt x="20086" y="-857"/>
                          <a:pt x="10370" y="-857"/>
                          <a:pt x="4465" y="2572"/>
                        </a:cubicBezTo>
                        <a:cubicBezTo>
                          <a:pt x="-1536" y="6001"/>
                          <a:pt x="-1441" y="11621"/>
                          <a:pt x="4465" y="1505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81" name="Google Shape;3181;p45"/>
                <p:cNvGrpSpPr/>
                <p:nvPr/>
              </p:nvGrpSpPr>
              <p:grpSpPr>
                <a:xfrm>
                  <a:off x="3968247" y="1795649"/>
                  <a:ext cx="23074" cy="25956"/>
                  <a:chOff x="3968247" y="1795649"/>
                  <a:chExt cx="23074" cy="25956"/>
                </a:xfrm>
              </p:grpSpPr>
              <p:sp>
                <p:nvSpPr>
                  <p:cNvPr id="3182" name="Google Shape;3182;p45"/>
                  <p:cNvSpPr/>
                  <p:nvPr/>
                </p:nvSpPr>
                <p:spPr>
                  <a:xfrm>
                    <a:off x="3968366" y="1802341"/>
                    <a:ext cx="22955" cy="19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55" h="19264" extrusionOk="0">
                        <a:moveTo>
                          <a:pt x="22860" y="0"/>
                        </a:moveTo>
                        <a:lnTo>
                          <a:pt x="22860" y="12668"/>
                        </a:lnTo>
                        <a:lnTo>
                          <a:pt x="22860" y="12668"/>
                        </a:lnTo>
                        <a:cubicBezTo>
                          <a:pt x="22860" y="14383"/>
                          <a:pt x="21717" y="16002"/>
                          <a:pt x="19526" y="17335"/>
                        </a:cubicBezTo>
                        <a:cubicBezTo>
                          <a:pt x="15049" y="19907"/>
                          <a:pt x="7811" y="19907"/>
                          <a:pt x="3334" y="17335"/>
                        </a:cubicBezTo>
                        <a:cubicBezTo>
                          <a:pt x="1143" y="16002"/>
                          <a:pt x="0" y="14383"/>
                          <a:pt x="0" y="12668"/>
                        </a:cubicBezTo>
                        <a:lnTo>
                          <a:pt x="0" y="0"/>
                        </a:lnTo>
                        <a:lnTo>
                          <a:pt x="2295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3" name="Google Shape;3183;p45"/>
                  <p:cNvSpPr/>
                  <p:nvPr/>
                </p:nvSpPr>
                <p:spPr>
                  <a:xfrm>
                    <a:off x="3968247" y="1795649"/>
                    <a:ext cx="22907" cy="13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07" h="13287" extrusionOk="0">
                        <a:moveTo>
                          <a:pt x="3358" y="11359"/>
                        </a:moveTo>
                        <a:cubicBezTo>
                          <a:pt x="7834" y="13930"/>
                          <a:pt x="15073" y="13930"/>
                          <a:pt x="19550" y="11359"/>
                        </a:cubicBezTo>
                        <a:cubicBezTo>
                          <a:pt x="24027" y="8787"/>
                          <a:pt x="24027" y="4596"/>
                          <a:pt x="19550" y="1929"/>
                        </a:cubicBezTo>
                        <a:cubicBezTo>
                          <a:pt x="15073" y="-643"/>
                          <a:pt x="7834" y="-643"/>
                          <a:pt x="3358" y="1929"/>
                        </a:cubicBezTo>
                        <a:cubicBezTo>
                          <a:pt x="-1119" y="4501"/>
                          <a:pt x="-1119" y="8692"/>
                          <a:pt x="3358" y="11359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84" name="Google Shape;3184;p45"/>
                <p:cNvGrpSpPr/>
                <p:nvPr/>
              </p:nvGrpSpPr>
              <p:grpSpPr>
                <a:xfrm>
                  <a:off x="3960436" y="1783338"/>
                  <a:ext cx="38790" cy="27813"/>
                  <a:chOff x="3960436" y="1783338"/>
                  <a:chExt cx="38790" cy="27813"/>
                </a:xfrm>
              </p:grpSpPr>
              <p:sp>
                <p:nvSpPr>
                  <p:cNvPr id="3185" name="Google Shape;3185;p45"/>
                  <p:cNvSpPr/>
                  <p:nvPr/>
                </p:nvSpPr>
                <p:spPr>
                  <a:xfrm>
                    <a:off x="3960555" y="1794435"/>
                    <a:ext cx="38671" cy="16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71" h="16716" extrusionOk="0">
                        <a:moveTo>
                          <a:pt x="38576" y="0"/>
                        </a:moveTo>
                        <a:lnTo>
                          <a:pt x="38576" y="5620"/>
                        </a:lnTo>
                        <a:lnTo>
                          <a:pt x="38576" y="5620"/>
                        </a:lnTo>
                        <a:cubicBezTo>
                          <a:pt x="38576" y="8477"/>
                          <a:pt x="36671" y="11335"/>
                          <a:pt x="32957" y="13430"/>
                        </a:cubicBezTo>
                        <a:cubicBezTo>
                          <a:pt x="25432" y="17812"/>
                          <a:pt x="13145" y="17812"/>
                          <a:pt x="5715" y="13430"/>
                        </a:cubicBezTo>
                        <a:cubicBezTo>
                          <a:pt x="2000" y="11240"/>
                          <a:pt x="0" y="8382"/>
                          <a:pt x="0" y="5620"/>
                        </a:cubicBezTo>
                        <a:lnTo>
                          <a:pt x="0" y="0"/>
                        </a:lnTo>
                        <a:lnTo>
                          <a:pt x="38671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6" name="Google Shape;3186;p45"/>
                  <p:cNvSpPr/>
                  <p:nvPr/>
                </p:nvSpPr>
                <p:spPr>
                  <a:xfrm>
                    <a:off x="3960436" y="1783338"/>
                    <a:ext cx="38528" cy="22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8" h="22288" extrusionOk="0">
                        <a:moveTo>
                          <a:pt x="5644" y="19002"/>
                        </a:moveTo>
                        <a:cubicBezTo>
                          <a:pt x="13168" y="23384"/>
                          <a:pt x="25455" y="23384"/>
                          <a:pt x="32885" y="19002"/>
                        </a:cubicBezTo>
                        <a:cubicBezTo>
                          <a:pt x="40410" y="14621"/>
                          <a:pt x="40410" y="7668"/>
                          <a:pt x="32885" y="3286"/>
                        </a:cubicBezTo>
                        <a:cubicBezTo>
                          <a:pt x="25360" y="-1095"/>
                          <a:pt x="13073" y="-1095"/>
                          <a:pt x="5644" y="3286"/>
                        </a:cubicBezTo>
                        <a:cubicBezTo>
                          <a:pt x="-1881" y="7668"/>
                          <a:pt x="-1881" y="14716"/>
                          <a:pt x="5644" y="19002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87" name="Google Shape;3187;p45"/>
                <p:cNvGrpSpPr/>
                <p:nvPr/>
              </p:nvGrpSpPr>
              <p:grpSpPr>
                <a:xfrm>
                  <a:off x="3964746" y="1773932"/>
                  <a:ext cx="30003" cy="27670"/>
                  <a:chOff x="3964746" y="1773932"/>
                  <a:chExt cx="30003" cy="27670"/>
                </a:xfrm>
              </p:grpSpPr>
              <p:sp>
                <p:nvSpPr>
                  <p:cNvPr id="3188" name="Google Shape;3188;p45"/>
                  <p:cNvSpPr/>
                  <p:nvPr/>
                </p:nvSpPr>
                <p:spPr>
                  <a:xfrm>
                    <a:off x="3964746" y="1782529"/>
                    <a:ext cx="30003" cy="19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03" h="19073" extrusionOk="0">
                        <a:moveTo>
                          <a:pt x="30004" y="0"/>
                        </a:moveTo>
                        <a:lnTo>
                          <a:pt x="30004" y="10477"/>
                        </a:lnTo>
                        <a:lnTo>
                          <a:pt x="29909" y="10477"/>
                        </a:lnTo>
                        <a:cubicBezTo>
                          <a:pt x="29909" y="12668"/>
                          <a:pt x="28480" y="14859"/>
                          <a:pt x="25527" y="16573"/>
                        </a:cubicBezTo>
                        <a:cubicBezTo>
                          <a:pt x="19621" y="19907"/>
                          <a:pt x="10192" y="19907"/>
                          <a:pt x="4381" y="16573"/>
                        </a:cubicBezTo>
                        <a:cubicBezTo>
                          <a:pt x="1429" y="14859"/>
                          <a:pt x="0" y="12668"/>
                          <a:pt x="0" y="10477"/>
                        </a:cubicBezTo>
                        <a:lnTo>
                          <a:pt x="0" y="0"/>
                        </a:lnTo>
                        <a:lnTo>
                          <a:pt x="30004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89" name="Google Shape;3189;p45"/>
                  <p:cNvSpPr/>
                  <p:nvPr/>
                </p:nvSpPr>
                <p:spPr>
                  <a:xfrm>
                    <a:off x="3964770" y="1773932"/>
                    <a:ext cx="29860" cy="1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60" h="17192" extrusionOk="0">
                        <a:moveTo>
                          <a:pt x="4358" y="14692"/>
                        </a:moveTo>
                        <a:cubicBezTo>
                          <a:pt x="10263" y="18026"/>
                          <a:pt x="19693" y="18026"/>
                          <a:pt x="25503" y="14692"/>
                        </a:cubicBezTo>
                        <a:cubicBezTo>
                          <a:pt x="31313" y="11263"/>
                          <a:pt x="31313" y="5834"/>
                          <a:pt x="25503" y="2500"/>
                        </a:cubicBezTo>
                        <a:cubicBezTo>
                          <a:pt x="19598" y="-833"/>
                          <a:pt x="10168" y="-833"/>
                          <a:pt x="4358" y="2500"/>
                        </a:cubicBezTo>
                        <a:cubicBezTo>
                          <a:pt x="-1453" y="5834"/>
                          <a:pt x="-1453" y="11359"/>
                          <a:pt x="4358" y="14692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190" name="Google Shape;3190;p45"/>
                <p:cNvGrpSpPr/>
                <p:nvPr/>
              </p:nvGrpSpPr>
              <p:grpSpPr>
                <a:xfrm>
                  <a:off x="3967032" y="1770861"/>
                  <a:ext cx="25527" cy="18192"/>
                  <a:chOff x="3967032" y="1770861"/>
                  <a:chExt cx="25527" cy="18192"/>
                </a:xfrm>
              </p:grpSpPr>
              <p:sp>
                <p:nvSpPr>
                  <p:cNvPr id="3191" name="Google Shape;3191;p45"/>
                  <p:cNvSpPr/>
                  <p:nvPr/>
                </p:nvSpPr>
                <p:spPr>
                  <a:xfrm>
                    <a:off x="3967223" y="1778147"/>
                    <a:ext cx="25336" cy="10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36" h="10906" extrusionOk="0">
                        <a:moveTo>
                          <a:pt x="25241" y="0"/>
                        </a:moveTo>
                        <a:lnTo>
                          <a:pt x="25241" y="3619"/>
                        </a:lnTo>
                        <a:lnTo>
                          <a:pt x="25241" y="3619"/>
                        </a:lnTo>
                        <a:cubicBezTo>
                          <a:pt x="25241" y="5524"/>
                          <a:pt x="24003" y="7334"/>
                          <a:pt x="21527" y="8763"/>
                        </a:cubicBezTo>
                        <a:cubicBezTo>
                          <a:pt x="16573" y="11620"/>
                          <a:pt x="8572" y="11620"/>
                          <a:pt x="3715" y="8763"/>
                        </a:cubicBezTo>
                        <a:cubicBezTo>
                          <a:pt x="1238" y="7334"/>
                          <a:pt x="0" y="5524"/>
                          <a:pt x="0" y="3619"/>
                        </a:cubicBezTo>
                        <a:lnTo>
                          <a:pt x="0" y="0"/>
                        </a:lnTo>
                        <a:lnTo>
                          <a:pt x="25337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92" name="Google Shape;3192;p45"/>
                  <p:cNvSpPr/>
                  <p:nvPr/>
                </p:nvSpPr>
                <p:spPr>
                  <a:xfrm>
                    <a:off x="3967032" y="1770861"/>
                    <a:ext cx="25241" cy="14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1" h="14573" extrusionOk="0">
                        <a:moveTo>
                          <a:pt x="3715" y="12430"/>
                        </a:moveTo>
                        <a:cubicBezTo>
                          <a:pt x="8668" y="15288"/>
                          <a:pt x="16669" y="15288"/>
                          <a:pt x="21526" y="12430"/>
                        </a:cubicBezTo>
                        <a:cubicBezTo>
                          <a:pt x="26480" y="9573"/>
                          <a:pt x="26480" y="5001"/>
                          <a:pt x="21526" y="2143"/>
                        </a:cubicBezTo>
                        <a:cubicBezTo>
                          <a:pt x="16573" y="-714"/>
                          <a:pt x="8573" y="-714"/>
                          <a:pt x="3715" y="2143"/>
                        </a:cubicBezTo>
                        <a:cubicBezTo>
                          <a:pt x="-1238" y="5001"/>
                          <a:pt x="-1238" y="9668"/>
                          <a:pt x="3715" y="12430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193" name="Google Shape;3193;p45"/>
              <p:cNvGrpSpPr/>
              <p:nvPr/>
            </p:nvGrpSpPr>
            <p:grpSpPr>
              <a:xfrm>
                <a:off x="3927408" y="1742143"/>
                <a:ext cx="104394" cy="80676"/>
                <a:chOff x="3927408" y="1742143"/>
                <a:chExt cx="104394" cy="80676"/>
              </a:xfrm>
            </p:grpSpPr>
            <p:sp>
              <p:nvSpPr>
                <p:cNvPr id="3194" name="Google Shape;3194;p45"/>
                <p:cNvSpPr/>
                <p:nvPr/>
              </p:nvSpPr>
              <p:spPr>
                <a:xfrm>
                  <a:off x="3989321" y="1777861"/>
                  <a:ext cx="42481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" h="44958" extrusionOk="0">
                      <a:moveTo>
                        <a:pt x="42481" y="0"/>
                      </a:moveTo>
                      <a:lnTo>
                        <a:pt x="42481" y="20383"/>
                      </a:lnTo>
                      <a:lnTo>
                        <a:pt x="0" y="44958"/>
                      </a:lnTo>
                      <a:lnTo>
                        <a:pt x="0" y="24575"/>
                      </a:lnTo>
                      <a:lnTo>
                        <a:pt x="4248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45"/>
                <p:cNvSpPr/>
                <p:nvPr/>
              </p:nvSpPr>
              <p:spPr>
                <a:xfrm>
                  <a:off x="3927408" y="1742143"/>
                  <a:ext cx="104393" cy="60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93" h="60293" extrusionOk="0">
                      <a:moveTo>
                        <a:pt x="104394" y="35719"/>
                      </a:moveTo>
                      <a:lnTo>
                        <a:pt x="42577" y="0"/>
                      </a:lnTo>
                      <a:lnTo>
                        <a:pt x="0" y="24575"/>
                      </a:lnTo>
                      <a:lnTo>
                        <a:pt x="61913" y="60293"/>
                      </a:lnTo>
                      <a:lnTo>
                        <a:pt x="104394" y="3571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6" name="Google Shape;3196;p45"/>
                <p:cNvSpPr/>
                <p:nvPr/>
              </p:nvSpPr>
              <p:spPr>
                <a:xfrm>
                  <a:off x="3927408" y="1766717"/>
                  <a:ext cx="61912" cy="5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2" h="56102" extrusionOk="0">
                      <a:moveTo>
                        <a:pt x="61913" y="35719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61913" y="56102"/>
                      </a:lnTo>
                      <a:lnTo>
                        <a:pt x="61913" y="3571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97" name="Google Shape;3197;p45"/>
              <p:cNvGrpSpPr/>
              <p:nvPr/>
            </p:nvGrpSpPr>
            <p:grpSpPr>
              <a:xfrm>
                <a:off x="4014371" y="1786339"/>
                <a:ext cx="173926" cy="110871"/>
                <a:chOff x="4014371" y="1786339"/>
                <a:chExt cx="173926" cy="110871"/>
              </a:xfrm>
            </p:grpSpPr>
            <p:sp>
              <p:nvSpPr>
                <p:cNvPr id="3198" name="Google Shape;3198;p45"/>
                <p:cNvSpPr/>
                <p:nvPr/>
              </p:nvSpPr>
              <p:spPr>
                <a:xfrm>
                  <a:off x="4014371" y="1786339"/>
                  <a:ext cx="173926" cy="10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26" h="100488" extrusionOk="0">
                      <a:moveTo>
                        <a:pt x="0" y="6763"/>
                      </a:moveTo>
                      <a:lnTo>
                        <a:pt x="11621" y="0"/>
                      </a:lnTo>
                      <a:lnTo>
                        <a:pt x="173927" y="93726"/>
                      </a:lnTo>
                      <a:lnTo>
                        <a:pt x="162306" y="100489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9" name="Google Shape;3199;p45"/>
                <p:cNvSpPr/>
                <p:nvPr/>
              </p:nvSpPr>
              <p:spPr>
                <a:xfrm>
                  <a:off x="4014371" y="1793102"/>
                  <a:ext cx="162306" cy="10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06" h="104108" extrusionOk="0">
                      <a:moveTo>
                        <a:pt x="0" y="0"/>
                      </a:moveTo>
                      <a:lnTo>
                        <a:pt x="0" y="10382"/>
                      </a:lnTo>
                      <a:lnTo>
                        <a:pt x="162306" y="104108"/>
                      </a:lnTo>
                      <a:lnTo>
                        <a:pt x="162306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45"/>
                <p:cNvSpPr/>
                <p:nvPr/>
              </p:nvSpPr>
              <p:spPr>
                <a:xfrm>
                  <a:off x="4176677" y="1880065"/>
                  <a:ext cx="11620" cy="17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145" extrusionOk="0">
                      <a:moveTo>
                        <a:pt x="0" y="6763"/>
                      </a:moveTo>
                      <a:lnTo>
                        <a:pt x="0" y="17145"/>
                      </a:lnTo>
                      <a:lnTo>
                        <a:pt x="11621" y="10477"/>
                      </a:lnTo>
                      <a:lnTo>
                        <a:pt x="11621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1" name="Google Shape;3201;p45"/>
              <p:cNvGrpSpPr/>
              <p:nvPr/>
            </p:nvGrpSpPr>
            <p:grpSpPr>
              <a:xfrm>
                <a:off x="3995131" y="1797388"/>
                <a:ext cx="174021" cy="110966"/>
                <a:chOff x="3995131" y="1797388"/>
                <a:chExt cx="174021" cy="110966"/>
              </a:xfrm>
            </p:grpSpPr>
            <p:sp>
              <p:nvSpPr>
                <p:cNvPr id="3202" name="Google Shape;3202;p45"/>
                <p:cNvSpPr/>
                <p:nvPr/>
              </p:nvSpPr>
              <p:spPr>
                <a:xfrm>
                  <a:off x="3995131" y="1797388"/>
                  <a:ext cx="174021" cy="10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21" h="100488" extrusionOk="0">
                      <a:moveTo>
                        <a:pt x="0" y="6763"/>
                      </a:moveTo>
                      <a:lnTo>
                        <a:pt x="11716" y="0"/>
                      </a:lnTo>
                      <a:lnTo>
                        <a:pt x="174022" y="93726"/>
                      </a:lnTo>
                      <a:lnTo>
                        <a:pt x="162306" y="100489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3" name="Google Shape;3203;p45"/>
                <p:cNvSpPr/>
                <p:nvPr/>
              </p:nvSpPr>
              <p:spPr>
                <a:xfrm>
                  <a:off x="3995131" y="1804151"/>
                  <a:ext cx="162306" cy="10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06" h="104203" extrusionOk="0">
                      <a:moveTo>
                        <a:pt x="0" y="0"/>
                      </a:moveTo>
                      <a:lnTo>
                        <a:pt x="0" y="10477"/>
                      </a:lnTo>
                      <a:lnTo>
                        <a:pt x="162306" y="104203"/>
                      </a:lnTo>
                      <a:lnTo>
                        <a:pt x="162306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45"/>
                <p:cNvSpPr/>
                <p:nvPr/>
              </p:nvSpPr>
              <p:spPr>
                <a:xfrm>
                  <a:off x="4157437" y="1891114"/>
                  <a:ext cx="11715" cy="1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240" extrusionOk="0">
                      <a:moveTo>
                        <a:pt x="0" y="6763"/>
                      </a:moveTo>
                      <a:lnTo>
                        <a:pt x="0" y="17240"/>
                      </a:lnTo>
                      <a:lnTo>
                        <a:pt x="11716" y="10477"/>
                      </a:lnTo>
                      <a:lnTo>
                        <a:pt x="11716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5" name="Google Shape;3205;p45"/>
              <p:cNvGrpSpPr/>
              <p:nvPr/>
            </p:nvGrpSpPr>
            <p:grpSpPr>
              <a:xfrm>
                <a:off x="4142864" y="1866539"/>
                <a:ext cx="56197" cy="52864"/>
                <a:chOff x="4142864" y="1866539"/>
                <a:chExt cx="56197" cy="52864"/>
              </a:xfrm>
            </p:grpSpPr>
            <p:sp>
              <p:nvSpPr>
                <p:cNvPr id="3206" name="Google Shape;3206;p45"/>
                <p:cNvSpPr/>
                <p:nvPr/>
              </p:nvSpPr>
              <p:spPr>
                <a:xfrm>
                  <a:off x="4156485" y="1874445"/>
                  <a:ext cx="42576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" h="44958" extrusionOk="0">
                      <a:moveTo>
                        <a:pt x="42577" y="0"/>
                      </a:moveTo>
                      <a:lnTo>
                        <a:pt x="42577" y="20384"/>
                      </a:lnTo>
                      <a:lnTo>
                        <a:pt x="0" y="44958"/>
                      </a:lnTo>
                      <a:lnTo>
                        <a:pt x="0" y="24574"/>
                      </a:lnTo>
                      <a:lnTo>
                        <a:pt x="425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7" name="Google Shape;3207;p45"/>
                <p:cNvSpPr/>
                <p:nvPr/>
              </p:nvSpPr>
              <p:spPr>
                <a:xfrm>
                  <a:off x="4142864" y="1866539"/>
                  <a:ext cx="56197" cy="32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7" h="32480" extrusionOk="0">
                      <a:moveTo>
                        <a:pt x="56197" y="7906"/>
                      </a:moveTo>
                      <a:lnTo>
                        <a:pt x="42481" y="0"/>
                      </a:lnTo>
                      <a:lnTo>
                        <a:pt x="0" y="24575"/>
                      </a:lnTo>
                      <a:lnTo>
                        <a:pt x="13621" y="32480"/>
                      </a:lnTo>
                      <a:lnTo>
                        <a:pt x="56197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8" name="Google Shape;3208;p45"/>
                <p:cNvSpPr/>
                <p:nvPr/>
              </p:nvSpPr>
              <p:spPr>
                <a:xfrm>
                  <a:off x="4142864" y="1891114"/>
                  <a:ext cx="13620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28289" extrusionOk="0">
                      <a:moveTo>
                        <a:pt x="13621" y="7906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13621" y="28289"/>
                      </a:lnTo>
                      <a:lnTo>
                        <a:pt x="13621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9" name="Google Shape;3209;p45"/>
              <p:cNvGrpSpPr/>
              <p:nvPr/>
            </p:nvGrpSpPr>
            <p:grpSpPr>
              <a:xfrm>
                <a:off x="3960174" y="1732165"/>
                <a:ext cx="39148" cy="51554"/>
                <a:chOff x="3960174" y="1732165"/>
                <a:chExt cx="39148" cy="51554"/>
              </a:xfrm>
            </p:grpSpPr>
            <p:grpSp>
              <p:nvGrpSpPr>
                <p:cNvPr id="3210" name="Google Shape;3210;p45"/>
                <p:cNvGrpSpPr/>
                <p:nvPr/>
              </p:nvGrpSpPr>
              <p:grpSpPr>
                <a:xfrm>
                  <a:off x="3960174" y="1749715"/>
                  <a:ext cx="39148" cy="34004"/>
                  <a:chOff x="3960174" y="1749715"/>
                  <a:chExt cx="39148" cy="34004"/>
                </a:xfrm>
              </p:grpSpPr>
              <p:sp>
                <p:nvSpPr>
                  <p:cNvPr id="3211" name="Google Shape;3211;p45"/>
                  <p:cNvSpPr/>
                  <p:nvPr/>
                </p:nvSpPr>
                <p:spPr>
                  <a:xfrm>
                    <a:off x="3960174" y="1761002"/>
                    <a:ext cx="39052" cy="2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717" extrusionOk="0">
                        <a:moveTo>
                          <a:pt x="39052" y="0"/>
                        </a:moveTo>
                        <a:lnTo>
                          <a:pt x="39052" y="11430"/>
                        </a:lnTo>
                        <a:cubicBezTo>
                          <a:pt x="39052" y="14288"/>
                          <a:pt x="37147" y="17145"/>
                          <a:pt x="33338" y="19431"/>
                        </a:cubicBezTo>
                        <a:cubicBezTo>
                          <a:pt x="25717" y="23813"/>
                          <a:pt x="13335" y="23813"/>
                          <a:pt x="5715" y="19431"/>
                        </a:cubicBezTo>
                        <a:cubicBezTo>
                          <a:pt x="1905" y="17240"/>
                          <a:pt x="0" y="14383"/>
                          <a:pt x="0" y="11430"/>
                        </a:cubicBezTo>
                        <a:lnTo>
                          <a:pt x="0" y="0"/>
                        </a:lnTo>
                        <a:lnTo>
                          <a:pt x="3895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2" name="Google Shape;3212;p45"/>
                  <p:cNvSpPr/>
                  <p:nvPr/>
                </p:nvSpPr>
                <p:spPr>
                  <a:xfrm>
                    <a:off x="3960270" y="1749715"/>
                    <a:ext cx="39052" cy="22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479" extrusionOk="0">
                        <a:moveTo>
                          <a:pt x="5715" y="19193"/>
                        </a:moveTo>
                        <a:cubicBezTo>
                          <a:pt x="13335" y="23574"/>
                          <a:pt x="25717" y="23574"/>
                          <a:pt x="33337" y="19193"/>
                        </a:cubicBezTo>
                        <a:cubicBezTo>
                          <a:pt x="40958" y="14811"/>
                          <a:pt x="40958" y="7668"/>
                          <a:pt x="33337" y="3286"/>
                        </a:cubicBezTo>
                        <a:cubicBezTo>
                          <a:pt x="25717" y="-1095"/>
                          <a:pt x="13335" y="-1095"/>
                          <a:pt x="5715" y="3286"/>
                        </a:cubicBezTo>
                        <a:cubicBezTo>
                          <a:pt x="-1905" y="7668"/>
                          <a:pt x="-1905" y="14811"/>
                          <a:pt x="5715" y="191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13" name="Google Shape;3213;p45"/>
                <p:cNvGrpSpPr/>
                <p:nvPr/>
              </p:nvGrpSpPr>
              <p:grpSpPr>
                <a:xfrm>
                  <a:off x="3962365" y="1732165"/>
                  <a:ext cx="34790" cy="37862"/>
                  <a:chOff x="3962365" y="1732165"/>
                  <a:chExt cx="34790" cy="37862"/>
                </a:xfrm>
              </p:grpSpPr>
              <p:sp>
                <p:nvSpPr>
                  <p:cNvPr id="3214" name="Google Shape;3214;p45"/>
                  <p:cNvSpPr/>
                  <p:nvPr/>
                </p:nvSpPr>
                <p:spPr>
                  <a:xfrm>
                    <a:off x="3962365" y="1742238"/>
                    <a:ext cx="34766" cy="27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66" h="27789" extrusionOk="0">
                        <a:moveTo>
                          <a:pt x="34766" y="0"/>
                        </a:moveTo>
                        <a:lnTo>
                          <a:pt x="34766" y="17716"/>
                        </a:lnTo>
                        <a:cubicBezTo>
                          <a:pt x="34766" y="20288"/>
                          <a:pt x="33052" y="22860"/>
                          <a:pt x="29623" y="24860"/>
                        </a:cubicBezTo>
                        <a:cubicBezTo>
                          <a:pt x="22860" y="28766"/>
                          <a:pt x="11906" y="28766"/>
                          <a:pt x="5048" y="24860"/>
                        </a:cubicBezTo>
                        <a:cubicBezTo>
                          <a:pt x="1619" y="22955"/>
                          <a:pt x="0" y="20383"/>
                          <a:pt x="0" y="17716"/>
                        </a:cubicBezTo>
                        <a:lnTo>
                          <a:pt x="0" y="0"/>
                        </a:lnTo>
                        <a:lnTo>
                          <a:pt x="3467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15" name="Google Shape;3215;p45"/>
                  <p:cNvSpPr/>
                  <p:nvPr/>
                </p:nvSpPr>
                <p:spPr>
                  <a:xfrm>
                    <a:off x="3962437" y="1732165"/>
                    <a:ext cx="34718" cy="2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18" h="20050" extrusionOk="0">
                        <a:moveTo>
                          <a:pt x="5072" y="17121"/>
                        </a:moveTo>
                        <a:cubicBezTo>
                          <a:pt x="11835" y="21026"/>
                          <a:pt x="22884" y="21026"/>
                          <a:pt x="29646" y="17121"/>
                        </a:cubicBezTo>
                        <a:cubicBezTo>
                          <a:pt x="36409" y="13216"/>
                          <a:pt x="36409" y="6834"/>
                          <a:pt x="29646" y="2929"/>
                        </a:cubicBezTo>
                        <a:cubicBezTo>
                          <a:pt x="22884" y="-976"/>
                          <a:pt x="11930" y="-976"/>
                          <a:pt x="5072" y="2929"/>
                        </a:cubicBezTo>
                        <a:cubicBezTo>
                          <a:pt x="-1691" y="6834"/>
                          <a:pt x="-1691" y="13216"/>
                          <a:pt x="5072" y="171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216" name="Google Shape;3216;p45"/>
            <p:cNvGrpSpPr/>
            <p:nvPr/>
          </p:nvGrpSpPr>
          <p:grpSpPr>
            <a:xfrm>
              <a:off x="3746910" y="1581170"/>
              <a:ext cx="87343" cy="345567"/>
              <a:chOff x="3746910" y="1581170"/>
              <a:chExt cx="87343" cy="345567"/>
            </a:xfrm>
          </p:grpSpPr>
          <p:grpSp>
            <p:nvGrpSpPr>
              <p:cNvPr id="3217" name="Google Shape;3217;p45"/>
              <p:cNvGrpSpPr/>
              <p:nvPr/>
            </p:nvGrpSpPr>
            <p:grpSpPr>
              <a:xfrm>
                <a:off x="3751005" y="1774242"/>
                <a:ext cx="19431" cy="152495"/>
                <a:chOff x="3751005" y="1774242"/>
                <a:chExt cx="19431" cy="152495"/>
              </a:xfrm>
            </p:grpSpPr>
            <p:sp>
              <p:nvSpPr>
                <p:cNvPr id="3218" name="Google Shape;3218;p45"/>
                <p:cNvSpPr/>
                <p:nvPr/>
              </p:nvSpPr>
              <p:spPr>
                <a:xfrm>
                  <a:off x="3751005" y="1779195"/>
                  <a:ext cx="10953" cy="147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47542" extrusionOk="0">
                      <a:moveTo>
                        <a:pt x="10954" y="147542"/>
                      </a:moveTo>
                      <a:lnTo>
                        <a:pt x="0" y="141256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14754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9" name="Google Shape;3219;p45"/>
                <p:cNvSpPr/>
                <p:nvPr/>
              </p:nvSpPr>
              <p:spPr>
                <a:xfrm>
                  <a:off x="3761959" y="1780624"/>
                  <a:ext cx="8477" cy="14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46113" extrusionOk="0">
                      <a:moveTo>
                        <a:pt x="0" y="146114"/>
                      </a:moveTo>
                      <a:lnTo>
                        <a:pt x="8477" y="14125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14611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0" name="Google Shape;3220;p45"/>
                <p:cNvSpPr/>
                <p:nvPr/>
              </p:nvSpPr>
              <p:spPr>
                <a:xfrm>
                  <a:off x="3751005" y="1774242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21" name="Google Shape;3221;p45"/>
              <p:cNvGrpSpPr/>
              <p:nvPr/>
            </p:nvGrpSpPr>
            <p:grpSpPr>
              <a:xfrm>
                <a:off x="3777199" y="1709758"/>
                <a:ext cx="57054" cy="48005"/>
                <a:chOff x="3777199" y="1709758"/>
                <a:chExt cx="57054" cy="48005"/>
              </a:xfrm>
            </p:grpSpPr>
            <p:sp>
              <p:nvSpPr>
                <p:cNvPr id="3222" name="Google Shape;3222;p45"/>
                <p:cNvSpPr/>
                <p:nvPr/>
              </p:nvSpPr>
              <p:spPr>
                <a:xfrm>
                  <a:off x="3787295" y="1715663"/>
                  <a:ext cx="46958" cy="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8" h="42100" extrusionOk="0">
                      <a:moveTo>
                        <a:pt x="46958" y="0"/>
                      </a:moveTo>
                      <a:lnTo>
                        <a:pt x="46958" y="14954"/>
                      </a:lnTo>
                      <a:lnTo>
                        <a:pt x="0" y="42100"/>
                      </a:lnTo>
                      <a:lnTo>
                        <a:pt x="0" y="27051"/>
                      </a:lnTo>
                      <a:lnTo>
                        <a:pt x="4695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3" name="Google Shape;3223;p45"/>
                <p:cNvSpPr/>
                <p:nvPr/>
              </p:nvSpPr>
              <p:spPr>
                <a:xfrm>
                  <a:off x="3777199" y="1709758"/>
                  <a:ext cx="57054" cy="32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4" h="32956" extrusionOk="0">
                      <a:moveTo>
                        <a:pt x="57055" y="5905"/>
                      </a:moveTo>
                      <a:lnTo>
                        <a:pt x="46958" y="0"/>
                      </a:lnTo>
                      <a:lnTo>
                        <a:pt x="0" y="27146"/>
                      </a:lnTo>
                      <a:lnTo>
                        <a:pt x="10096" y="32956"/>
                      </a:lnTo>
                      <a:lnTo>
                        <a:pt x="57055" y="5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4" name="Google Shape;3224;p45"/>
                <p:cNvSpPr/>
                <p:nvPr/>
              </p:nvSpPr>
              <p:spPr>
                <a:xfrm>
                  <a:off x="3777199" y="1736904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4954"/>
                      </a:lnTo>
                      <a:lnTo>
                        <a:pt x="10096" y="20860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25" name="Google Shape;3225;p45"/>
              <p:cNvGrpSpPr/>
              <p:nvPr/>
            </p:nvGrpSpPr>
            <p:grpSpPr>
              <a:xfrm>
                <a:off x="3760721" y="1734808"/>
                <a:ext cx="27622" cy="33814"/>
                <a:chOff x="3760721" y="1734808"/>
                <a:chExt cx="27622" cy="33814"/>
              </a:xfrm>
            </p:grpSpPr>
            <p:sp>
              <p:nvSpPr>
                <p:cNvPr id="3226" name="Google Shape;3226;p45"/>
                <p:cNvSpPr/>
                <p:nvPr/>
              </p:nvSpPr>
              <p:spPr>
                <a:xfrm>
                  <a:off x="3772722" y="1741762"/>
                  <a:ext cx="15621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1" h="26860" extrusionOk="0">
                      <a:moveTo>
                        <a:pt x="15621" y="0"/>
                      </a:moveTo>
                      <a:lnTo>
                        <a:pt x="15621" y="17907"/>
                      </a:lnTo>
                      <a:lnTo>
                        <a:pt x="0" y="26861"/>
                      </a:lnTo>
                      <a:lnTo>
                        <a:pt x="0" y="8954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7" name="Google Shape;3227;p45"/>
                <p:cNvSpPr/>
                <p:nvPr/>
              </p:nvSpPr>
              <p:spPr>
                <a:xfrm>
                  <a:off x="3760721" y="1734808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953"/>
                      </a:moveTo>
                      <a:lnTo>
                        <a:pt x="15526" y="0"/>
                      </a:lnTo>
                      <a:lnTo>
                        <a:pt x="0" y="8954"/>
                      </a:lnTo>
                      <a:lnTo>
                        <a:pt x="12001" y="15907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8" name="Google Shape;3228;p45"/>
                <p:cNvSpPr/>
                <p:nvPr/>
              </p:nvSpPr>
              <p:spPr>
                <a:xfrm>
                  <a:off x="3760721" y="1743762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1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1" y="24860"/>
                      </a:lnTo>
                      <a:lnTo>
                        <a:pt x="12001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29" name="Google Shape;3229;p45"/>
              <p:cNvGrpSpPr/>
              <p:nvPr/>
            </p:nvGrpSpPr>
            <p:grpSpPr>
              <a:xfrm>
                <a:off x="3746910" y="1731284"/>
                <a:ext cx="27527" cy="56769"/>
                <a:chOff x="3746910" y="1731284"/>
                <a:chExt cx="27527" cy="56769"/>
              </a:xfrm>
            </p:grpSpPr>
            <p:sp>
              <p:nvSpPr>
                <p:cNvPr id="3230" name="Google Shape;3230;p45"/>
                <p:cNvSpPr/>
                <p:nvPr/>
              </p:nvSpPr>
              <p:spPr>
                <a:xfrm>
                  <a:off x="3746910" y="1738237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1" name="Google Shape;3231;p45"/>
                <p:cNvSpPr/>
                <p:nvPr/>
              </p:nvSpPr>
              <p:spPr>
                <a:xfrm>
                  <a:off x="3762435" y="1740238"/>
                  <a:ext cx="12001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47815" extrusionOk="0">
                      <a:moveTo>
                        <a:pt x="0" y="47816"/>
                      </a:moveTo>
                      <a:lnTo>
                        <a:pt x="12002" y="40862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2" name="Google Shape;3232;p45"/>
                <p:cNvSpPr/>
                <p:nvPr/>
              </p:nvSpPr>
              <p:spPr>
                <a:xfrm>
                  <a:off x="3746910" y="1731284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526" y="15907"/>
                      </a:moveTo>
                      <a:lnTo>
                        <a:pt x="27527" y="8953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3" name="Google Shape;3233;p45"/>
              <p:cNvGrpSpPr/>
              <p:nvPr/>
            </p:nvGrpSpPr>
            <p:grpSpPr>
              <a:xfrm>
                <a:off x="3751005" y="1581170"/>
                <a:ext cx="19431" cy="163735"/>
                <a:chOff x="3751005" y="1581170"/>
                <a:chExt cx="19431" cy="163735"/>
              </a:xfrm>
            </p:grpSpPr>
            <p:sp>
              <p:nvSpPr>
                <p:cNvPr id="3234" name="Google Shape;3234;p45"/>
                <p:cNvSpPr/>
                <p:nvPr/>
              </p:nvSpPr>
              <p:spPr>
                <a:xfrm>
                  <a:off x="3751005" y="1586123"/>
                  <a:ext cx="10953" cy="15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58781" extrusionOk="0">
                      <a:moveTo>
                        <a:pt x="10954" y="158782"/>
                      </a:moveTo>
                      <a:lnTo>
                        <a:pt x="0" y="152400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15878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5" name="Google Shape;3235;p45"/>
                <p:cNvSpPr/>
                <p:nvPr/>
              </p:nvSpPr>
              <p:spPr>
                <a:xfrm>
                  <a:off x="3761103" y="1587552"/>
                  <a:ext cx="8477" cy="15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57353" extrusionOk="0">
                      <a:moveTo>
                        <a:pt x="0" y="157353"/>
                      </a:moveTo>
                      <a:lnTo>
                        <a:pt x="8477" y="152400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1573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6" name="Google Shape;3236;p45"/>
                <p:cNvSpPr/>
                <p:nvPr/>
              </p:nvSpPr>
              <p:spPr>
                <a:xfrm>
                  <a:off x="3751005" y="1581170"/>
                  <a:ext cx="19431" cy="11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334" extrusionOk="0">
                      <a:moveTo>
                        <a:pt x="10954" y="11335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335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37" name="Google Shape;3237;p45"/>
            <p:cNvGrpSpPr/>
            <p:nvPr/>
          </p:nvGrpSpPr>
          <p:grpSpPr>
            <a:xfrm>
              <a:off x="4067331" y="1766241"/>
              <a:ext cx="87343" cy="345567"/>
              <a:chOff x="4067331" y="1766241"/>
              <a:chExt cx="87343" cy="345567"/>
            </a:xfrm>
          </p:grpSpPr>
          <p:grpSp>
            <p:nvGrpSpPr>
              <p:cNvPr id="3238" name="Google Shape;3238;p45"/>
              <p:cNvGrpSpPr/>
              <p:nvPr/>
            </p:nvGrpSpPr>
            <p:grpSpPr>
              <a:xfrm>
                <a:off x="4071426" y="1959313"/>
                <a:ext cx="19431" cy="152495"/>
                <a:chOff x="4071426" y="1959313"/>
                <a:chExt cx="19431" cy="152495"/>
              </a:xfrm>
            </p:grpSpPr>
            <p:sp>
              <p:nvSpPr>
                <p:cNvPr id="3239" name="Google Shape;3239;p45"/>
                <p:cNvSpPr/>
                <p:nvPr/>
              </p:nvSpPr>
              <p:spPr>
                <a:xfrm>
                  <a:off x="4071426" y="1964171"/>
                  <a:ext cx="10953" cy="14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47637" extrusionOk="0">
                      <a:moveTo>
                        <a:pt x="10954" y="147638"/>
                      </a:moveTo>
                      <a:lnTo>
                        <a:pt x="0" y="141256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147638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0" name="Google Shape;3240;p45"/>
                <p:cNvSpPr/>
                <p:nvPr/>
              </p:nvSpPr>
              <p:spPr>
                <a:xfrm>
                  <a:off x="4082380" y="1965599"/>
                  <a:ext cx="8477" cy="146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46208" extrusionOk="0">
                      <a:moveTo>
                        <a:pt x="0" y="146209"/>
                      </a:moveTo>
                      <a:lnTo>
                        <a:pt x="8477" y="141256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146209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1" name="Google Shape;3241;p45"/>
                <p:cNvSpPr/>
                <p:nvPr/>
              </p:nvSpPr>
              <p:spPr>
                <a:xfrm>
                  <a:off x="4071426" y="1959313"/>
                  <a:ext cx="19430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239" extrusionOk="0">
                      <a:moveTo>
                        <a:pt x="10954" y="11240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42" name="Google Shape;3242;p45"/>
              <p:cNvGrpSpPr/>
              <p:nvPr/>
            </p:nvGrpSpPr>
            <p:grpSpPr>
              <a:xfrm>
                <a:off x="4097715" y="1894829"/>
                <a:ext cx="56959" cy="47910"/>
                <a:chOff x="4097715" y="1894829"/>
                <a:chExt cx="56959" cy="47910"/>
              </a:xfrm>
            </p:grpSpPr>
            <p:sp>
              <p:nvSpPr>
                <p:cNvPr id="3243" name="Google Shape;3243;p45"/>
                <p:cNvSpPr/>
                <p:nvPr/>
              </p:nvSpPr>
              <p:spPr>
                <a:xfrm>
                  <a:off x="4107812" y="1900639"/>
                  <a:ext cx="46862" cy="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62" h="42100" extrusionOk="0">
                      <a:moveTo>
                        <a:pt x="46863" y="0"/>
                      </a:moveTo>
                      <a:lnTo>
                        <a:pt x="46863" y="15049"/>
                      </a:lnTo>
                      <a:lnTo>
                        <a:pt x="0" y="42100"/>
                      </a:lnTo>
                      <a:lnTo>
                        <a:pt x="0" y="27051"/>
                      </a:lnTo>
                      <a:lnTo>
                        <a:pt x="46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4" name="Google Shape;3244;p45"/>
                <p:cNvSpPr/>
                <p:nvPr/>
              </p:nvSpPr>
              <p:spPr>
                <a:xfrm>
                  <a:off x="4097715" y="1894829"/>
                  <a:ext cx="56959" cy="32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9" h="32861" extrusionOk="0">
                      <a:moveTo>
                        <a:pt x="56960" y="5810"/>
                      </a:moveTo>
                      <a:lnTo>
                        <a:pt x="46958" y="0"/>
                      </a:lnTo>
                      <a:lnTo>
                        <a:pt x="0" y="27051"/>
                      </a:lnTo>
                      <a:lnTo>
                        <a:pt x="10097" y="32861"/>
                      </a:lnTo>
                      <a:lnTo>
                        <a:pt x="56960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5" name="Google Shape;3245;p45"/>
                <p:cNvSpPr/>
                <p:nvPr/>
              </p:nvSpPr>
              <p:spPr>
                <a:xfrm>
                  <a:off x="4097715" y="1921879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7" y="5810"/>
                      </a:moveTo>
                      <a:lnTo>
                        <a:pt x="0" y="0"/>
                      </a:lnTo>
                      <a:lnTo>
                        <a:pt x="0" y="15050"/>
                      </a:lnTo>
                      <a:lnTo>
                        <a:pt x="10097" y="20860"/>
                      </a:lnTo>
                      <a:lnTo>
                        <a:pt x="10097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46" name="Google Shape;3246;p45"/>
              <p:cNvGrpSpPr/>
              <p:nvPr/>
            </p:nvGrpSpPr>
            <p:grpSpPr>
              <a:xfrm>
                <a:off x="4081142" y="1919784"/>
                <a:ext cx="27622" cy="33813"/>
                <a:chOff x="4081142" y="1919784"/>
                <a:chExt cx="27622" cy="33813"/>
              </a:xfrm>
            </p:grpSpPr>
            <p:sp>
              <p:nvSpPr>
                <p:cNvPr id="3247" name="Google Shape;3247;p45"/>
                <p:cNvSpPr/>
                <p:nvPr/>
              </p:nvSpPr>
              <p:spPr>
                <a:xfrm>
                  <a:off x="4093143" y="1926737"/>
                  <a:ext cx="15620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26860" extrusionOk="0">
                      <a:moveTo>
                        <a:pt x="15621" y="0"/>
                      </a:moveTo>
                      <a:lnTo>
                        <a:pt x="15621" y="17907"/>
                      </a:lnTo>
                      <a:lnTo>
                        <a:pt x="0" y="26860"/>
                      </a:lnTo>
                      <a:lnTo>
                        <a:pt x="0" y="8954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8" name="Google Shape;3248;p45"/>
                <p:cNvSpPr/>
                <p:nvPr/>
              </p:nvSpPr>
              <p:spPr>
                <a:xfrm>
                  <a:off x="4081142" y="1919784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12002" y="15907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9" name="Google Shape;3249;p45"/>
                <p:cNvSpPr/>
                <p:nvPr/>
              </p:nvSpPr>
              <p:spPr>
                <a:xfrm>
                  <a:off x="4081142" y="1928737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50" name="Google Shape;3250;p45"/>
              <p:cNvGrpSpPr/>
              <p:nvPr/>
            </p:nvGrpSpPr>
            <p:grpSpPr>
              <a:xfrm>
                <a:off x="4067331" y="1916260"/>
                <a:ext cx="27622" cy="56768"/>
                <a:chOff x="4067331" y="1916260"/>
                <a:chExt cx="27622" cy="56768"/>
              </a:xfrm>
            </p:grpSpPr>
            <p:sp>
              <p:nvSpPr>
                <p:cNvPr id="3251" name="Google Shape;3251;p45"/>
                <p:cNvSpPr/>
                <p:nvPr/>
              </p:nvSpPr>
              <p:spPr>
                <a:xfrm>
                  <a:off x="4067331" y="1923213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2" name="Google Shape;3252;p45"/>
                <p:cNvSpPr/>
                <p:nvPr/>
              </p:nvSpPr>
              <p:spPr>
                <a:xfrm>
                  <a:off x="4082856" y="1925213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6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3" name="Google Shape;3253;p45"/>
                <p:cNvSpPr/>
                <p:nvPr/>
              </p:nvSpPr>
              <p:spPr>
                <a:xfrm>
                  <a:off x="4067331" y="1916260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15526" y="15907"/>
                      </a:moveTo>
                      <a:lnTo>
                        <a:pt x="27622" y="8953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54" name="Google Shape;3254;p45"/>
              <p:cNvGrpSpPr/>
              <p:nvPr/>
            </p:nvGrpSpPr>
            <p:grpSpPr>
              <a:xfrm>
                <a:off x="4071426" y="1766241"/>
                <a:ext cx="19431" cy="163640"/>
                <a:chOff x="4071426" y="1766241"/>
                <a:chExt cx="19431" cy="163640"/>
              </a:xfrm>
            </p:grpSpPr>
            <p:sp>
              <p:nvSpPr>
                <p:cNvPr id="3255" name="Google Shape;3255;p45"/>
                <p:cNvSpPr/>
                <p:nvPr/>
              </p:nvSpPr>
              <p:spPr>
                <a:xfrm>
                  <a:off x="4071426" y="1771099"/>
                  <a:ext cx="10953" cy="158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158781" extrusionOk="0">
                      <a:moveTo>
                        <a:pt x="10954" y="158782"/>
                      </a:moveTo>
                      <a:lnTo>
                        <a:pt x="0" y="152495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15878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6" name="Google Shape;3256;p45"/>
                <p:cNvSpPr/>
                <p:nvPr/>
              </p:nvSpPr>
              <p:spPr>
                <a:xfrm>
                  <a:off x="4082380" y="1772528"/>
                  <a:ext cx="8477" cy="15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157353" extrusionOk="0">
                      <a:moveTo>
                        <a:pt x="0" y="157353"/>
                      </a:moveTo>
                      <a:lnTo>
                        <a:pt x="8477" y="152400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15735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7" name="Google Shape;3257;p45"/>
                <p:cNvSpPr/>
                <p:nvPr/>
              </p:nvSpPr>
              <p:spPr>
                <a:xfrm>
                  <a:off x="4071426" y="1766241"/>
                  <a:ext cx="19430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239" extrusionOk="0">
                      <a:moveTo>
                        <a:pt x="10954" y="11239"/>
                      </a:moveTo>
                      <a:lnTo>
                        <a:pt x="19431" y="628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58" name="Google Shape;3258;p45"/>
            <p:cNvGrpSpPr/>
            <p:nvPr/>
          </p:nvGrpSpPr>
          <p:grpSpPr>
            <a:xfrm>
              <a:off x="3750910" y="1416293"/>
              <a:ext cx="603789" cy="361187"/>
              <a:chOff x="3750910" y="1416293"/>
              <a:chExt cx="603789" cy="361187"/>
            </a:xfrm>
          </p:grpSpPr>
          <p:sp>
            <p:nvSpPr>
              <p:cNvPr id="3259" name="Google Shape;3259;p45"/>
              <p:cNvSpPr/>
              <p:nvPr/>
            </p:nvSpPr>
            <p:spPr>
              <a:xfrm>
                <a:off x="3751005" y="1573646"/>
                <a:ext cx="331374" cy="203834"/>
              </a:xfrm>
              <a:custGeom>
                <a:avLst/>
                <a:gdLst/>
                <a:ahLst/>
                <a:cxnLst/>
                <a:rect l="l" t="t" r="r" b="b"/>
                <a:pathLst>
                  <a:path w="331374" h="203834" extrusionOk="0">
                    <a:moveTo>
                      <a:pt x="331375" y="203835"/>
                    </a:moveTo>
                    <a:lnTo>
                      <a:pt x="0" y="12478"/>
                    </a:lnTo>
                    <a:lnTo>
                      <a:pt x="0" y="0"/>
                    </a:lnTo>
                    <a:lnTo>
                      <a:pt x="331375" y="191262"/>
                    </a:lnTo>
                    <a:lnTo>
                      <a:pt x="331375" y="203835"/>
                    </a:lnTo>
                    <a:close/>
                  </a:path>
                </a:pathLst>
              </a:custGeom>
              <a:solidFill>
                <a:srgbClr val="1D37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5"/>
              <p:cNvSpPr/>
              <p:nvPr/>
            </p:nvSpPr>
            <p:spPr>
              <a:xfrm>
                <a:off x="4082380" y="1614127"/>
                <a:ext cx="261270" cy="163353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163353" extrusionOk="0">
                    <a:moveTo>
                      <a:pt x="0" y="163354"/>
                    </a:moveTo>
                    <a:lnTo>
                      <a:pt x="0" y="150781"/>
                    </a:lnTo>
                    <a:lnTo>
                      <a:pt x="261271" y="0"/>
                    </a:lnTo>
                    <a:lnTo>
                      <a:pt x="261271" y="12478"/>
                    </a:lnTo>
                    <a:lnTo>
                      <a:pt x="0" y="163354"/>
                    </a:lnTo>
                    <a:close/>
                  </a:path>
                </a:pathLst>
              </a:custGeom>
              <a:solidFill>
                <a:srgbClr val="0F203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5"/>
              <p:cNvSpPr/>
              <p:nvPr/>
            </p:nvSpPr>
            <p:spPr>
              <a:xfrm>
                <a:off x="3750910" y="1416293"/>
                <a:ext cx="603789" cy="348710"/>
              </a:xfrm>
              <a:custGeom>
                <a:avLst/>
                <a:gdLst/>
                <a:ahLst/>
                <a:cxnLst/>
                <a:rect l="l" t="t" r="r" b="b"/>
                <a:pathLst>
                  <a:path w="603789" h="348710" extrusionOk="0">
                    <a:moveTo>
                      <a:pt x="250222" y="0"/>
                    </a:moveTo>
                    <a:lnTo>
                      <a:pt x="232124" y="16859"/>
                    </a:lnTo>
                    <a:lnTo>
                      <a:pt x="24955" y="136969"/>
                    </a:lnTo>
                    <a:lnTo>
                      <a:pt x="0" y="157353"/>
                    </a:lnTo>
                    <a:lnTo>
                      <a:pt x="331375" y="348710"/>
                    </a:lnTo>
                    <a:lnTo>
                      <a:pt x="603790" y="204311"/>
                    </a:lnTo>
                    <a:lnTo>
                      <a:pt x="567404" y="176022"/>
                    </a:lnTo>
                    <a:lnTo>
                      <a:pt x="272224" y="6477"/>
                    </a:lnTo>
                    <a:lnTo>
                      <a:pt x="250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5"/>
              <p:cNvSpPr/>
              <p:nvPr/>
            </p:nvSpPr>
            <p:spPr>
              <a:xfrm>
                <a:off x="4001418" y="1521448"/>
                <a:ext cx="284702" cy="99917"/>
              </a:xfrm>
              <a:custGeom>
                <a:avLst/>
                <a:gdLst/>
                <a:ahLst/>
                <a:cxnLst/>
                <a:rect l="l" t="t" r="r" b="b"/>
                <a:pathLst>
                  <a:path w="284702" h="99917" extrusionOk="0">
                    <a:moveTo>
                      <a:pt x="284702" y="96488"/>
                    </a:moveTo>
                    <a:lnTo>
                      <a:pt x="278797" y="99917"/>
                    </a:lnTo>
                    <a:lnTo>
                      <a:pt x="117634" y="6858"/>
                    </a:lnTo>
                    <a:lnTo>
                      <a:pt x="5905" y="71342"/>
                    </a:lnTo>
                    <a:lnTo>
                      <a:pt x="0" y="67913"/>
                    </a:lnTo>
                    <a:lnTo>
                      <a:pt x="117634" y="0"/>
                    </a:lnTo>
                    <a:lnTo>
                      <a:pt x="284702" y="96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45"/>
              <p:cNvSpPr/>
              <p:nvPr/>
            </p:nvSpPr>
            <p:spPr>
              <a:xfrm>
                <a:off x="4007323" y="1528307"/>
                <a:ext cx="272891" cy="157543"/>
              </a:xfrm>
              <a:custGeom>
                <a:avLst/>
                <a:gdLst/>
                <a:ahLst/>
                <a:cxnLst/>
                <a:rect l="l" t="t" r="r" b="b"/>
                <a:pathLst>
                  <a:path w="272891" h="157543" extrusionOk="0">
                    <a:moveTo>
                      <a:pt x="272891" y="93059"/>
                    </a:moveTo>
                    <a:lnTo>
                      <a:pt x="161163" y="157543"/>
                    </a:lnTo>
                    <a:lnTo>
                      <a:pt x="0" y="64484"/>
                    </a:lnTo>
                    <a:lnTo>
                      <a:pt x="111728" y="0"/>
                    </a:lnTo>
                    <a:lnTo>
                      <a:pt x="272891" y="930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4" name="Google Shape;3264;p45"/>
            <p:cNvGrpSpPr/>
            <p:nvPr/>
          </p:nvGrpSpPr>
          <p:grpSpPr>
            <a:xfrm>
              <a:off x="4082380" y="1614127"/>
              <a:ext cx="278034" cy="549496"/>
              <a:chOff x="4082380" y="1614127"/>
              <a:chExt cx="278034" cy="549496"/>
            </a:xfrm>
          </p:grpSpPr>
          <p:sp>
            <p:nvSpPr>
              <p:cNvPr id="3265" name="Google Shape;3265;p45"/>
              <p:cNvSpPr/>
              <p:nvPr/>
            </p:nvSpPr>
            <p:spPr>
              <a:xfrm>
                <a:off x="4082380" y="1764907"/>
                <a:ext cx="11144" cy="398716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98716" extrusionOk="0">
                    <a:moveTo>
                      <a:pt x="11144" y="398717"/>
                    </a:moveTo>
                    <a:lnTo>
                      <a:pt x="0" y="392240"/>
                    </a:lnTo>
                    <a:lnTo>
                      <a:pt x="0" y="0"/>
                    </a:lnTo>
                    <a:lnTo>
                      <a:pt x="11144" y="6477"/>
                    </a:lnTo>
                    <a:lnTo>
                      <a:pt x="11144" y="398717"/>
                    </a:lnTo>
                    <a:close/>
                  </a:path>
                </a:pathLst>
              </a:custGeom>
              <a:solidFill>
                <a:srgbClr val="1D37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5"/>
              <p:cNvSpPr/>
              <p:nvPr/>
            </p:nvSpPr>
            <p:spPr>
              <a:xfrm>
                <a:off x="4082380" y="1614127"/>
                <a:ext cx="272415" cy="157257"/>
              </a:xfrm>
              <a:custGeom>
                <a:avLst/>
                <a:gdLst/>
                <a:ahLst/>
                <a:cxnLst/>
                <a:rect l="l" t="t" r="r" b="b"/>
                <a:pathLst>
                  <a:path w="272415" h="157257" extrusionOk="0">
                    <a:moveTo>
                      <a:pt x="11144" y="157258"/>
                    </a:moveTo>
                    <a:lnTo>
                      <a:pt x="0" y="150781"/>
                    </a:lnTo>
                    <a:lnTo>
                      <a:pt x="124873" y="66580"/>
                    </a:lnTo>
                    <a:lnTo>
                      <a:pt x="261271" y="0"/>
                    </a:lnTo>
                    <a:lnTo>
                      <a:pt x="272415" y="6382"/>
                    </a:lnTo>
                    <a:lnTo>
                      <a:pt x="11144" y="1572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5"/>
              <p:cNvSpPr/>
              <p:nvPr/>
            </p:nvSpPr>
            <p:spPr>
              <a:xfrm>
                <a:off x="4101335" y="1660513"/>
                <a:ext cx="240411" cy="428720"/>
              </a:xfrm>
              <a:custGeom>
                <a:avLst/>
                <a:gdLst/>
                <a:ahLst/>
                <a:cxnLst/>
                <a:rect l="l" t="t" r="r" b="b"/>
                <a:pathLst>
                  <a:path w="240411" h="428720" extrusionOk="0">
                    <a:moveTo>
                      <a:pt x="0" y="116967"/>
                    </a:moveTo>
                    <a:lnTo>
                      <a:pt x="3620" y="428720"/>
                    </a:lnTo>
                    <a:lnTo>
                      <a:pt x="238125" y="296513"/>
                    </a:lnTo>
                    <a:lnTo>
                      <a:pt x="240411" y="0"/>
                    </a:lnTo>
                    <a:lnTo>
                      <a:pt x="0" y="116872"/>
                    </a:lnTo>
                    <a:close/>
                    <a:moveTo>
                      <a:pt x="220599" y="281654"/>
                    </a:moveTo>
                    <a:lnTo>
                      <a:pt x="59341" y="374809"/>
                    </a:lnTo>
                    <a:lnTo>
                      <a:pt x="7239" y="349472"/>
                    </a:lnTo>
                    <a:lnTo>
                      <a:pt x="7239" y="125063"/>
                    </a:lnTo>
                    <a:lnTo>
                      <a:pt x="177927" y="26479"/>
                    </a:lnTo>
                    <a:lnTo>
                      <a:pt x="220599" y="47244"/>
                    </a:lnTo>
                    <a:lnTo>
                      <a:pt x="220599" y="2816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5"/>
              <p:cNvSpPr/>
              <p:nvPr/>
            </p:nvSpPr>
            <p:spPr>
              <a:xfrm>
                <a:off x="4115622" y="1690898"/>
                <a:ext cx="214217" cy="349186"/>
              </a:xfrm>
              <a:custGeom>
                <a:avLst/>
                <a:gdLst/>
                <a:ahLst/>
                <a:cxnLst/>
                <a:rect l="l" t="t" r="r" b="b"/>
                <a:pathLst>
                  <a:path w="214217" h="349186" extrusionOk="0">
                    <a:moveTo>
                      <a:pt x="52578" y="349187"/>
                    </a:moveTo>
                    <a:lnTo>
                      <a:pt x="52388" y="349187"/>
                    </a:lnTo>
                    <a:cubicBezTo>
                      <a:pt x="52388" y="349187"/>
                      <a:pt x="0" y="323660"/>
                      <a:pt x="0" y="323660"/>
                    </a:cubicBezTo>
                    <a:lnTo>
                      <a:pt x="0" y="98774"/>
                    </a:lnTo>
                    <a:lnTo>
                      <a:pt x="191" y="98774"/>
                    </a:lnTo>
                    <a:cubicBezTo>
                      <a:pt x="191" y="98774"/>
                      <a:pt x="171069" y="0"/>
                      <a:pt x="171069" y="0"/>
                    </a:cubicBezTo>
                    <a:lnTo>
                      <a:pt x="214217" y="20955"/>
                    </a:lnTo>
                    <a:lnTo>
                      <a:pt x="214217" y="255842"/>
                    </a:lnTo>
                    <a:lnTo>
                      <a:pt x="214027" y="255842"/>
                    </a:lnTo>
                    <a:cubicBezTo>
                      <a:pt x="214027" y="255842"/>
                      <a:pt x="52578" y="349187"/>
                      <a:pt x="52578" y="349187"/>
                    </a:cubicBezTo>
                    <a:close/>
                    <a:moveTo>
                      <a:pt x="857" y="323088"/>
                    </a:moveTo>
                    <a:lnTo>
                      <a:pt x="52578" y="348234"/>
                    </a:lnTo>
                    <a:lnTo>
                      <a:pt x="213455" y="255365"/>
                    </a:lnTo>
                    <a:lnTo>
                      <a:pt x="213455" y="21431"/>
                    </a:lnTo>
                    <a:lnTo>
                      <a:pt x="171164" y="857"/>
                    </a:lnTo>
                    <a:lnTo>
                      <a:pt x="857" y="99155"/>
                    </a:lnTo>
                    <a:lnTo>
                      <a:pt x="857" y="323088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5"/>
              <p:cNvSpPr/>
              <p:nvPr/>
            </p:nvSpPr>
            <p:spPr>
              <a:xfrm>
                <a:off x="4114771" y="1691328"/>
                <a:ext cx="213455" cy="348329"/>
              </a:xfrm>
              <a:custGeom>
                <a:avLst/>
                <a:gdLst/>
                <a:ahLst/>
                <a:cxnLst/>
                <a:rect l="l" t="t" r="r" b="b"/>
                <a:pathLst>
                  <a:path w="213455" h="348329" extrusionOk="0">
                    <a:moveTo>
                      <a:pt x="213360" y="255175"/>
                    </a:moveTo>
                    <a:lnTo>
                      <a:pt x="52102" y="348329"/>
                    </a:lnTo>
                    <a:lnTo>
                      <a:pt x="0" y="322993"/>
                    </a:lnTo>
                    <a:lnTo>
                      <a:pt x="0" y="98584"/>
                    </a:lnTo>
                    <a:lnTo>
                      <a:pt x="170688" y="0"/>
                    </a:lnTo>
                    <a:lnTo>
                      <a:pt x="213455" y="20765"/>
                    </a:lnTo>
                    <a:lnTo>
                      <a:pt x="213455" y="255175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5"/>
              <p:cNvSpPr/>
              <p:nvPr/>
            </p:nvSpPr>
            <p:spPr>
              <a:xfrm>
                <a:off x="4093524" y="1620508"/>
                <a:ext cx="266890" cy="543115"/>
              </a:xfrm>
              <a:custGeom>
                <a:avLst/>
                <a:gdLst/>
                <a:ahLst/>
                <a:cxnLst/>
                <a:rect l="l" t="t" r="r" b="b"/>
                <a:pathLst>
                  <a:path w="266890" h="543115" extrusionOk="0">
                    <a:moveTo>
                      <a:pt x="0" y="150876"/>
                    </a:moveTo>
                    <a:lnTo>
                      <a:pt x="0" y="543116"/>
                    </a:lnTo>
                    <a:lnTo>
                      <a:pt x="261271" y="392240"/>
                    </a:lnTo>
                    <a:lnTo>
                      <a:pt x="266890" y="357378"/>
                    </a:lnTo>
                    <a:lnTo>
                      <a:pt x="266890" y="37719"/>
                    </a:lnTo>
                    <a:lnTo>
                      <a:pt x="261271" y="0"/>
                    </a:lnTo>
                    <a:lnTo>
                      <a:pt x="0" y="150876"/>
                    </a:lnTo>
                    <a:close/>
                    <a:moveTo>
                      <a:pt x="235934" y="325946"/>
                    </a:moveTo>
                    <a:lnTo>
                      <a:pt x="74676" y="419100"/>
                    </a:lnTo>
                    <a:lnTo>
                      <a:pt x="22574" y="393764"/>
                    </a:lnTo>
                    <a:lnTo>
                      <a:pt x="22574" y="169355"/>
                    </a:lnTo>
                    <a:lnTo>
                      <a:pt x="193262" y="70771"/>
                    </a:lnTo>
                    <a:lnTo>
                      <a:pt x="236029" y="91535"/>
                    </a:lnTo>
                    <a:lnTo>
                      <a:pt x="236029" y="32594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1" name="Google Shape;3271;p45"/>
            <p:cNvGrpSpPr/>
            <p:nvPr/>
          </p:nvGrpSpPr>
          <p:grpSpPr>
            <a:xfrm>
              <a:off x="3728717" y="1567169"/>
              <a:ext cx="364807" cy="602932"/>
              <a:chOff x="3728717" y="1567169"/>
              <a:chExt cx="364807" cy="602932"/>
            </a:xfrm>
          </p:grpSpPr>
          <p:sp>
            <p:nvSpPr>
              <p:cNvPr id="3272" name="Google Shape;3272;p45"/>
              <p:cNvSpPr/>
              <p:nvPr/>
            </p:nvSpPr>
            <p:spPr>
              <a:xfrm>
                <a:off x="4082380" y="1771384"/>
                <a:ext cx="11144" cy="398621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98621" extrusionOk="0">
                    <a:moveTo>
                      <a:pt x="0" y="398621"/>
                    </a:moveTo>
                    <a:lnTo>
                      <a:pt x="11144" y="392240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0" y="3986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5"/>
              <p:cNvSpPr/>
              <p:nvPr/>
            </p:nvSpPr>
            <p:spPr>
              <a:xfrm>
                <a:off x="3728717" y="1567169"/>
                <a:ext cx="364807" cy="210692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692" extrusionOk="0">
                    <a:moveTo>
                      <a:pt x="353663" y="210693"/>
                    </a:moveTo>
                    <a:lnTo>
                      <a:pt x="364808" y="204216"/>
                    </a:lnTo>
                    <a:lnTo>
                      <a:pt x="187928" y="94012"/>
                    </a:lnTo>
                    <a:lnTo>
                      <a:pt x="11049" y="0"/>
                    </a:lnTo>
                    <a:lnTo>
                      <a:pt x="0" y="6477"/>
                    </a:lnTo>
                    <a:lnTo>
                      <a:pt x="353663" y="2106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5"/>
              <p:cNvSpPr/>
              <p:nvPr/>
            </p:nvSpPr>
            <p:spPr>
              <a:xfrm>
                <a:off x="3741766" y="1613651"/>
                <a:ext cx="332803" cy="514254"/>
              </a:xfrm>
              <a:custGeom>
                <a:avLst/>
                <a:gdLst/>
                <a:ahLst/>
                <a:cxnLst/>
                <a:rect l="l" t="t" r="r" b="b"/>
                <a:pathLst>
                  <a:path w="332803" h="514254" extrusionOk="0">
                    <a:moveTo>
                      <a:pt x="0" y="0"/>
                    </a:moveTo>
                    <a:lnTo>
                      <a:pt x="2286" y="328708"/>
                    </a:lnTo>
                    <a:lnTo>
                      <a:pt x="329184" y="514255"/>
                    </a:lnTo>
                    <a:lnTo>
                      <a:pt x="332804" y="170212"/>
                    </a:lnTo>
                    <a:lnTo>
                      <a:pt x="0" y="0"/>
                    </a:lnTo>
                    <a:close/>
                    <a:moveTo>
                      <a:pt x="19812" y="47149"/>
                    </a:moveTo>
                    <a:lnTo>
                      <a:pt x="62484" y="26384"/>
                    </a:lnTo>
                    <a:lnTo>
                      <a:pt x="325565" y="178308"/>
                    </a:lnTo>
                    <a:lnTo>
                      <a:pt x="325565" y="451485"/>
                    </a:lnTo>
                    <a:lnTo>
                      <a:pt x="273463" y="460248"/>
                    </a:lnTo>
                    <a:lnTo>
                      <a:pt x="19812" y="313754"/>
                    </a:lnTo>
                    <a:lnTo>
                      <a:pt x="19812" y="471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5"/>
              <p:cNvSpPr/>
              <p:nvPr/>
            </p:nvSpPr>
            <p:spPr>
              <a:xfrm>
                <a:off x="3946744" y="1983221"/>
                <a:ext cx="120681" cy="82772"/>
              </a:xfrm>
              <a:custGeom>
                <a:avLst/>
                <a:gdLst/>
                <a:ahLst/>
                <a:cxnLst/>
                <a:rect l="l" t="t" r="r" b="b"/>
                <a:pathLst>
                  <a:path w="120681" h="82772" extrusionOk="0">
                    <a:moveTo>
                      <a:pt x="120682" y="65246"/>
                    </a:moveTo>
                    <a:lnTo>
                      <a:pt x="113062" y="82772"/>
                    </a:lnTo>
                    <a:lnTo>
                      <a:pt x="0" y="4286"/>
                    </a:lnTo>
                    <a:lnTo>
                      <a:pt x="7525" y="0"/>
                    </a:lnTo>
                    <a:lnTo>
                      <a:pt x="120682" y="65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5"/>
              <p:cNvSpPr/>
              <p:nvPr/>
            </p:nvSpPr>
            <p:spPr>
              <a:xfrm>
                <a:off x="3728717" y="1573646"/>
                <a:ext cx="353663" cy="596455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96455" extrusionOk="0">
                    <a:moveTo>
                      <a:pt x="0" y="0"/>
                    </a:moveTo>
                    <a:lnTo>
                      <a:pt x="0" y="392240"/>
                    </a:lnTo>
                    <a:lnTo>
                      <a:pt x="353663" y="596456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25432" y="91535"/>
                    </a:moveTo>
                    <a:lnTo>
                      <a:pt x="68104" y="70771"/>
                    </a:lnTo>
                    <a:lnTo>
                      <a:pt x="331184" y="222695"/>
                    </a:lnTo>
                    <a:lnTo>
                      <a:pt x="331184" y="479298"/>
                    </a:lnTo>
                    <a:lnTo>
                      <a:pt x="218027" y="413957"/>
                    </a:lnTo>
                    <a:lnTo>
                      <a:pt x="199454" y="458724"/>
                    </a:lnTo>
                    <a:lnTo>
                      <a:pt x="25337" y="358235"/>
                    </a:lnTo>
                    <a:lnTo>
                      <a:pt x="25337" y="916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77" name="Google Shape;3277;p45"/>
              <p:cNvGrpSpPr/>
              <p:nvPr/>
            </p:nvGrpSpPr>
            <p:grpSpPr>
              <a:xfrm>
                <a:off x="3948459" y="2015816"/>
                <a:ext cx="117728" cy="119307"/>
                <a:chOff x="3948459" y="2015816"/>
                <a:chExt cx="117728" cy="119307"/>
              </a:xfrm>
            </p:grpSpPr>
            <p:sp>
              <p:nvSpPr>
                <p:cNvPr id="3278" name="Google Shape;3278;p45"/>
                <p:cNvSpPr/>
                <p:nvPr/>
              </p:nvSpPr>
              <p:spPr>
                <a:xfrm>
                  <a:off x="3948459" y="2015816"/>
                  <a:ext cx="117728" cy="119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28" h="119307" extrusionOk="0">
                      <a:moveTo>
                        <a:pt x="117729" y="109613"/>
                      </a:moveTo>
                      <a:cubicBezTo>
                        <a:pt x="117729" y="118280"/>
                        <a:pt x="111633" y="121804"/>
                        <a:pt x="104204" y="117423"/>
                      </a:cubicBezTo>
                      <a:lnTo>
                        <a:pt x="13621" y="64845"/>
                      </a:lnTo>
                      <a:cubicBezTo>
                        <a:pt x="6096" y="60559"/>
                        <a:pt x="0" y="49986"/>
                        <a:pt x="0" y="41318"/>
                      </a:cubicBezTo>
                      <a:lnTo>
                        <a:pt x="0" y="9695"/>
                      </a:lnTo>
                      <a:cubicBezTo>
                        <a:pt x="0" y="1027"/>
                        <a:pt x="6096" y="-2497"/>
                        <a:pt x="13621" y="1885"/>
                      </a:cubicBezTo>
                      <a:lnTo>
                        <a:pt x="104204" y="54463"/>
                      </a:lnTo>
                      <a:cubicBezTo>
                        <a:pt x="111633" y="58749"/>
                        <a:pt x="117729" y="69322"/>
                        <a:pt x="117729" y="77990"/>
                      </a:cubicBezTo>
                      <a:lnTo>
                        <a:pt x="117729" y="1096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9" name="Google Shape;3279;p45"/>
                <p:cNvSpPr/>
                <p:nvPr/>
              </p:nvSpPr>
              <p:spPr>
                <a:xfrm>
                  <a:off x="4035803" y="2068095"/>
                  <a:ext cx="7715" cy="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5" h="9587" extrusionOk="0">
                      <a:moveTo>
                        <a:pt x="7716" y="7042"/>
                      </a:moveTo>
                      <a:cubicBezTo>
                        <a:pt x="7716" y="9327"/>
                        <a:pt x="6001" y="10280"/>
                        <a:pt x="3905" y="9042"/>
                      </a:cubicBezTo>
                      <a:cubicBezTo>
                        <a:pt x="1810" y="7803"/>
                        <a:pt x="0" y="4946"/>
                        <a:pt x="0" y="2565"/>
                      </a:cubicBezTo>
                      <a:cubicBezTo>
                        <a:pt x="0" y="183"/>
                        <a:pt x="1715" y="-674"/>
                        <a:pt x="3905" y="565"/>
                      </a:cubicBezTo>
                      <a:cubicBezTo>
                        <a:pt x="6001" y="1803"/>
                        <a:pt x="7716" y="4660"/>
                        <a:pt x="7716" y="704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0" name="Google Shape;3280;p45"/>
                <p:cNvSpPr/>
                <p:nvPr/>
              </p:nvSpPr>
              <p:spPr>
                <a:xfrm>
                  <a:off x="4045709" y="2073810"/>
                  <a:ext cx="7810" cy="9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9587" extrusionOk="0">
                      <a:moveTo>
                        <a:pt x="7811" y="7041"/>
                      </a:moveTo>
                      <a:cubicBezTo>
                        <a:pt x="7811" y="9327"/>
                        <a:pt x="6096" y="10280"/>
                        <a:pt x="3905" y="9042"/>
                      </a:cubicBezTo>
                      <a:cubicBezTo>
                        <a:pt x="1810" y="7803"/>
                        <a:pt x="0" y="4946"/>
                        <a:pt x="0" y="2565"/>
                      </a:cubicBezTo>
                      <a:cubicBezTo>
                        <a:pt x="0" y="183"/>
                        <a:pt x="1714" y="-674"/>
                        <a:pt x="3905" y="564"/>
                      </a:cubicBezTo>
                      <a:cubicBezTo>
                        <a:pt x="6001" y="1803"/>
                        <a:pt x="7811" y="4660"/>
                        <a:pt x="7811" y="70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81" name="Google Shape;3281;p45"/>
                <p:cNvGrpSpPr/>
                <p:nvPr/>
              </p:nvGrpSpPr>
              <p:grpSpPr>
                <a:xfrm>
                  <a:off x="4014276" y="2071429"/>
                  <a:ext cx="18669" cy="15874"/>
                  <a:chOff x="4014276" y="2071429"/>
                  <a:chExt cx="18669" cy="15874"/>
                </a:xfrm>
              </p:grpSpPr>
              <p:sp>
                <p:nvSpPr>
                  <p:cNvPr id="3282" name="Google Shape;3282;p45"/>
                  <p:cNvSpPr/>
                  <p:nvPr/>
                </p:nvSpPr>
                <p:spPr>
                  <a:xfrm>
                    <a:off x="4014276" y="2071429"/>
                    <a:ext cx="7810" cy="9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0" h="9587" extrusionOk="0">
                        <a:moveTo>
                          <a:pt x="7811" y="7041"/>
                        </a:moveTo>
                        <a:cubicBezTo>
                          <a:pt x="7811" y="9327"/>
                          <a:pt x="6096" y="10280"/>
                          <a:pt x="3905" y="9042"/>
                        </a:cubicBezTo>
                        <a:cubicBezTo>
                          <a:pt x="1810" y="7803"/>
                          <a:pt x="0" y="4946"/>
                          <a:pt x="0" y="2565"/>
                        </a:cubicBezTo>
                        <a:cubicBezTo>
                          <a:pt x="0" y="183"/>
                          <a:pt x="1714" y="-674"/>
                          <a:pt x="3905" y="564"/>
                        </a:cubicBezTo>
                        <a:cubicBezTo>
                          <a:pt x="6001" y="1803"/>
                          <a:pt x="7811" y="4660"/>
                          <a:pt x="7811" y="70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3" name="Google Shape;3283;p45"/>
                  <p:cNvSpPr/>
                  <p:nvPr/>
                </p:nvSpPr>
                <p:spPr>
                  <a:xfrm>
                    <a:off x="4025230" y="2077758"/>
                    <a:ext cx="7715" cy="9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5" h="9545" extrusionOk="0">
                        <a:moveTo>
                          <a:pt x="7715" y="6999"/>
                        </a:moveTo>
                        <a:cubicBezTo>
                          <a:pt x="7715" y="9285"/>
                          <a:pt x="6001" y="10238"/>
                          <a:pt x="3905" y="9000"/>
                        </a:cubicBezTo>
                        <a:cubicBezTo>
                          <a:pt x="1810" y="7761"/>
                          <a:pt x="0" y="4904"/>
                          <a:pt x="0" y="2523"/>
                        </a:cubicBezTo>
                        <a:cubicBezTo>
                          <a:pt x="0" y="141"/>
                          <a:pt x="1714" y="-621"/>
                          <a:pt x="3905" y="522"/>
                        </a:cubicBezTo>
                        <a:cubicBezTo>
                          <a:pt x="6001" y="1761"/>
                          <a:pt x="7715" y="4618"/>
                          <a:pt x="7715" y="69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84" name="Google Shape;3284;p45"/>
                <p:cNvGrpSpPr/>
                <p:nvPr/>
              </p:nvGrpSpPr>
              <p:grpSpPr>
                <a:xfrm>
                  <a:off x="4014276" y="2084669"/>
                  <a:ext cx="18669" cy="15778"/>
                  <a:chOff x="4014276" y="2084669"/>
                  <a:chExt cx="18669" cy="15778"/>
                </a:xfrm>
              </p:grpSpPr>
              <p:sp>
                <p:nvSpPr>
                  <p:cNvPr id="3285" name="Google Shape;3285;p45"/>
                  <p:cNvSpPr/>
                  <p:nvPr/>
                </p:nvSpPr>
                <p:spPr>
                  <a:xfrm>
                    <a:off x="4014276" y="2084669"/>
                    <a:ext cx="7810" cy="9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0" h="9587" extrusionOk="0">
                        <a:moveTo>
                          <a:pt x="7811" y="7041"/>
                        </a:moveTo>
                        <a:cubicBezTo>
                          <a:pt x="7811" y="9327"/>
                          <a:pt x="6096" y="10280"/>
                          <a:pt x="3905" y="9042"/>
                        </a:cubicBezTo>
                        <a:cubicBezTo>
                          <a:pt x="1810" y="7803"/>
                          <a:pt x="0" y="4946"/>
                          <a:pt x="0" y="2565"/>
                        </a:cubicBezTo>
                        <a:cubicBezTo>
                          <a:pt x="0" y="183"/>
                          <a:pt x="1714" y="-674"/>
                          <a:pt x="3905" y="564"/>
                        </a:cubicBezTo>
                        <a:cubicBezTo>
                          <a:pt x="6001" y="1803"/>
                          <a:pt x="7811" y="4660"/>
                          <a:pt x="7811" y="70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6" name="Google Shape;3286;p45"/>
                  <p:cNvSpPr/>
                  <p:nvPr/>
                </p:nvSpPr>
                <p:spPr>
                  <a:xfrm>
                    <a:off x="4025230" y="2090860"/>
                    <a:ext cx="7715" cy="9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5" h="9587" extrusionOk="0">
                        <a:moveTo>
                          <a:pt x="7715" y="7042"/>
                        </a:moveTo>
                        <a:cubicBezTo>
                          <a:pt x="7715" y="9327"/>
                          <a:pt x="6001" y="10280"/>
                          <a:pt x="3905" y="9042"/>
                        </a:cubicBezTo>
                        <a:cubicBezTo>
                          <a:pt x="1810" y="7804"/>
                          <a:pt x="0" y="4946"/>
                          <a:pt x="0" y="2565"/>
                        </a:cubicBezTo>
                        <a:cubicBezTo>
                          <a:pt x="0" y="183"/>
                          <a:pt x="1714" y="-674"/>
                          <a:pt x="3905" y="565"/>
                        </a:cubicBezTo>
                        <a:cubicBezTo>
                          <a:pt x="6001" y="1803"/>
                          <a:pt x="7715" y="4660"/>
                          <a:pt x="7715" y="704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87" name="Google Shape;3287;p45"/>
                <p:cNvGrpSpPr/>
                <p:nvPr/>
              </p:nvGrpSpPr>
              <p:grpSpPr>
                <a:xfrm>
                  <a:off x="4014276" y="2097909"/>
                  <a:ext cx="18669" cy="15778"/>
                  <a:chOff x="4014276" y="2097909"/>
                  <a:chExt cx="18669" cy="15778"/>
                </a:xfrm>
              </p:grpSpPr>
              <p:sp>
                <p:nvSpPr>
                  <p:cNvPr id="3288" name="Google Shape;3288;p45"/>
                  <p:cNvSpPr/>
                  <p:nvPr/>
                </p:nvSpPr>
                <p:spPr>
                  <a:xfrm>
                    <a:off x="4014276" y="2097909"/>
                    <a:ext cx="7810" cy="9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0" h="9587" extrusionOk="0">
                        <a:moveTo>
                          <a:pt x="7811" y="7041"/>
                        </a:moveTo>
                        <a:cubicBezTo>
                          <a:pt x="7811" y="9327"/>
                          <a:pt x="6096" y="10280"/>
                          <a:pt x="3905" y="9042"/>
                        </a:cubicBezTo>
                        <a:cubicBezTo>
                          <a:pt x="1810" y="7803"/>
                          <a:pt x="0" y="4946"/>
                          <a:pt x="0" y="2565"/>
                        </a:cubicBezTo>
                        <a:cubicBezTo>
                          <a:pt x="0" y="183"/>
                          <a:pt x="1714" y="-674"/>
                          <a:pt x="3905" y="564"/>
                        </a:cubicBezTo>
                        <a:cubicBezTo>
                          <a:pt x="6001" y="1803"/>
                          <a:pt x="7811" y="4660"/>
                          <a:pt x="7811" y="70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9" name="Google Shape;3289;p45"/>
                  <p:cNvSpPr/>
                  <p:nvPr/>
                </p:nvSpPr>
                <p:spPr>
                  <a:xfrm>
                    <a:off x="4025230" y="2104100"/>
                    <a:ext cx="7715" cy="9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5" h="9587" extrusionOk="0">
                        <a:moveTo>
                          <a:pt x="7715" y="7041"/>
                        </a:moveTo>
                        <a:cubicBezTo>
                          <a:pt x="7715" y="9327"/>
                          <a:pt x="6001" y="10280"/>
                          <a:pt x="3905" y="9042"/>
                        </a:cubicBezTo>
                        <a:cubicBezTo>
                          <a:pt x="1810" y="7803"/>
                          <a:pt x="0" y="4946"/>
                          <a:pt x="0" y="2565"/>
                        </a:cubicBezTo>
                        <a:cubicBezTo>
                          <a:pt x="0" y="183"/>
                          <a:pt x="1714" y="-674"/>
                          <a:pt x="3905" y="564"/>
                        </a:cubicBezTo>
                        <a:cubicBezTo>
                          <a:pt x="6001" y="1803"/>
                          <a:pt x="7715" y="4660"/>
                          <a:pt x="7715" y="704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90" name="Google Shape;3290;p45"/>
                <p:cNvSpPr/>
                <p:nvPr/>
              </p:nvSpPr>
              <p:spPr>
                <a:xfrm>
                  <a:off x="4035803" y="2086319"/>
                  <a:ext cx="17716" cy="36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6" h="36784" extrusionOk="0">
                      <a:moveTo>
                        <a:pt x="17717" y="28251"/>
                      </a:moveTo>
                      <a:cubicBezTo>
                        <a:pt x="17717" y="35204"/>
                        <a:pt x="13716" y="38633"/>
                        <a:pt x="8858" y="35776"/>
                      </a:cubicBezTo>
                      <a:cubicBezTo>
                        <a:pt x="4001" y="33013"/>
                        <a:pt x="0" y="25012"/>
                        <a:pt x="0" y="18059"/>
                      </a:cubicBezTo>
                      <a:lnTo>
                        <a:pt x="0" y="8534"/>
                      </a:lnTo>
                      <a:cubicBezTo>
                        <a:pt x="0" y="1581"/>
                        <a:pt x="4001" y="-1848"/>
                        <a:pt x="8858" y="1009"/>
                      </a:cubicBezTo>
                      <a:cubicBezTo>
                        <a:pt x="13716" y="3772"/>
                        <a:pt x="17717" y="11773"/>
                        <a:pt x="17717" y="18726"/>
                      </a:cubicBezTo>
                      <a:lnTo>
                        <a:pt x="17717" y="283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1" name="Google Shape;3291;p45"/>
                <p:cNvSpPr/>
                <p:nvPr/>
              </p:nvSpPr>
              <p:spPr>
                <a:xfrm>
                  <a:off x="4014371" y="2056838"/>
                  <a:ext cx="18669" cy="13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9" h="13547" extrusionOk="0">
                      <a:moveTo>
                        <a:pt x="18669" y="12108"/>
                      </a:moveTo>
                      <a:cubicBezTo>
                        <a:pt x="18669" y="14394"/>
                        <a:pt x="14478" y="13918"/>
                        <a:pt x="9335" y="10965"/>
                      </a:cubicBezTo>
                      <a:cubicBezTo>
                        <a:pt x="4191" y="8012"/>
                        <a:pt x="0" y="3726"/>
                        <a:pt x="0" y="1440"/>
                      </a:cubicBezTo>
                      <a:cubicBezTo>
                        <a:pt x="0" y="-846"/>
                        <a:pt x="4191" y="-370"/>
                        <a:pt x="9335" y="2583"/>
                      </a:cubicBezTo>
                      <a:cubicBezTo>
                        <a:pt x="14478" y="5536"/>
                        <a:pt x="18669" y="9822"/>
                        <a:pt x="18669" y="1210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2" name="Google Shape;3292;p45"/>
                <p:cNvSpPr/>
                <p:nvPr/>
              </p:nvSpPr>
              <p:spPr>
                <a:xfrm>
                  <a:off x="3955031" y="2024666"/>
                  <a:ext cx="54863" cy="72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3" h="72746" extrusionOk="0">
                      <a:moveTo>
                        <a:pt x="54864" y="64948"/>
                      </a:moveTo>
                      <a:cubicBezTo>
                        <a:pt x="54864" y="71902"/>
                        <a:pt x="49911" y="74759"/>
                        <a:pt x="43910" y="71235"/>
                      </a:cubicBezTo>
                      <a:lnTo>
                        <a:pt x="10954" y="52185"/>
                      </a:lnTo>
                      <a:cubicBezTo>
                        <a:pt x="4953" y="48756"/>
                        <a:pt x="0" y="40183"/>
                        <a:pt x="0" y="33230"/>
                      </a:cubicBezTo>
                      <a:lnTo>
                        <a:pt x="0" y="7798"/>
                      </a:lnTo>
                      <a:cubicBezTo>
                        <a:pt x="0" y="845"/>
                        <a:pt x="4953" y="-2012"/>
                        <a:pt x="10954" y="1512"/>
                      </a:cubicBezTo>
                      <a:lnTo>
                        <a:pt x="43910" y="20562"/>
                      </a:lnTo>
                      <a:cubicBezTo>
                        <a:pt x="49911" y="24086"/>
                        <a:pt x="54864" y="32563"/>
                        <a:pt x="54864" y="39517"/>
                      </a:cubicBezTo>
                      <a:lnTo>
                        <a:pt x="54864" y="650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293" name="Google Shape;3293;p45"/>
          <p:cNvGrpSpPr/>
          <p:nvPr/>
        </p:nvGrpSpPr>
        <p:grpSpPr>
          <a:xfrm>
            <a:off x="6182331" y="3451628"/>
            <a:ext cx="1532146" cy="918971"/>
            <a:chOff x="5827631" y="4169628"/>
            <a:chExt cx="1532146" cy="918971"/>
          </a:xfrm>
        </p:grpSpPr>
        <p:grpSp>
          <p:nvGrpSpPr>
            <p:cNvPr id="3294" name="Google Shape;3294;p45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3295" name="Google Shape;3295;p45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3296" name="Google Shape;3296;p45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97" name="Google Shape;3297;p45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3298" name="Google Shape;3298;p45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9" name="Google Shape;3299;p45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0" name="Google Shape;3300;p45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1" name="Google Shape;3301;p45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02" name="Google Shape;3302;p45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3303" name="Google Shape;3303;p45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4" name="Google Shape;3304;p45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5" name="Google Shape;3305;p45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6" name="Google Shape;3306;p45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7" name="Google Shape;3307;p45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8" name="Google Shape;3308;p45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9" name="Google Shape;3309;p45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0" name="Google Shape;3310;p45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1" name="Google Shape;3311;p45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2" name="Google Shape;3312;p45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3" name="Google Shape;3313;p45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4" name="Google Shape;3314;p45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5" name="Google Shape;3315;p45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6" name="Google Shape;3316;p45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7" name="Google Shape;3317;p45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8" name="Google Shape;3318;p45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9" name="Google Shape;3319;p45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0" name="Google Shape;3320;p45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1" name="Google Shape;3321;p45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2" name="Google Shape;3322;p45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3" name="Google Shape;3323;p45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4" name="Google Shape;3324;p45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5" name="Google Shape;3325;p45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6" name="Google Shape;3326;p45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7" name="Google Shape;3327;p45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3328" name="Google Shape;3328;p45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9" name="Google Shape;3329;p45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0" name="Google Shape;3330;p45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1" name="Google Shape;3331;p45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332" name="Google Shape;3332;p45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3333" name="Google Shape;3333;p45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34" name="Google Shape;3334;p45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3335" name="Google Shape;3335;p45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6" name="Google Shape;3336;p45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7" name="Google Shape;3337;p45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8" name="Google Shape;3338;p45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39" name="Google Shape;3339;p45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3340" name="Google Shape;3340;p45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1" name="Google Shape;3341;p45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2" name="Google Shape;3342;p45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3" name="Google Shape;3343;p45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4" name="Google Shape;3344;p45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5" name="Google Shape;3345;p45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6" name="Google Shape;3346;p45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7" name="Google Shape;3347;p45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8" name="Google Shape;3348;p45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9" name="Google Shape;3349;p45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0" name="Google Shape;3350;p45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1" name="Google Shape;3351;p45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2" name="Google Shape;3352;p45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3" name="Google Shape;3353;p45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4" name="Google Shape;3354;p45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5" name="Google Shape;3355;p45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6" name="Google Shape;3356;p45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7" name="Google Shape;3357;p45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8" name="Google Shape;3358;p45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9" name="Google Shape;3359;p45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0" name="Google Shape;3360;p45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1" name="Google Shape;3361;p45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2" name="Google Shape;3362;p45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3" name="Google Shape;3363;p45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64" name="Google Shape;3364;p45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3365" name="Google Shape;3365;p45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6" name="Google Shape;3366;p45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7" name="Google Shape;3367;p45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8" name="Google Shape;3368;p45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369" name="Google Shape;3369;p45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3370" name="Google Shape;3370;p45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71" name="Google Shape;3371;p45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3372" name="Google Shape;3372;p45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3" name="Google Shape;3373;p45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4" name="Google Shape;3374;p45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5" name="Google Shape;3375;p45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76" name="Google Shape;3376;p45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3377" name="Google Shape;3377;p45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8" name="Google Shape;3378;p45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9" name="Google Shape;3379;p45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0" name="Google Shape;3380;p45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1" name="Google Shape;3381;p45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2" name="Google Shape;3382;p45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3" name="Google Shape;3383;p45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4" name="Google Shape;3384;p45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5" name="Google Shape;3385;p45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6" name="Google Shape;3386;p45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7" name="Google Shape;3387;p45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8" name="Google Shape;3388;p45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9" name="Google Shape;3389;p45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0" name="Google Shape;3390;p45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1" name="Google Shape;3391;p45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2" name="Google Shape;3392;p45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3" name="Google Shape;3393;p45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4" name="Google Shape;3394;p45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5" name="Google Shape;3395;p45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6" name="Google Shape;3396;p45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7" name="Google Shape;3397;p45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8" name="Google Shape;3398;p45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9" name="Google Shape;3399;p45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45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01" name="Google Shape;3401;p45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3402" name="Google Shape;3402;p45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3" name="Google Shape;3403;p45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4" name="Google Shape;3404;p45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5" name="Google Shape;3405;p45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47"/>
          <p:cNvSpPr txBox="1">
            <a:spLocks noGrp="1"/>
          </p:cNvSpPr>
          <p:nvPr>
            <p:ph type="title"/>
          </p:nvPr>
        </p:nvSpPr>
        <p:spPr>
          <a:xfrm>
            <a:off x="713225" y="1723300"/>
            <a:ext cx="4154554" cy="16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impresión 3D</a:t>
            </a:r>
            <a:endParaRPr dirty="0"/>
          </a:p>
        </p:txBody>
      </p:sp>
      <p:grpSp>
        <p:nvGrpSpPr>
          <p:cNvPr id="3684" name="Google Shape;3684;p47"/>
          <p:cNvGrpSpPr/>
          <p:nvPr/>
        </p:nvGrpSpPr>
        <p:grpSpPr>
          <a:xfrm>
            <a:off x="4846580" y="1902340"/>
            <a:ext cx="1701465" cy="1712164"/>
            <a:chOff x="462975" y="2410512"/>
            <a:chExt cx="802767" cy="807815"/>
          </a:xfrm>
        </p:grpSpPr>
        <p:grpSp>
          <p:nvGrpSpPr>
            <p:cNvPr id="3685" name="Google Shape;3685;p47"/>
            <p:cNvGrpSpPr/>
            <p:nvPr/>
          </p:nvGrpSpPr>
          <p:grpSpPr>
            <a:xfrm>
              <a:off x="963609" y="2747411"/>
              <a:ext cx="161067" cy="194215"/>
              <a:chOff x="963609" y="2747411"/>
              <a:chExt cx="161067" cy="194215"/>
            </a:xfrm>
          </p:grpSpPr>
          <p:sp>
            <p:nvSpPr>
              <p:cNvPr id="3686" name="Google Shape;3686;p47"/>
              <p:cNvSpPr/>
              <p:nvPr/>
            </p:nvSpPr>
            <p:spPr>
              <a:xfrm>
                <a:off x="963609" y="2787512"/>
                <a:ext cx="91725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91725" h="154114" extrusionOk="0">
                    <a:moveTo>
                      <a:pt x="0" y="0"/>
                    </a:moveTo>
                    <a:lnTo>
                      <a:pt x="0" y="101155"/>
                    </a:lnTo>
                    <a:lnTo>
                      <a:pt x="91726" y="154114"/>
                    </a:lnTo>
                    <a:lnTo>
                      <a:pt x="91726" y="52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47"/>
              <p:cNvSpPr/>
              <p:nvPr/>
            </p:nvSpPr>
            <p:spPr>
              <a:xfrm>
                <a:off x="963609" y="2747411"/>
                <a:ext cx="161067" cy="92964"/>
              </a:xfrm>
              <a:custGeom>
                <a:avLst/>
                <a:gdLst/>
                <a:ahLst/>
                <a:cxnLst/>
                <a:rect l="l" t="t" r="r" b="b"/>
                <a:pathLst>
                  <a:path w="161067" h="92964" extrusionOk="0">
                    <a:moveTo>
                      <a:pt x="0" y="40100"/>
                    </a:moveTo>
                    <a:lnTo>
                      <a:pt x="69437" y="0"/>
                    </a:lnTo>
                    <a:lnTo>
                      <a:pt x="161068" y="52959"/>
                    </a:lnTo>
                    <a:lnTo>
                      <a:pt x="91726" y="92964"/>
                    </a:lnTo>
                    <a:lnTo>
                      <a:pt x="0" y="401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47"/>
              <p:cNvSpPr/>
              <p:nvPr/>
            </p:nvSpPr>
            <p:spPr>
              <a:xfrm>
                <a:off x="1055335" y="2800370"/>
                <a:ext cx="69341" cy="141255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141255" extrusionOk="0">
                    <a:moveTo>
                      <a:pt x="0" y="40005"/>
                    </a:moveTo>
                    <a:lnTo>
                      <a:pt x="69342" y="0"/>
                    </a:lnTo>
                    <a:lnTo>
                      <a:pt x="69342" y="73247"/>
                    </a:lnTo>
                    <a:lnTo>
                      <a:pt x="53340" y="110490"/>
                    </a:lnTo>
                    <a:lnTo>
                      <a:pt x="0" y="141256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9" name="Google Shape;3689;p47"/>
            <p:cNvGrpSpPr/>
            <p:nvPr/>
          </p:nvGrpSpPr>
          <p:grpSpPr>
            <a:xfrm>
              <a:off x="462975" y="2730266"/>
              <a:ext cx="743807" cy="488061"/>
              <a:chOff x="462975" y="2730266"/>
              <a:chExt cx="743807" cy="488061"/>
            </a:xfrm>
          </p:grpSpPr>
          <p:grpSp>
            <p:nvGrpSpPr>
              <p:cNvPr id="3690" name="Google Shape;3690;p47"/>
              <p:cNvGrpSpPr/>
              <p:nvPr/>
            </p:nvGrpSpPr>
            <p:grpSpPr>
              <a:xfrm>
                <a:off x="462975" y="2731981"/>
                <a:ext cx="743807" cy="486346"/>
                <a:chOff x="462975" y="2731981"/>
                <a:chExt cx="743807" cy="486346"/>
              </a:xfrm>
            </p:grpSpPr>
            <p:sp>
              <p:nvSpPr>
                <p:cNvPr id="3691" name="Google Shape;3691;p47"/>
                <p:cNvSpPr/>
                <p:nvPr/>
              </p:nvSpPr>
              <p:spPr>
                <a:xfrm>
                  <a:off x="462975" y="2921338"/>
                  <a:ext cx="415861" cy="29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61" h="296989" extrusionOk="0">
                      <a:moveTo>
                        <a:pt x="415862" y="296989"/>
                      </a:moveTo>
                      <a:lnTo>
                        <a:pt x="0" y="56959"/>
                      </a:lnTo>
                      <a:lnTo>
                        <a:pt x="0" y="0"/>
                      </a:lnTo>
                      <a:lnTo>
                        <a:pt x="415862" y="240125"/>
                      </a:lnTo>
                      <a:lnTo>
                        <a:pt x="415862" y="29698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2" name="Google Shape;3692;p47"/>
                <p:cNvSpPr/>
                <p:nvPr/>
              </p:nvSpPr>
              <p:spPr>
                <a:xfrm>
                  <a:off x="878837" y="2972106"/>
                  <a:ext cx="327945" cy="2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945" h="246221" extrusionOk="0">
                      <a:moveTo>
                        <a:pt x="0" y="246221"/>
                      </a:moveTo>
                      <a:lnTo>
                        <a:pt x="0" y="189357"/>
                      </a:lnTo>
                      <a:lnTo>
                        <a:pt x="327946" y="0"/>
                      </a:lnTo>
                      <a:lnTo>
                        <a:pt x="327946" y="56960"/>
                      </a:lnTo>
                      <a:lnTo>
                        <a:pt x="0" y="24622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3" name="Google Shape;3693;p47"/>
                <p:cNvSpPr/>
                <p:nvPr/>
              </p:nvSpPr>
              <p:spPr>
                <a:xfrm>
                  <a:off x="462975" y="2731981"/>
                  <a:ext cx="743807" cy="42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807" h="429482" extrusionOk="0">
                      <a:moveTo>
                        <a:pt x="415862" y="429482"/>
                      </a:moveTo>
                      <a:lnTo>
                        <a:pt x="0" y="189357"/>
                      </a:lnTo>
                      <a:lnTo>
                        <a:pt x="327851" y="0"/>
                      </a:lnTo>
                      <a:lnTo>
                        <a:pt x="743807" y="240125"/>
                      </a:lnTo>
                      <a:lnTo>
                        <a:pt x="415862" y="4294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94" name="Google Shape;3694;p47"/>
              <p:cNvGrpSpPr/>
              <p:nvPr/>
            </p:nvGrpSpPr>
            <p:grpSpPr>
              <a:xfrm>
                <a:off x="501075" y="2730266"/>
                <a:ext cx="695325" cy="405479"/>
                <a:chOff x="501075" y="2730266"/>
                <a:chExt cx="695325" cy="405479"/>
              </a:xfrm>
            </p:grpSpPr>
            <p:sp>
              <p:nvSpPr>
                <p:cNvPr id="3695" name="Google Shape;3695;p47"/>
                <p:cNvSpPr/>
                <p:nvPr/>
              </p:nvSpPr>
              <p:spPr>
                <a:xfrm>
                  <a:off x="501075" y="2753888"/>
                  <a:ext cx="695325" cy="381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325" h="381857" extrusionOk="0">
                      <a:moveTo>
                        <a:pt x="677799" y="202121"/>
                      </a:moveTo>
                      <a:lnTo>
                        <a:pt x="327660" y="0"/>
                      </a:lnTo>
                      <a:lnTo>
                        <a:pt x="272510" y="0"/>
                      </a:lnTo>
                      <a:lnTo>
                        <a:pt x="0" y="157258"/>
                      </a:lnTo>
                      <a:lnTo>
                        <a:pt x="0" y="177546"/>
                      </a:lnTo>
                      <a:lnTo>
                        <a:pt x="353949" y="381857"/>
                      </a:lnTo>
                      <a:lnTo>
                        <a:pt x="401574" y="381857"/>
                      </a:lnTo>
                      <a:lnTo>
                        <a:pt x="695325" y="212217"/>
                      </a:lnTo>
                      <a:lnTo>
                        <a:pt x="695325" y="204502"/>
                      </a:lnTo>
                      <a:lnTo>
                        <a:pt x="677799" y="202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6" name="Google Shape;3696;p47"/>
                <p:cNvSpPr/>
                <p:nvPr/>
              </p:nvSpPr>
              <p:spPr>
                <a:xfrm>
                  <a:off x="501075" y="2730266"/>
                  <a:ext cx="695325" cy="39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325" h="397764" extrusionOk="0">
                      <a:moveTo>
                        <a:pt x="300038" y="0"/>
                      </a:moveTo>
                      <a:lnTo>
                        <a:pt x="0" y="173165"/>
                      </a:lnTo>
                      <a:lnTo>
                        <a:pt x="0" y="193453"/>
                      </a:lnTo>
                      <a:lnTo>
                        <a:pt x="353949" y="397764"/>
                      </a:lnTo>
                      <a:lnTo>
                        <a:pt x="401574" y="397764"/>
                      </a:lnTo>
                      <a:lnTo>
                        <a:pt x="695325" y="228124"/>
                      </a:lnTo>
                      <a:lnTo>
                        <a:pt x="3000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7" name="Google Shape;3697;p47"/>
                <p:cNvSpPr/>
                <p:nvPr/>
              </p:nvSpPr>
              <p:spPr>
                <a:xfrm>
                  <a:off x="512410" y="2743316"/>
                  <a:ext cx="661320" cy="373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20" h="373379" extrusionOk="0">
                      <a:moveTo>
                        <a:pt x="288703" y="0"/>
                      </a:moveTo>
                      <a:lnTo>
                        <a:pt x="0" y="166688"/>
                      </a:lnTo>
                      <a:lnTo>
                        <a:pt x="0" y="173831"/>
                      </a:lnTo>
                      <a:lnTo>
                        <a:pt x="345662" y="373380"/>
                      </a:lnTo>
                      <a:lnTo>
                        <a:pt x="387191" y="373380"/>
                      </a:lnTo>
                      <a:lnTo>
                        <a:pt x="661321" y="215075"/>
                      </a:lnTo>
                      <a:lnTo>
                        <a:pt x="28870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98" name="Google Shape;3698;p47"/>
            <p:cNvGrpSpPr/>
            <p:nvPr/>
          </p:nvGrpSpPr>
          <p:grpSpPr>
            <a:xfrm>
              <a:off x="983802" y="2826945"/>
              <a:ext cx="65150" cy="63913"/>
              <a:chOff x="983802" y="2826945"/>
              <a:chExt cx="65150" cy="63913"/>
            </a:xfrm>
          </p:grpSpPr>
          <p:sp>
            <p:nvSpPr>
              <p:cNvPr id="3699" name="Google Shape;3699;p47"/>
              <p:cNvSpPr/>
              <p:nvPr/>
            </p:nvSpPr>
            <p:spPr>
              <a:xfrm>
                <a:off x="983802" y="2857616"/>
                <a:ext cx="34766" cy="33242"/>
              </a:xfrm>
              <a:custGeom>
                <a:avLst/>
                <a:gdLst/>
                <a:ahLst/>
                <a:cxnLst/>
                <a:rect l="l" t="t" r="r" b="b"/>
                <a:pathLst>
                  <a:path w="34766" h="33242" extrusionOk="0">
                    <a:moveTo>
                      <a:pt x="0" y="0"/>
                    </a:moveTo>
                    <a:lnTo>
                      <a:pt x="0" y="13144"/>
                    </a:lnTo>
                    <a:lnTo>
                      <a:pt x="34766" y="33242"/>
                    </a:lnTo>
                    <a:lnTo>
                      <a:pt x="34766" y="200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47"/>
              <p:cNvSpPr/>
              <p:nvPr/>
            </p:nvSpPr>
            <p:spPr>
              <a:xfrm>
                <a:off x="983802" y="2826945"/>
                <a:ext cx="65150" cy="50768"/>
              </a:xfrm>
              <a:custGeom>
                <a:avLst/>
                <a:gdLst/>
                <a:ahLst/>
                <a:cxnLst/>
                <a:rect l="l" t="t" r="r" b="b"/>
                <a:pathLst>
                  <a:path w="65150" h="50768" extrusionOk="0">
                    <a:moveTo>
                      <a:pt x="0" y="30671"/>
                    </a:moveTo>
                    <a:lnTo>
                      <a:pt x="30385" y="0"/>
                    </a:lnTo>
                    <a:lnTo>
                      <a:pt x="65151" y="20098"/>
                    </a:lnTo>
                    <a:lnTo>
                      <a:pt x="34766" y="50768"/>
                    </a:lnTo>
                    <a:lnTo>
                      <a:pt x="0" y="306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1" name="Google Shape;3701;p47"/>
              <p:cNvSpPr/>
              <p:nvPr/>
            </p:nvSpPr>
            <p:spPr>
              <a:xfrm>
                <a:off x="1018568" y="2847043"/>
                <a:ext cx="30384" cy="43814"/>
              </a:xfrm>
              <a:custGeom>
                <a:avLst/>
                <a:gdLst/>
                <a:ahLst/>
                <a:cxnLst/>
                <a:rect l="l" t="t" r="r" b="b"/>
                <a:pathLst>
                  <a:path w="30384" h="43814" extrusionOk="0">
                    <a:moveTo>
                      <a:pt x="0" y="30671"/>
                    </a:moveTo>
                    <a:lnTo>
                      <a:pt x="30385" y="0"/>
                    </a:lnTo>
                    <a:lnTo>
                      <a:pt x="30385" y="26289"/>
                    </a:lnTo>
                    <a:lnTo>
                      <a:pt x="0" y="43815"/>
                    </a:lnTo>
                    <a:lnTo>
                      <a:pt x="0" y="306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2" name="Google Shape;3702;p47"/>
            <p:cNvGrpSpPr/>
            <p:nvPr/>
          </p:nvGrpSpPr>
          <p:grpSpPr>
            <a:xfrm>
              <a:off x="993899" y="2410512"/>
              <a:ext cx="263175" cy="411861"/>
              <a:chOff x="993899" y="2410512"/>
              <a:chExt cx="263175" cy="411861"/>
            </a:xfrm>
          </p:grpSpPr>
          <p:grpSp>
            <p:nvGrpSpPr>
              <p:cNvPr id="3703" name="Google Shape;3703;p47"/>
              <p:cNvGrpSpPr/>
              <p:nvPr/>
            </p:nvGrpSpPr>
            <p:grpSpPr>
              <a:xfrm>
                <a:off x="993899" y="2732933"/>
                <a:ext cx="100202" cy="89440"/>
                <a:chOff x="993899" y="2732933"/>
                <a:chExt cx="100202" cy="89440"/>
              </a:xfrm>
            </p:grpSpPr>
            <p:sp>
              <p:nvSpPr>
                <p:cNvPr id="3704" name="Google Shape;3704;p47"/>
                <p:cNvSpPr/>
                <p:nvPr/>
              </p:nvSpPr>
              <p:spPr>
                <a:xfrm>
                  <a:off x="1048382" y="2764461"/>
                  <a:ext cx="45719" cy="5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9" h="57912" extrusionOk="0">
                      <a:moveTo>
                        <a:pt x="0" y="57912"/>
                      </a:moveTo>
                      <a:lnTo>
                        <a:pt x="45720" y="31432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0" y="5791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5" name="Google Shape;3705;p47"/>
                <p:cNvSpPr/>
                <p:nvPr/>
              </p:nvSpPr>
              <p:spPr>
                <a:xfrm>
                  <a:off x="993899" y="2759508"/>
                  <a:ext cx="54483" cy="62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62865" extrusionOk="0">
                      <a:moveTo>
                        <a:pt x="54483" y="62865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31433"/>
                      </a:lnTo>
                      <a:lnTo>
                        <a:pt x="54483" y="6286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6" name="Google Shape;3706;p47"/>
                <p:cNvSpPr/>
                <p:nvPr/>
              </p:nvSpPr>
              <p:spPr>
                <a:xfrm>
                  <a:off x="993899" y="2732933"/>
                  <a:ext cx="100202" cy="5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2" h="58007" extrusionOk="0">
                      <a:moveTo>
                        <a:pt x="54483" y="58007"/>
                      </a:moveTo>
                      <a:lnTo>
                        <a:pt x="100203" y="31528"/>
                      </a:lnTo>
                      <a:lnTo>
                        <a:pt x="45720" y="0"/>
                      </a:lnTo>
                      <a:lnTo>
                        <a:pt x="0" y="26575"/>
                      </a:lnTo>
                      <a:lnTo>
                        <a:pt x="54483" y="580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07" name="Google Shape;3707;p47"/>
              <p:cNvGrpSpPr/>
              <p:nvPr/>
            </p:nvGrpSpPr>
            <p:grpSpPr>
              <a:xfrm>
                <a:off x="1003328" y="2699310"/>
                <a:ext cx="80010" cy="86297"/>
                <a:chOff x="1003328" y="2699310"/>
                <a:chExt cx="80010" cy="86297"/>
              </a:xfrm>
            </p:grpSpPr>
            <p:grpSp>
              <p:nvGrpSpPr>
                <p:cNvPr id="3708" name="Google Shape;3708;p47"/>
                <p:cNvGrpSpPr/>
                <p:nvPr/>
              </p:nvGrpSpPr>
              <p:grpSpPr>
                <a:xfrm>
                  <a:off x="1003328" y="2699310"/>
                  <a:ext cx="39338" cy="62865"/>
                  <a:chOff x="1003328" y="2699310"/>
                  <a:chExt cx="39338" cy="62865"/>
                </a:xfrm>
              </p:grpSpPr>
              <p:sp>
                <p:nvSpPr>
                  <p:cNvPr id="3709" name="Google Shape;3709;p47"/>
                  <p:cNvSpPr/>
                  <p:nvPr/>
                </p:nvSpPr>
                <p:spPr>
                  <a:xfrm>
                    <a:off x="1003328" y="2717979"/>
                    <a:ext cx="7048" cy="44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44195" extrusionOk="0">
                        <a:moveTo>
                          <a:pt x="0" y="0"/>
                        </a:moveTo>
                        <a:lnTo>
                          <a:pt x="0" y="40100"/>
                        </a:lnTo>
                        <a:lnTo>
                          <a:pt x="7048" y="44196"/>
                        </a:lnTo>
                        <a:lnTo>
                          <a:pt x="7048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0" name="Google Shape;3710;p47"/>
                  <p:cNvSpPr/>
                  <p:nvPr/>
                </p:nvSpPr>
                <p:spPr>
                  <a:xfrm>
                    <a:off x="1003328" y="2699310"/>
                    <a:ext cx="39338" cy="2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38" h="22764" extrusionOk="0">
                        <a:moveTo>
                          <a:pt x="0" y="18669"/>
                        </a:moveTo>
                        <a:lnTo>
                          <a:pt x="7048" y="22765"/>
                        </a:lnTo>
                        <a:lnTo>
                          <a:pt x="39338" y="4096"/>
                        </a:lnTo>
                        <a:lnTo>
                          <a:pt x="32290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1" name="Google Shape;3711;p47"/>
                  <p:cNvSpPr/>
                  <p:nvPr/>
                </p:nvSpPr>
                <p:spPr>
                  <a:xfrm>
                    <a:off x="1010377" y="2703406"/>
                    <a:ext cx="32289" cy="58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89" h="58769" extrusionOk="0">
                        <a:moveTo>
                          <a:pt x="0" y="18669"/>
                        </a:moveTo>
                        <a:lnTo>
                          <a:pt x="0" y="58769"/>
                        </a:lnTo>
                        <a:lnTo>
                          <a:pt x="32290" y="40196"/>
                        </a:lnTo>
                        <a:lnTo>
                          <a:pt x="32290" y="0"/>
                        </a:lnTo>
                        <a:lnTo>
                          <a:pt x="0" y="1866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2" name="Google Shape;3712;p47"/>
                  <p:cNvSpPr/>
                  <p:nvPr/>
                </p:nvSpPr>
                <p:spPr>
                  <a:xfrm>
                    <a:off x="1021521" y="2709883"/>
                    <a:ext cx="10001" cy="45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45815" extrusionOk="0">
                        <a:moveTo>
                          <a:pt x="0" y="5810"/>
                        </a:moveTo>
                        <a:lnTo>
                          <a:pt x="0" y="45815"/>
                        </a:lnTo>
                        <a:lnTo>
                          <a:pt x="10001" y="40100"/>
                        </a:lnTo>
                        <a:lnTo>
                          <a:pt x="10001" y="0"/>
                        </a:lnTo>
                        <a:lnTo>
                          <a:pt x="0" y="58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3" name="Google Shape;3713;p47"/>
                  <p:cNvSpPr/>
                  <p:nvPr/>
                </p:nvSpPr>
                <p:spPr>
                  <a:xfrm>
                    <a:off x="1023141" y="2712550"/>
                    <a:ext cx="6858" cy="40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40195" extrusionOk="0">
                        <a:moveTo>
                          <a:pt x="6858" y="0"/>
                        </a:moveTo>
                        <a:lnTo>
                          <a:pt x="4953" y="1048"/>
                        </a:lnTo>
                        <a:lnTo>
                          <a:pt x="4953" y="35147"/>
                        </a:lnTo>
                        <a:lnTo>
                          <a:pt x="0" y="38005"/>
                        </a:lnTo>
                        <a:lnTo>
                          <a:pt x="0" y="40196"/>
                        </a:lnTo>
                        <a:lnTo>
                          <a:pt x="6858" y="36290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4" name="Google Shape;3714;p47"/>
                  <p:cNvSpPr/>
                  <p:nvPr/>
                </p:nvSpPr>
                <p:spPr>
                  <a:xfrm>
                    <a:off x="1023141" y="2713597"/>
                    <a:ext cx="4952" cy="36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2" h="36957" extrusionOk="0">
                        <a:moveTo>
                          <a:pt x="4953" y="0"/>
                        </a:moveTo>
                        <a:lnTo>
                          <a:pt x="0" y="2858"/>
                        </a:lnTo>
                        <a:lnTo>
                          <a:pt x="0" y="36957"/>
                        </a:lnTo>
                        <a:lnTo>
                          <a:pt x="4953" y="34100"/>
                        </a:lnTo>
                        <a:lnTo>
                          <a:pt x="495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15" name="Google Shape;3715;p47"/>
                <p:cNvGrpSpPr/>
                <p:nvPr/>
              </p:nvGrpSpPr>
              <p:grpSpPr>
                <a:xfrm>
                  <a:off x="1044095" y="2722837"/>
                  <a:ext cx="39243" cy="62770"/>
                  <a:chOff x="1044095" y="2722837"/>
                  <a:chExt cx="39243" cy="62770"/>
                </a:xfrm>
              </p:grpSpPr>
              <p:sp>
                <p:nvSpPr>
                  <p:cNvPr id="3716" name="Google Shape;3716;p47"/>
                  <p:cNvSpPr/>
                  <p:nvPr/>
                </p:nvSpPr>
                <p:spPr>
                  <a:xfrm>
                    <a:off x="1044095" y="2741411"/>
                    <a:ext cx="7048" cy="44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48" h="44195" extrusionOk="0">
                        <a:moveTo>
                          <a:pt x="0" y="0"/>
                        </a:moveTo>
                        <a:lnTo>
                          <a:pt x="0" y="40100"/>
                        </a:lnTo>
                        <a:lnTo>
                          <a:pt x="7049" y="44196"/>
                        </a:lnTo>
                        <a:lnTo>
                          <a:pt x="7049" y="40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7" name="Google Shape;3717;p47"/>
                  <p:cNvSpPr/>
                  <p:nvPr/>
                </p:nvSpPr>
                <p:spPr>
                  <a:xfrm>
                    <a:off x="1044095" y="2722837"/>
                    <a:ext cx="39243" cy="22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43" h="22669" extrusionOk="0">
                        <a:moveTo>
                          <a:pt x="0" y="18574"/>
                        </a:moveTo>
                        <a:lnTo>
                          <a:pt x="7049" y="22670"/>
                        </a:lnTo>
                        <a:lnTo>
                          <a:pt x="39243" y="4096"/>
                        </a:lnTo>
                        <a:lnTo>
                          <a:pt x="32195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8" name="Google Shape;3718;p47"/>
                  <p:cNvSpPr/>
                  <p:nvPr/>
                </p:nvSpPr>
                <p:spPr>
                  <a:xfrm>
                    <a:off x="1051144" y="2726933"/>
                    <a:ext cx="32194" cy="58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94" h="58674" extrusionOk="0">
                        <a:moveTo>
                          <a:pt x="0" y="18574"/>
                        </a:moveTo>
                        <a:lnTo>
                          <a:pt x="0" y="58674"/>
                        </a:lnTo>
                        <a:lnTo>
                          <a:pt x="32194" y="40100"/>
                        </a:lnTo>
                        <a:lnTo>
                          <a:pt x="32194" y="0"/>
                        </a:lnTo>
                        <a:lnTo>
                          <a:pt x="0" y="1857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9" name="Google Shape;3719;p47"/>
                  <p:cNvSpPr/>
                  <p:nvPr/>
                </p:nvSpPr>
                <p:spPr>
                  <a:xfrm>
                    <a:off x="1062193" y="2733409"/>
                    <a:ext cx="10001" cy="45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1" h="45815" extrusionOk="0">
                        <a:moveTo>
                          <a:pt x="0" y="5715"/>
                        </a:moveTo>
                        <a:lnTo>
                          <a:pt x="0" y="45815"/>
                        </a:lnTo>
                        <a:lnTo>
                          <a:pt x="10001" y="40005"/>
                        </a:lnTo>
                        <a:lnTo>
                          <a:pt x="10001" y="0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0" name="Google Shape;3720;p47"/>
                  <p:cNvSpPr/>
                  <p:nvPr/>
                </p:nvSpPr>
                <p:spPr>
                  <a:xfrm>
                    <a:off x="1063812" y="2735981"/>
                    <a:ext cx="6858" cy="40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" h="40290" extrusionOk="0">
                        <a:moveTo>
                          <a:pt x="6858" y="0"/>
                        </a:moveTo>
                        <a:lnTo>
                          <a:pt x="5048" y="1143"/>
                        </a:lnTo>
                        <a:lnTo>
                          <a:pt x="5048" y="35242"/>
                        </a:lnTo>
                        <a:lnTo>
                          <a:pt x="0" y="38100"/>
                        </a:lnTo>
                        <a:lnTo>
                          <a:pt x="0" y="40291"/>
                        </a:lnTo>
                        <a:lnTo>
                          <a:pt x="6858" y="36290"/>
                        </a:lnTo>
                        <a:lnTo>
                          <a:pt x="68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1" name="Google Shape;3721;p47"/>
                  <p:cNvSpPr/>
                  <p:nvPr/>
                </p:nvSpPr>
                <p:spPr>
                  <a:xfrm>
                    <a:off x="1063812" y="2737124"/>
                    <a:ext cx="5048" cy="369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8" h="36957" extrusionOk="0">
                        <a:moveTo>
                          <a:pt x="5048" y="0"/>
                        </a:moveTo>
                        <a:lnTo>
                          <a:pt x="0" y="2858"/>
                        </a:lnTo>
                        <a:lnTo>
                          <a:pt x="0" y="36957"/>
                        </a:lnTo>
                        <a:lnTo>
                          <a:pt x="5048" y="34100"/>
                        </a:lnTo>
                        <a:lnTo>
                          <a:pt x="504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22" name="Google Shape;3722;p47"/>
              <p:cNvGrpSpPr/>
              <p:nvPr/>
            </p:nvGrpSpPr>
            <p:grpSpPr>
              <a:xfrm>
                <a:off x="1186970" y="2523288"/>
                <a:ext cx="70104" cy="102013"/>
                <a:chOff x="1186970" y="2523288"/>
                <a:chExt cx="70104" cy="102013"/>
              </a:xfrm>
            </p:grpSpPr>
            <p:sp>
              <p:nvSpPr>
                <p:cNvPr id="3723" name="Google Shape;3723;p47"/>
                <p:cNvSpPr/>
                <p:nvPr/>
              </p:nvSpPr>
              <p:spPr>
                <a:xfrm>
                  <a:off x="1241453" y="2554816"/>
                  <a:ext cx="15620" cy="70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70485" extrusionOk="0">
                      <a:moveTo>
                        <a:pt x="0" y="70485"/>
                      </a:moveTo>
                      <a:lnTo>
                        <a:pt x="15621" y="61436"/>
                      </a:ln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0" y="7048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4" name="Google Shape;3724;p47"/>
                <p:cNvSpPr/>
                <p:nvPr/>
              </p:nvSpPr>
              <p:spPr>
                <a:xfrm>
                  <a:off x="1186970" y="2532337"/>
                  <a:ext cx="54483" cy="92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92964" extrusionOk="0">
                      <a:moveTo>
                        <a:pt x="54483" y="92964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61436"/>
                      </a:lnTo>
                      <a:lnTo>
                        <a:pt x="54483" y="929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5" name="Google Shape;3725;p47"/>
                <p:cNvSpPr/>
                <p:nvPr/>
              </p:nvSpPr>
              <p:spPr>
                <a:xfrm>
                  <a:off x="1186970" y="2523288"/>
                  <a:ext cx="70104" cy="40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04" h="40481" extrusionOk="0">
                      <a:moveTo>
                        <a:pt x="54483" y="40481"/>
                      </a:moveTo>
                      <a:lnTo>
                        <a:pt x="70104" y="31528"/>
                      </a:lnTo>
                      <a:lnTo>
                        <a:pt x="15526" y="0"/>
                      </a:lnTo>
                      <a:lnTo>
                        <a:pt x="0" y="9049"/>
                      </a:lnTo>
                      <a:lnTo>
                        <a:pt x="54483" y="4048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26" name="Google Shape;3726;p47"/>
              <p:cNvGrpSpPr/>
              <p:nvPr/>
            </p:nvGrpSpPr>
            <p:grpSpPr>
              <a:xfrm>
                <a:off x="1043429" y="2553482"/>
                <a:ext cx="192500" cy="137635"/>
                <a:chOff x="1043429" y="2553482"/>
                <a:chExt cx="192500" cy="137635"/>
              </a:xfrm>
            </p:grpSpPr>
            <p:sp>
              <p:nvSpPr>
                <p:cNvPr id="3727" name="Google Shape;3727;p47"/>
                <p:cNvSpPr/>
                <p:nvPr/>
              </p:nvSpPr>
              <p:spPr>
                <a:xfrm>
                  <a:off x="1087910" y="2579104"/>
                  <a:ext cx="148018" cy="11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18" h="112013" extrusionOk="0">
                      <a:moveTo>
                        <a:pt x="0" y="112014"/>
                      </a:moveTo>
                      <a:lnTo>
                        <a:pt x="148019" y="26479"/>
                      </a:lnTo>
                      <a:lnTo>
                        <a:pt x="148019" y="0"/>
                      </a:lnTo>
                      <a:lnTo>
                        <a:pt x="0" y="85534"/>
                      </a:lnTo>
                      <a:lnTo>
                        <a:pt x="0" y="1120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8" name="Google Shape;3728;p47"/>
                <p:cNvSpPr/>
                <p:nvPr/>
              </p:nvSpPr>
              <p:spPr>
                <a:xfrm>
                  <a:off x="1043429" y="2638921"/>
                  <a:ext cx="44481" cy="52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81" h="52196" extrusionOk="0">
                      <a:moveTo>
                        <a:pt x="44482" y="52197"/>
                      </a:moveTo>
                      <a:lnTo>
                        <a:pt x="44482" y="25717"/>
                      </a:lnTo>
                      <a:lnTo>
                        <a:pt x="0" y="0"/>
                      </a:lnTo>
                      <a:lnTo>
                        <a:pt x="0" y="26479"/>
                      </a:lnTo>
                      <a:lnTo>
                        <a:pt x="44482" y="5219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9" name="Google Shape;3729;p47"/>
                <p:cNvSpPr/>
                <p:nvPr/>
              </p:nvSpPr>
              <p:spPr>
                <a:xfrm>
                  <a:off x="1043429" y="2553482"/>
                  <a:ext cx="192500" cy="111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111156" extrusionOk="0">
                      <a:moveTo>
                        <a:pt x="44482" y="111157"/>
                      </a:moveTo>
                      <a:lnTo>
                        <a:pt x="192500" y="25622"/>
                      </a:lnTo>
                      <a:lnTo>
                        <a:pt x="148019" y="0"/>
                      </a:lnTo>
                      <a:lnTo>
                        <a:pt x="0" y="85439"/>
                      </a:lnTo>
                      <a:lnTo>
                        <a:pt x="44482" y="11115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0" name="Google Shape;3730;p47"/>
                <p:cNvSpPr/>
                <p:nvPr/>
              </p:nvSpPr>
              <p:spPr>
                <a:xfrm>
                  <a:off x="1058859" y="2562341"/>
                  <a:ext cx="161829" cy="93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829" h="93440" extrusionOk="0">
                      <a:moveTo>
                        <a:pt x="13716" y="93440"/>
                      </a:moveTo>
                      <a:lnTo>
                        <a:pt x="161830" y="8001"/>
                      </a:lnTo>
                      <a:lnTo>
                        <a:pt x="148019" y="0"/>
                      </a:lnTo>
                      <a:lnTo>
                        <a:pt x="0" y="85439"/>
                      </a:lnTo>
                      <a:lnTo>
                        <a:pt x="13716" y="934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1" name="Google Shape;3731;p47"/>
                <p:cNvSpPr/>
                <p:nvPr/>
              </p:nvSpPr>
              <p:spPr>
                <a:xfrm>
                  <a:off x="1063050" y="2564912"/>
                  <a:ext cx="152971" cy="8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71" h="84391" extrusionOk="0">
                      <a:moveTo>
                        <a:pt x="0" y="82868"/>
                      </a:moveTo>
                      <a:lnTo>
                        <a:pt x="2572" y="84392"/>
                      </a:lnTo>
                      <a:lnTo>
                        <a:pt x="143446" y="3048"/>
                      </a:lnTo>
                      <a:lnTo>
                        <a:pt x="150304" y="6953"/>
                      </a:lnTo>
                      <a:lnTo>
                        <a:pt x="152971" y="5525"/>
                      </a:lnTo>
                      <a:lnTo>
                        <a:pt x="143446" y="0"/>
                      </a:lnTo>
                      <a:lnTo>
                        <a:pt x="0" y="8286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2" name="Google Shape;3732;p47"/>
                <p:cNvSpPr/>
                <p:nvPr/>
              </p:nvSpPr>
              <p:spPr>
                <a:xfrm>
                  <a:off x="1065622" y="2567960"/>
                  <a:ext cx="147732" cy="85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32" h="85248" extrusionOk="0">
                      <a:moveTo>
                        <a:pt x="0" y="81343"/>
                      </a:moveTo>
                      <a:lnTo>
                        <a:pt x="6858" y="85249"/>
                      </a:lnTo>
                      <a:lnTo>
                        <a:pt x="147733" y="3905"/>
                      </a:lnTo>
                      <a:lnTo>
                        <a:pt x="140875" y="0"/>
                      </a:lnTo>
                      <a:lnTo>
                        <a:pt x="0" y="81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3" name="Google Shape;3733;p47"/>
              <p:cNvGrpSpPr/>
              <p:nvPr/>
            </p:nvGrpSpPr>
            <p:grpSpPr>
              <a:xfrm>
                <a:off x="993899" y="2617395"/>
                <a:ext cx="100202" cy="134207"/>
                <a:chOff x="993899" y="2617395"/>
                <a:chExt cx="100202" cy="134207"/>
              </a:xfrm>
            </p:grpSpPr>
            <p:sp>
              <p:nvSpPr>
                <p:cNvPr id="3734" name="Google Shape;3734;p47"/>
                <p:cNvSpPr/>
                <p:nvPr/>
              </p:nvSpPr>
              <p:spPr>
                <a:xfrm>
                  <a:off x="1048382" y="2648828"/>
                  <a:ext cx="45719" cy="10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9" h="102774" extrusionOk="0">
                      <a:moveTo>
                        <a:pt x="0" y="102775"/>
                      </a:moveTo>
                      <a:lnTo>
                        <a:pt x="45720" y="76200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0" y="1027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5" name="Google Shape;3735;p47"/>
                <p:cNvSpPr/>
                <p:nvPr/>
              </p:nvSpPr>
              <p:spPr>
                <a:xfrm>
                  <a:off x="993899" y="2643875"/>
                  <a:ext cx="54483" cy="107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107727" extrusionOk="0">
                      <a:moveTo>
                        <a:pt x="54483" y="107728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76200"/>
                      </a:lnTo>
                      <a:lnTo>
                        <a:pt x="54483" y="10772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6" name="Google Shape;3736;p47"/>
                <p:cNvSpPr/>
                <p:nvPr/>
              </p:nvSpPr>
              <p:spPr>
                <a:xfrm>
                  <a:off x="993899" y="2617395"/>
                  <a:ext cx="100202" cy="5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02" h="57912" extrusionOk="0">
                      <a:moveTo>
                        <a:pt x="54483" y="57912"/>
                      </a:moveTo>
                      <a:lnTo>
                        <a:pt x="100203" y="31433"/>
                      </a:lnTo>
                      <a:lnTo>
                        <a:pt x="45720" y="0"/>
                      </a:lnTo>
                      <a:lnTo>
                        <a:pt x="0" y="26479"/>
                      </a:lnTo>
                      <a:lnTo>
                        <a:pt x="54483" y="5791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37" name="Google Shape;3737;p47"/>
              <p:cNvGrpSpPr/>
              <p:nvPr/>
            </p:nvGrpSpPr>
            <p:grpSpPr>
              <a:xfrm>
                <a:off x="1003328" y="2425942"/>
                <a:ext cx="39338" cy="220504"/>
                <a:chOff x="1003328" y="2425942"/>
                <a:chExt cx="39338" cy="220504"/>
              </a:xfrm>
            </p:grpSpPr>
            <p:sp>
              <p:nvSpPr>
                <p:cNvPr id="3738" name="Google Shape;3738;p47"/>
                <p:cNvSpPr/>
                <p:nvPr/>
              </p:nvSpPr>
              <p:spPr>
                <a:xfrm>
                  <a:off x="1003328" y="2444516"/>
                  <a:ext cx="7143" cy="20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01930" extrusionOk="0">
                      <a:moveTo>
                        <a:pt x="0" y="0"/>
                      </a:moveTo>
                      <a:lnTo>
                        <a:pt x="0" y="197834"/>
                      </a:lnTo>
                      <a:lnTo>
                        <a:pt x="7144" y="201930"/>
                      </a:lnTo>
                      <a:lnTo>
                        <a:pt x="7144" y="40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9" name="Google Shape;3739;p47"/>
                <p:cNvSpPr/>
                <p:nvPr/>
              </p:nvSpPr>
              <p:spPr>
                <a:xfrm>
                  <a:off x="1003328" y="2425942"/>
                  <a:ext cx="39338" cy="2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8" h="22669" extrusionOk="0">
                      <a:moveTo>
                        <a:pt x="0" y="18574"/>
                      </a:moveTo>
                      <a:lnTo>
                        <a:pt x="7144" y="22670"/>
                      </a:lnTo>
                      <a:lnTo>
                        <a:pt x="39338" y="4096"/>
                      </a:lnTo>
                      <a:lnTo>
                        <a:pt x="32290" y="0"/>
                      </a:lnTo>
                      <a:lnTo>
                        <a:pt x="0" y="18574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0" name="Google Shape;3740;p47"/>
                <p:cNvSpPr/>
                <p:nvPr/>
              </p:nvSpPr>
              <p:spPr>
                <a:xfrm>
                  <a:off x="1010472" y="2430038"/>
                  <a:ext cx="32194" cy="2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216408" extrusionOk="0">
                      <a:moveTo>
                        <a:pt x="0" y="18574"/>
                      </a:moveTo>
                      <a:lnTo>
                        <a:pt x="0" y="216408"/>
                      </a:lnTo>
                      <a:lnTo>
                        <a:pt x="32194" y="197834"/>
                      </a:lnTo>
                      <a:lnTo>
                        <a:pt x="32194" y="0"/>
                      </a:lnTo>
                      <a:lnTo>
                        <a:pt x="0" y="185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1" name="Google Shape;3741;p47"/>
                <p:cNvSpPr/>
                <p:nvPr/>
              </p:nvSpPr>
              <p:spPr>
                <a:xfrm>
                  <a:off x="1021521" y="2436420"/>
                  <a:ext cx="10001" cy="20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" h="203644" extrusionOk="0">
                      <a:moveTo>
                        <a:pt x="0" y="5810"/>
                      </a:moveTo>
                      <a:lnTo>
                        <a:pt x="0" y="203645"/>
                      </a:lnTo>
                      <a:lnTo>
                        <a:pt x="10001" y="197929"/>
                      </a:lnTo>
                      <a:lnTo>
                        <a:pt x="10001" y="0"/>
                      </a:lnTo>
                      <a:lnTo>
                        <a:pt x="0" y="58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2" name="Google Shape;3742;p47"/>
                <p:cNvSpPr/>
                <p:nvPr/>
              </p:nvSpPr>
              <p:spPr>
                <a:xfrm>
                  <a:off x="1023141" y="2439087"/>
                  <a:ext cx="6858" cy="19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98024" extrusionOk="0">
                      <a:moveTo>
                        <a:pt x="6858" y="0"/>
                      </a:moveTo>
                      <a:lnTo>
                        <a:pt x="4953" y="1143"/>
                      </a:lnTo>
                      <a:lnTo>
                        <a:pt x="4953" y="192881"/>
                      </a:lnTo>
                      <a:lnTo>
                        <a:pt x="0" y="195834"/>
                      </a:lnTo>
                      <a:lnTo>
                        <a:pt x="0" y="198025"/>
                      </a:lnTo>
                      <a:lnTo>
                        <a:pt x="6858" y="194024"/>
                      </a:lnTo>
                      <a:lnTo>
                        <a:pt x="68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3" name="Google Shape;3743;p47"/>
                <p:cNvSpPr/>
                <p:nvPr/>
              </p:nvSpPr>
              <p:spPr>
                <a:xfrm>
                  <a:off x="1023141" y="2440230"/>
                  <a:ext cx="4952" cy="194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194691" extrusionOk="0">
                      <a:moveTo>
                        <a:pt x="4953" y="0"/>
                      </a:moveTo>
                      <a:lnTo>
                        <a:pt x="0" y="2858"/>
                      </a:lnTo>
                      <a:lnTo>
                        <a:pt x="0" y="194691"/>
                      </a:lnTo>
                      <a:lnTo>
                        <a:pt x="4953" y="191738"/>
                      </a:lnTo>
                      <a:lnTo>
                        <a:pt x="49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44" name="Google Shape;3744;p47"/>
              <p:cNvGrpSpPr/>
              <p:nvPr/>
            </p:nvGrpSpPr>
            <p:grpSpPr>
              <a:xfrm>
                <a:off x="1044095" y="2449469"/>
                <a:ext cx="39243" cy="220504"/>
                <a:chOff x="1044095" y="2449469"/>
                <a:chExt cx="39243" cy="220504"/>
              </a:xfrm>
            </p:grpSpPr>
            <p:sp>
              <p:nvSpPr>
                <p:cNvPr id="3745" name="Google Shape;3745;p47"/>
                <p:cNvSpPr/>
                <p:nvPr/>
              </p:nvSpPr>
              <p:spPr>
                <a:xfrm>
                  <a:off x="1044095" y="2468043"/>
                  <a:ext cx="7048" cy="201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201930" extrusionOk="0">
                      <a:moveTo>
                        <a:pt x="0" y="0"/>
                      </a:moveTo>
                      <a:lnTo>
                        <a:pt x="0" y="197834"/>
                      </a:lnTo>
                      <a:lnTo>
                        <a:pt x="7049" y="201930"/>
                      </a:lnTo>
                      <a:lnTo>
                        <a:pt x="7049" y="40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6" name="Google Shape;3746;p47"/>
                <p:cNvSpPr/>
                <p:nvPr/>
              </p:nvSpPr>
              <p:spPr>
                <a:xfrm>
                  <a:off x="1044095" y="2449469"/>
                  <a:ext cx="39243" cy="2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3" h="22669" extrusionOk="0">
                      <a:moveTo>
                        <a:pt x="0" y="18574"/>
                      </a:moveTo>
                      <a:lnTo>
                        <a:pt x="7049" y="22670"/>
                      </a:lnTo>
                      <a:lnTo>
                        <a:pt x="39243" y="4096"/>
                      </a:lnTo>
                      <a:lnTo>
                        <a:pt x="32195" y="0"/>
                      </a:lnTo>
                      <a:lnTo>
                        <a:pt x="0" y="18574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7" name="Google Shape;3747;p47"/>
                <p:cNvSpPr/>
                <p:nvPr/>
              </p:nvSpPr>
              <p:spPr>
                <a:xfrm>
                  <a:off x="1051144" y="2453565"/>
                  <a:ext cx="32194" cy="21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216408" extrusionOk="0">
                      <a:moveTo>
                        <a:pt x="0" y="18574"/>
                      </a:moveTo>
                      <a:lnTo>
                        <a:pt x="0" y="216408"/>
                      </a:lnTo>
                      <a:lnTo>
                        <a:pt x="32194" y="197834"/>
                      </a:lnTo>
                      <a:lnTo>
                        <a:pt x="32194" y="0"/>
                      </a:lnTo>
                      <a:lnTo>
                        <a:pt x="0" y="1857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8" name="Google Shape;3748;p47"/>
                <p:cNvSpPr/>
                <p:nvPr/>
              </p:nvSpPr>
              <p:spPr>
                <a:xfrm>
                  <a:off x="1062193" y="2459947"/>
                  <a:ext cx="10001" cy="203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" h="203644" extrusionOk="0">
                      <a:moveTo>
                        <a:pt x="0" y="5810"/>
                      </a:moveTo>
                      <a:lnTo>
                        <a:pt x="0" y="203644"/>
                      </a:lnTo>
                      <a:lnTo>
                        <a:pt x="10001" y="197834"/>
                      </a:lnTo>
                      <a:lnTo>
                        <a:pt x="10001" y="0"/>
                      </a:lnTo>
                      <a:lnTo>
                        <a:pt x="0" y="58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9" name="Google Shape;3749;p47"/>
                <p:cNvSpPr/>
                <p:nvPr/>
              </p:nvSpPr>
              <p:spPr>
                <a:xfrm>
                  <a:off x="1063812" y="2462614"/>
                  <a:ext cx="6858" cy="19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97929" extrusionOk="0">
                      <a:moveTo>
                        <a:pt x="6858" y="0"/>
                      </a:moveTo>
                      <a:lnTo>
                        <a:pt x="5048" y="1048"/>
                      </a:lnTo>
                      <a:lnTo>
                        <a:pt x="5048" y="192881"/>
                      </a:lnTo>
                      <a:lnTo>
                        <a:pt x="0" y="195834"/>
                      </a:lnTo>
                      <a:lnTo>
                        <a:pt x="0" y="197929"/>
                      </a:lnTo>
                      <a:lnTo>
                        <a:pt x="6858" y="194024"/>
                      </a:lnTo>
                      <a:lnTo>
                        <a:pt x="68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0" name="Google Shape;3750;p47"/>
                <p:cNvSpPr/>
                <p:nvPr/>
              </p:nvSpPr>
              <p:spPr>
                <a:xfrm>
                  <a:off x="1063812" y="2463662"/>
                  <a:ext cx="5048" cy="194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8" h="194786" extrusionOk="0">
                      <a:moveTo>
                        <a:pt x="5048" y="0"/>
                      </a:moveTo>
                      <a:lnTo>
                        <a:pt x="0" y="2953"/>
                      </a:lnTo>
                      <a:lnTo>
                        <a:pt x="0" y="194786"/>
                      </a:lnTo>
                      <a:lnTo>
                        <a:pt x="5048" y="191834"/>
                      </a:lnTo>
                      <a:lnTo>
                        <a:pt x="504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51" name="Google Shape;3751;p47"/>
              <p:cNvGrpSpPr/>
              <p:nvPr/>
            </p:nvGrpSpPr>
            <p:grpSpPr>
              <a:xfrm>
                <a:off x="1003328" y="2410512"/>
                <a:ext cx="80010" cy="61627"/>
                <a:chOff x="1003328" y="2410512"/>
                <a:chExt cx="80010" cy="61627"/>
              </a:xfrm>
            </p:grpSpPr>
            <p:sp>
              <p:nvSpPr>
                <p:cNvPr id="3752" name="Google Shape;3752;p47"/>
                <p:cNvSpPr/>
                <p:nvPr/>
              </p:nvSpPr>
              <p:spPr>
                <a:xfrm>
                  <a:off x="1003328" y="2429086"/>
                  <a:ext cx="47815" cy="43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5" h="43053" extrusionOk="0">
                      <a:moveTo>
                        <a:pt x="47816" y="43053"/>
                      </a:moveTo>
                      <a:lnTo>
                        <a:pt x="0" y="15431"/>
                      </a:lnTo>
                      <a:lnTo>
                        <a:pt x="0" y="0"/>
                      </a:lnTo>
                      <a:lnTo>
                        <a:pt x="47816" y="27623"/>
                      </a:lnTo>
                      <a:lnTo>
                        <a:pt x="47816" y="4305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3" name="Google Shape;3753;p47"/>
                <p:cNvSpPr/>
                <p:nvPr/>
              </p:nvSpPr>
              <p:spPr>
                <a:xfrm>
                  <a:off x="1051144" y="2438039"/>
                  <a:ext cx="32194" cy="34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4" h="34099" extrusionOk="0">
                      <a:moveTo>
                        <a:pt x="0" y="34100"/>
                      </a:moveTo>
                      <a:lnTo>
                        <a:pt x="0" y="18669"/>
                      </a:lnTo>
                      <a:lnTo>
                        <a:pt x="32194" y="0"/>
                      </a:lnTo>
                      <a:lnTo>
                        <a:pt x="32194" y="15526"/>
                      </a:lnTo>
                      <a:lnTo>
                        <a:pt x="0" y="341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4" name="Google Shape;3754;p47"/>
                <p:cNvSpPr/>
                <p:nvPr/>
              </p:nvSpPr>
              <p:spPr>
                <a:xfrm>
                  <a:off x="1003328" y="2410512"/>
                  <a:ext cx="80010" cy="46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0" h="46196" extrusionOk="0">
                      <a:moveTo>
                        <a:pt x="47816" y="46196"/>
                      </a:moveTo>
                      <a:lnTo>
                        <a:pt x="0" y="18574"/>
                      </a:lnTo>
                      <a:lnTo>
                        <a:pt x="32290" y="0"/>
                      </a:lnTo>
                      <a:lnTo>
                        <a:pt x="80010" y="27527"/>
                      </a:lnTo>
                      <a:lnTo>
                        <a:pt x="47816" y="4619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755" name="Google Shape;3755;p47"/>
            <p:cNvGrpSpPr/>
            <p:nvPr/>
          </p:nvGrpSpPr>
          <p:grpSpPr>
            <a:xfrm>
              <a:off x="601945" y="2730266"/>
              <a:ext cx="465867" cy="335661"/>
              <a:chOff x="601945" y="2730266"/>
              <a:chExt cx="465867" cy="335661"/>
            </a:xfrm>
          </p:grpSpPr>
          <p:sp>
            <p:nvSpPr>
              <p:cNvPr id="3756" name="Google Shape;3756;p47"/>
              <p:cNvSpPr/>
              <p:nvPr/>
            </p:nvSpPr>
            <p:spPr>
              <a:xfrm>
                <a:off x="601945" y="2797132"/>
                <a:ext cx="465867" cy="268795"/>
              </a:xfrm>
              <a:custGeom>
                <a:avLst/>
                <a:gdLst/>
                <a:ahLst/>
                <a:cxnLst/>
                <a:rect l="l" t="t" r="r" b="b"/>
                <a:pathLst>
                  <a:path w="465867" h="268795" extrusionOk="0">
                    <a:moveTo>
                      <a:pt x="333566" y="268796"/>
                    </a:moveTo>
                    <a:lnTo>
                      <a:pt x="465868" y="192405"/>
                    </a:lnTo>
                    <a:lnTo>
                      <a:pt x="132207" y="0"/>
                    </a:lnTo>
                    <a:lnTo>
                      <a:pt x="0" y="76391"/>
                    </a:lnTo>
                    <a:lnTo>
                      <a:pt x="333566" y="268796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47"/>
              <p:cNvSpPr/>
              <p:nvPr/>
            </p:nvSpPr>
            <p:spPr>
              <a:xfrm>
                <a:off x="645093" y="2779511"/>
                <a:ext cx="117252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117252" h="83248" extrusionOk="0">
                    <a:moveTo>
                      <a:pt x="39910" y="83248"/>
                    </a:moveTo>
                    <a:lnTo>
                      <a:pt x="0" y="52578"/>
                    </a:lnTo>
                    <a:lnTo>
                      <a:pt x="85916" y="0"/>
                    </a:lnTo>
                    <a:lnTo>
                      <a:pt x="96298" y="18288"/>
                    </a:lnTo>
                    <a:lnTo>
                      <a:pt x="117253" y="38576"/>
                    </a:lnTo>
                    <a:lnTo>
                      <a:pt x="39910" y="83248"/>
                    </a:ln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8" name="Google Shape;3758;p47"/>
              <p:cNvSpPr/>
              <p:nvPr/>
            </p:nvSpPr>
            <p:spPr>
              <a:xfrm>
                <a:off x="856263" y="2779511"/>
                <a:ext cx="105727" cy="146208"/>
              </a:xfrm>
              <a:custGeom>
                <a:avLst/>
                <a:gdLst/>
                <a:ahLst/>
                <a:cxnLst/>
                <a:rect l="l" t="t" r="r" b="b"/>
                <a:pathLst>
                  <a:path w="105727" h="146208" extrusionOk="0">
                    <a:moveTo>
                      <a:pt x="5715" y="80963"/>
                    </a:moveTo>
                    <a:lnTo>
                      <a:pt x="7525" y="21336"/>
                    </a:lnTo>
                    <a:lnTo>
                      <a:pt x="12001" y="0"/>
                    </a:lnTo>
                    <a:lnTo>
                      <a:pt x="4572" y="0"/>
                    </a:lnTo>
                    <a:lnTo>
                      <a:pt x="0" y="19907"/>
                    </a:lnTo>
                    <a:lnTo>
                      <a:pt x="0" y="84582"/>
                    </a:lnTo>
                    <a:lnTo>
                      <a:pt x="103822" y="146209"/>
                    </a:lnTo>
                    <a:lnTo>
                      <a:pt x="105728" y="138684"/>
                    </a:lnTo>
                    <a:lnTo>
                      <a:pt x="5715" y="809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9" name="Google Shape;3759;p47"/>
              <p:cNvSpPr/>
              <p:nvPr/>
            </p:nvSpPr>
            <p:spPr>
              <a:xfrm>
                <a:off x="733104" y="2730266"/>
                <a:ext cx="330803" cy="243459"/>
              </a:xfrm>
              <a:custGeom>
                <a:avLst/>
                <a:gdLst/>
                <a:ahLst/>
                <a:cxnLst/>
                <a:rect l="l" t="t" r="r" b="b"/>
                <a:pathLst>
                  <a:path w="330803" h="243459" extrusionOk="0">
                    <a:moveTo>
                      <a:pt x="329756" y="225266"/>
                    </a:moveTo>
                    <a:lnTo>
                      <a:pt x="329756" y="225266"/>
                    </a:lnTo>
                    <a:cubicBezTo>
                      <a:pt x="329756" y="225266"/>
                      <a:pt x="319945" y="219647"/>
                      <a:pt x="319945" y="219647"/>
                    </a:cubicBezTo>
                    <a:lnTo>
                      <a:pt x="317945" y="204026"/>
                    </a:lnTo>
                    <a:lnTo>
                      <a:pt x="327279" y="209455"/>
                    </a:lnTo>
                    <a:lnTo>
                      <a:pt x="327279" y="209455"/>
                    </a:lnTo>
                    <a:cubicBezTo>
                      <a:pt x="327279" y="209455"/>
                      <a:pt x="326231" y="202406"/>
                      <a:pt x="326231" y="202406"/>
                    </a:cubicBezTo>
                    <a:lnTo>
                      <a:pt x="228791" y="128016"/>
                    </a:lnTo>
                    <a:lnTo>
                      <a:pt x="171641" y="56769"/>
                    </a:lnTo>
                    <a:lnTo>
                      <a:pt x="73343" y="0"/>
                    </a:lnTo>
                    <a:lnTo>
                      <a:pt x="36481" y="42291"/>
                    </a:lnTo>
                    <a:lnTo>
                      <a:pt x="0" y="9144"/>
                    </a:lnTo>
                    <a:lnTo>
                      <a:pt x="0" y="60674"/>
                    </a:lnTo>
                    <a:lnTo>
                      <a:pt x="18478" y="77438"/>
                    </a:lnTo>
                    <a:lnTo>
                      <a:pt x="32766" y="85725"/>
                    </a:lnTo>
                    <a:cubicBezTo>
                      <a:pt x="32766" y="66389"/>
                      <a:pt x="46387" y="58483"/>
                      <a:pt x="63151" y="68199"/>
                    </a:cubicBezTo>
                    <a:cubicBezTo>
                      <a:pt x="79915" y="77915"/>
                      <a:pt x="93536" y="101441"/>
                      <a:pt x="93536" y="120777"/>
                    </a:cubicBezTo>
                    <a:lnTo>
                      <a:pt x="236506" y="203359"/>
                    </a:lnTo>
                    <a:cubicBezTo>
                      <a:pt x="236506" y="184023"/>
                      <a:pt x="250126" y="176117"/>
                      <a:pt x="266891" y="185833"/>
                    </a:cubicBezTo>
                    <a:cubicBezTo>
                      <a:pt x="283655" y="195548"/>
                      <a:pt x="297275" y="219075"/>
                      <a:pt x="297275" y="238411"/>
                    </a:cubicBezTo>
                    <a:lnTo>
                      <a:pt x="306038" y="243459"/>
                    </a:lnTo>
                    <a:lnTo>
                      <a:pt x="315468" y="224028"/>
                    </a:lnTo>
                    <a:lnTo>
                      <a:pt x="330803" y="232886"/>
                    </a:lnTo>
                    <a:lnTo>
                      <a:pt x="329660" y="225362"/>
                    </a:lnTo>
                    <a:close/>
                    <a:moveTo>
                      <a:pt x="224980" y="191738"/>
                    </a:moveTo>
                    <a:lnTo>
                      <a:pt x="127349" y="135350"/>
                    </a:lnTo>
                    <a:lnTo>
                      <a:pt x="124682" y="133731"/>
                    </a:lnTo>
                    <a:lnTo>
                      <a:pt x="126873" y="69628"/>
                    </a:lnTo>
                    <a:lnTo>
                      <a:pt x="115538" y="30480"/>
                    </a:lnTo>
                    <a:lnTo>
                      <a:pt x="173069" y="63722"/>
                    </a:lnTo>
                    <a:lnTo>
                      <a:pt x="224980" y="124682"/>
                    </a:lnTo>
                    <a:lnTo>
                      <a:pt x="224980" y="124873"/>
                    </a:lnTo>
                    <a:cubicBezTo>
                      <a:pt x="224980" y="124873"/>
                      <a:pt x="224980" y="191643"/>
                      <a:pt x="224980" y="191643"/>
                    </a:cubicBezTo>
                    <a:close/>
                    <a:moveTo>
                      <a:pt x="238697" y="152019"/>
                    </a:moveTo>
                    <a:lnTo>
                      <a:pt x="233267" y="148876"/>
                    </a:lnTo>
                    <a:cubicBezTo>
                      <a:pt x="232220" y="148304"/>
                      <a:pt x="231458" y="146876"/>
                      <a:pt x="231458" y="145733"/>
                    </a:cubicBezTo>
                    <a:cubicBezTo>
                      <a:pt x="231458" y="144590"/>
                      <a:pt x="232315" y="144113"/>
                      <a:pt x="233267" y="144685"/>
                    </a:cubicBezTo>
                    <a:lnTo>
                      <a:pt x="238697" y="147828"/>
                    </a:lnTo>
                    <a:cubicBezTo>
                      <a:pt x="239744" y="148400"/>
                      <a:pt x="240506" y="149828"/>
                      <a:pt x="240506" y="150971"/>
                    </a:cubicBezTo>
                    <a:cubicBezTo>
                      <a:pt x="240506" y="152114"/>
                      <a:pt x="239649" y="152591"/>
                      <a:pt x="238697" y="152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47"/>
              <p:cNvSpPr/>
              <p:nvPr/>
            </p:nvSpPr>
            <p:spPr>
              <a:xfrm>
                <a:off x="840546" y="2960676"/>
                <a:ext cx="32004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32004" h="45053" extrusionOk="0">
                    <a:moveTo>
                      <a:pt x="4096" y="45053"/>
                    </a:moveTo>
                    <a:lnTo>
                      <a:pt x="32004" y="28956"/>
                    </a:lnTo>
                    <a:lnTo>
                      <a:pt x="32004" y="0"/>
                    </a:lnTo>
                    <a:lnTo>
                      <a:pt x="4096" y="16097"/>
                    </a:lnTo>
                    <a:lnTo>
                      <a:pt x="0" y="30194"/>
                    </a:lnTo>
                    <a:lnTo>
                      <a:pt x="4096" y="450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1" name="Google Shape;3761;p47"/>
              <p:cNvSpPr/>
              <p:nvPr/>
            </p:nvSpPr>
            <p:spPr>
              <a:xfrm>
                <a:off x="636806" y="2843137"/>
                <a:ext cx="32004" cy="44958"/>
              </a:xfrm>
              <a:custGeom>
                <a:avLst/>
                <a:gdLst/>
                <a:ahLst/>
                <a:cxnLst/>
                <a:rect l="l" t="t" r="r" b="b"/>
                <a:pathLst>
                  <a:path w="32004" h="44958" extrusionOk="0">
                    <a:moveTo>
                      <a:pt x="4191" y="44958"/>
                    </a:moveTo>
                    <a:lnTo>
                      <a:pt x="32004" y="28956"/>
                    </a:lnTo>
                    <a:lnTo>
                      <a:pt x="32004" y="0"/>
                    </a:lnTo>
                    <a:lnTo>
                      <a:pt x="4191" y="16002"/>
                    </a:lnTo>
                    <a:lnTo>
                      <a:pt x="0" y="30099"/>
                    </a:lnTo>
                    <a:lnTo>
                      <a:pt x="4191" y="44958"/>
                    </a:lnTo>
                    <a:close/>
                  </a:path>
                </a:pathLst>
              </a:custGeom>
              <a:solidFill>
                <a:srgbClr val="12121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2" name="Google Shape;3762;p47"/>
              <p:cNvSpPr/>
              <p:nvPr/>
            </p:nvSpPr>
            <p:spPr>
              <a:xfrm>
                <a:off x="608231" y="2739410"/>
                <a:ext cx="183356" cy="92678"/>
              </a:xfrm>
              <a:custGeom>
                <a:avLst/>
                <a:gdLst/>
                <a:ahLst/>
                <a:cxnLst/>
                <a:rect l="l" t="t" r="r" b="b"/>
                <a:pathLst>
                  <a:path w="183356" h="92678" extrusionOk="0">
                    <a:moveTo>
                      <a:pt x="58293" y="92678"/>
                    </a:moveTo>
                    <a:lnTo>
                      <a:pt x="183356" y="20479"/>
                    </a:lnTo>
                    <a:lnTo>
                      <a:pt x="124968" y="0"/>
                    </a:lnTo>
                    <a:lnTo>
                      <a:pt x="0" y="72200"/>
                    </a:lnTo>
                    <a:lnTo>
                      <a:pt x="58293" y="9267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3" name="Google Shape;3763;p47"/>
              <p:cNvSpPr/>
              <p:nvPr/>
            </p:nvSpPr>
            <p:spPr>
              <a:xfrm>
                <a:off x="848643" y="2873332"/>
                <a:ext cx="111061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111061" h="112299" extrusionOk="0">
                    <a:moveTo>
                      <a:pt x="0" y="63532"/>
                    </a:moveTo>
                    <a:lnTo>
                      <a:pt x="0" y="112300"/>
                    </a:lnTo>
                    <a:cubicBezTo>
                      <a:pt x="0" y="112300"/>
                      <a:pt x="111061" y="48196"/>
                      <a:pt x="111061" y="48196"/>
                    </a:cubicBezTo>
                    <a:lnTo>
                      <a:pt x="111061" y="0"/>
                    </a:lnTo>
                    <a:lnTo>
                      <a:pt x="0" y="63627"/>
                    </a:lnTo>
                    <a:close/>
                    <a:moveTo>
                      <a:pt x="80963" y="30575"/>
                    </a:moveTo>
                    <a:cubicBezTo>
                      <a:pt x="80963" y="32575"/>
                      <a:pt x="79534" y="35147"/>
                      <a:pt x="77724" y="36195"/>
                    </a:cubicBezTo>
                    <a:lnTo>
                      <a:pt x="76295" y="36957"/>
                    </a:lnTo>
                    <a:cubicBezTo>
                      <a:pt x="74486" y="38005"/>
                      <a:pt x="72771" y="40672"/>
                      <a:pt x="72295" y="42863"/>
                    </a:cubicBezTo>
                    <a:lnTo>
                      <a:pt x="66961" y="64675"/>
                    </a:lnTo>
                    <a:cubicBezTo>
                      <a:pt x="66580" y="66866"/>
                      <a:pt x="64770" y="69533"/>
                      <a:pt x="62960" y="70580"/>
                    </a:cubicBezTo>
                    <a:lnTo>
                      <a:pt x="48482" y="78962"/>
                    </a:lnTo>
                    <a:cubicBezTo>
                      <a:pt x="46672" y="80010"/>
                      <a:pt x="44958" y="79438"/>
                      <a:pt x="44482" y="77629"/>
                    </a:cubicBezTo>
                    <a:lnTo>
                      <a:pt x="39148" y="62008"/>
                    </a:lnTo>
                    <a:cubicBezTo>
                      <a:pt x="38767" y="60293"/>
                      <a:pt x="36957" y="59722"/>
                      <a:pt x="35147" y="60674"/>
                    </a:cubicBezTo>
                    <a:lnTo>
                      <a:pt x="33718" y="61436"/>
                    </a:lnTo>
                    <a:cubicBezTo>
                      <a:pt x="31909" y="62484"/>
                      <a:pt x="30480" y="61627"/>
                      <a:pt x="30480" y="59531"/>
                    </a:cubicBezTo>
                    <a:lnTo>
                      <a:pt x="30480" y="53150"/>
                    </a:lnTo>
                    <a:cubicBezTo>
                      <a:pt x="30480" y="51149"/>
                      <a:pt x="31909" y="48578"/>
                      <a:pt x="33718" y="47530"/>
                    </a:cubicBezTo>
                    <a:lnTo>
                      <a:pt x="77629" y="22193"/>
                    </a:lnTo>
                    <a:cubicBezTo>
                      <a:pt x="79439" y="21146"/>
                      <a:pt x="80867" y="22003"/>
                      <a:pt x="80867" y="24003"/>
                    </a:cubicBezTo>
                    <a:lnTo>
                      <a:pt x="80867" y="304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4" name="Google Shape;3764;p47"/>
              <p:cNvSpPr/>
              <p:nvPr/>
            </p:nvSpPr>
            <p:spPr>
              <a:xfrm>
                <a:off x="851214" y="2871808"/>
                <a:ext cx="111061" cy="115252"/>
              </a:xfrm>
              <a:custGeom>
                <a:avLst/>
                <a:gdLst/>
                <a:ahLst/>
                <a:cxnLst/>
                <a:rect l="l" t="t" r="r" b="b"/>
                <a:pathLst>
                  <a:path w="111061" h="115252" extrusionOk="0">
                    <a:moveTo>
                      <a:pt x="0" y="64008"/>
                    </a:moveTo>
                    <a:lnTo>
                      <a:pt x="0" y="115253"/>
                    </a:lnTo>
                    <a:lnTo>
                      <a:pt x="111062" y="51149"/>
                    </a:lnTo>
                    <a:lnTo>
                      <a:pt x="111062" y="0"/>
                    </a:lnTo>
                    <a:lnTo>
                      <a:pt x="0" y="64103"/>
                    </a:lnTo>
                    <a:close/>
                    <a:moveTo>
                      <a:pt x="80963" y="33433"/>
                    </a:moveTo>
                    <a:cubicBezTo>
                      <a:pt x="80963" y="35433"/>
                      <a:pt x="79534" y="38005"/>
                      <a:pt x="77724" y="39053"/>
                    </a:cubicBezTo>
                    <a:lnTo>
                      <a:pt x="76295" y="39815"/>
                    </a:lnTo>
                    <a:cubicBezTo>
                      <a:pt x="74486" y="40862"/>
                      <a:pt x="72771" y="43529"/>
                      <a:pt x="72295" y="45720"/>
                    </a:cubicBezTo>
                    <a:lnTo>
                      <a:pt x="66961" y="67532"/>
                    </a:lnTo>
                    <a:cubicBezTo>
                      <a:pt x="66484" y="69723"/>
                      <a:pt x="64770" y="72390"/>
                      <a:pt x="62960" y="73438"/>
                    </a:cubicBezTo>
                    <a:lnTo>
                      <a:pt x="48482" y="81820"/>
                    </a:lnTo>
                    <a:cubicBezTo>
                      <a:pt x="46672" y="82868"/>
                      <a:pt x="44958" y="82296"/>
                      <a:pt x="44482" y="80486"/>
                    </a:cubicBezTo>
                    <a:lnTo>
                      <a:pt x="39148" y="64865"/>
                    </a:lnTo>
                    <a:cubicBezTo>
                      <a:pt x="38767" y="63151"/>
                      <a:pt x="36957" y="62579"/>
                      <a:pt x="35147" y="63532"/>
                    </a:cubicBezTo>
                    <a:lnTo>
                      <a:pt x="33814" y="64294"/>
                    </a:lnTo>
                    <a:cubicBezTo>
                      <a:pt x="32004" y="65342"/>
                      <a:pt x="30575" y="64484"/>
                      <a:pt x="30575" y="62484"/>
                    </a:cubicBezTo>
                    <a:lnTo>
                      <a:pt x="30575" y="56007"/>
                    </a:lnTo>
                    <a:cubicBezTo>
                      <a:pt x="30575" y="54007"/>
                      <a:pt x="32004" y="51435"/>
                      <a:pt x="33814" y="50483"/>
                    </a:cubicBezTo>
                    <a:lnTo>
                      <a:pt x="77724" y="25146"/>
                    </a:lnTo>
                    <a:cubicBezTo>
                      <a:pt x="79534" y="24098"/>
                      <a:pt x="80963" y="24956"/>
                      <a:pt x="80963" y="26956"/>
                    </a:cubicBezTo>
                    <a:lnTo>
                      <a:pt x="80963" y="334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65" name="Google Shape;3765;p47"/>
              <p:cNvGrpSpPr/>
              <p:nvPr/>
            </p:nvGrpSpPr>
            <p:grpSpPr>
              <a:xfrm>
                <a:off x="941702" y="2911865"/>
                <a:ext cx="88677" cy="72719"/>
                <a:chOff x="941702" y="2911865"/>
                <a:chExt cx="88677" cy="72719"/>
              </a:xfrm>
            </p:grpSpPr>
            <p:sp>
              <p:nvSpPr>
                <p:cNvPr id="3766" name="Google Shape;3766;p47"/>
                <p:cNvSpPr/>
                <p:nvPr/>
              </p:nvSpPr>
              <p:spPr>
                <a:xfrm>
                  <a:off x="941702" y="2927418"/>
                  <a:ext cx="28860" cy="22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60" h="22208" extrusionOk="0">
                      <a:moveTo>
                        <a:pt x="191" y="22209"/>
                      </a:moveTo>
                      <a:lnTo>
                        <a:pt x="28004" y="6111"/>
                      </a:lnTo>
                      <a:cubicBezTo>
                        <a:pt x="28004" y="5159"/>
                        <a:pt x="28004" y="4302"/>
                        <a:pt x="28004" y="3349"/>
                      </a:cubicBezTo>
                      <a:cubicBezTo>
                        <a:pt x="28004" y="3349"/>
                        <a:pt x="28861" y="2777"/>
                        <a:pt x="28861" y="2777"/>
                      </a:cubicBezTo>
                      <a:cubicBezTo>
                        <a:pt x="13240" y="-4843"/>
                        <a:pt x="0" y="3730"/>
                        <a:pt x="0" y="222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7" name="Google Shape;3767;p47"/>
                <p:cNvSpPr/>
                <p:nvPr/>
              </p:nvSpPr>
              <p:spPr>
                <a:xfrm>
                  <a:off x="951608" y="2911865"/>
                  <a:ext cx="78771" cy="7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71" h="72719" extrusionOk="0">
                      <a:moveTo>
                        <a:pt x="48482" y="4139"/>
                      </a:moveTo>
                      <a:cubicBezTo>
                        <a:pt x="40100" y="-719"/>
                        <a:pt x="32575" y="-1100"/>
                        <a:pt x="27051" y="1948"/>
                      </a:cubicBezTo>
                      <a:lnTo>
                        <a:pt x="27051" y="1948"/>
                      </a:lnTo>
                      <a:cubicBezTo>
                        <a:pt x="27051" y="1948"/>
                        <a:pt x="26765" y="2044"/>
                        <a:pt x="26765" y="2044"/>
                      </a:cubicBezTo>
                      <a:cubicBezTo>
                        <a:pt x="26765" y="2044"/>
                        <a:pt x="26765" y="2044"/>
                        <a:pt x="26765" y="2044"/>
                      </a:cubicBezTo>
                      <a:lnTo>
                        <a:pt x="0" y="17474"/>
                      </a:lnTo>
                      <a:cubicBezTo>
                        <a:pt x="2191" y="16331"/>
                        <a:pt x="8477" y="14140"/>
                        <a:pt x="18098" y="18808"/>
                      </a:cubicBezTo>
                      <a:lnTo>
                        <a:pt x="18098" y="18808"/>
                      </a:lnTo>
                      <a:cubicBezTo>
                        <a:pt x="18860" y="19188"/>
                        <a:pt x="19717" y="19665"/>
                        <a:pt x="20574" y="20141"/>
                      </a:cubicBezTo>
                      <a:cubicBezTo>
                        <a:pt x="21050" y="20427"/>
                        <a:pt x="21527" y="20713"/>
                        <a:pt x="22003" y="20998"/>
                      </a:cubicBezTo>
                      <a:cubicBezTo>
                        <a:pt x="22098" y="20998"/>
                        <a:pt x="22289" y="21189"/>
                        <a:pt x="22384" y="21284"/>
                      </a:cubicBezTo>
                      <a:cubicBezTo>
                        <a:pt x="22765" y="21475"/>
                        <a:pt x="23050" y="21760"/>
                        <a:pt x="23431" y="21951"/>
                      </a:cubicBezTo>
                      <a:cubicBezTo>
                        <a:pt x="23622" y="22141"/>
                        <a:pt x="23908" y="22237"/>
                        <a:pt x="24098" y="22427"/>
                      </a:cubicBezTo>
                      <a:cubicBezTo>
                        <a:pt x="39243" y="33190"/>
                        <a:pt x="50959" y="54812"/>
                        <a:pt x="50959" y="72719"/>
                      </a:cubicBezTo>
                      <a:lnTo>
                        <a:pt x="78772" y="56622"/>
                      </a:lnTo>
                      <a:cubicBezTo>
                        <a:pt x="78772" y="37286"/>
                        <a:pt x="65151" y="13664"/>
                        <a:pt x="48387" y="40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68" name="Google Shape;3768;p47"/>
              <p:cNvSpPr/>
              <p:nvPr/>
            </p:nvSpPr>
            <p:spPr>
              <a:xfrm>
                <a:off x="731009" y="2816372"/>
                <a:ext cx="105822" cy="181641"/>
              </a:xfrm>
              <a:custGeom>
                <a:avLst/>
                <a:gdLst/>
                <a:ahLst/>
                <a:cxnLst/>
                <a:rect l="l" t="t" r="r" b="b"/>
                <a:pathLst>
                  <a:path w="105822" h="181641" extrusionOk="0">
                    <a:moveTo>
                      <a:pt x="105823" y="174117"/>
                    </a:moveTo>
                    <a:lnTo>
                      <a:pt x="5715" y="116396"/>
                    </a:lnTo>
                    <a:lnTo>
                      <a:pt x="7525" y="56864"/>
                    </a:lnTo>
                    <a:lnTo>
                      <a:pt x="18669" y="3429"/>
                    </a:lnTo>
                    <a:lnTo>
                      <a:pt x="12764" y="0"/>
                    </a:lnTo>
                    <a:lnTo>
                      <a:pt x="0" y="55340"/>
                    </a:lnTo>
                    <a:lnTo>
                      <a:pt x="0" y="120015"/>
                    </a:lnTo>
                    <a:lnTo>
                      <a:pt x="103823" y="181642"/>
                    </a:lnTo>
                    <a:lnTo>
                      <a:pt x="105823" y="17411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9" name="Google Shape;3769;p47"/>
              <p:cNvSpPr/>
              <p:nvPr/>
            </p:nvSpPr>
            <p:spPr>
              <a:xfrm>
                <a:off x="608041" y="2789797"/>
                <a:ext cx="330803" cy="256032"/>
              </a:xfrm>
              <a:custGeom>
                <a:avLst/>
                <a:gdLst/>
                <a:ahLst/>
                <a:cxnLst/>
                <a:rect l="l" t="t" r="r" b="b"/>
                <a:pathLst>
                  <a:path w="330803" h="256032" extrusionOk="0">
                    <a:moveTo>
                      <a:pt x="329756" y="237935"/>
                    </a:moveTo>
                    <a:lnTo>
                      <a:pt x="329756" y="237935"/>
                    </a:lnTo>
                    <a:cubicBezTo>
                      <a:pt x="329756" y="237935"/>
                      <a:pt x="319945" y="232315"/>
                      <a:pt x="319945" y="232315"/>
                    </a:cubicBezTo>
                    <a:lnTo>
                      <a:pt x="317945" y="216694"/>
                    </a:lnTo>
                    <a:lnTo>
                      <a:pt x="327279" y="222123"/>
                    </a:lnTo>
                    <a:lnTo>
                      <a:pt x="327279" y="222123"/>
                    </a:lnTo>
                    <a:lnTo>
                      <a:pt x="326231" y="215075"/>
                    </a:lnTo>
                    <a:lnTo>
                      <a:pt x="228791" y="140684"/>
                    </a:lnTo>
                    <a:lnTo>
                      <a:pt x="193548" y="56769"/>
                    </a:lnTo>
                    <a:lnTo>
                      <a:pt x="95250" y="0"/>
                    </a:lnTo>
                    <a:lnTo>
                      <a:pt x="58388" y="42291"/>
                    </a:lnTo>
                    <a:lnTo>
                      <a:pt x="0" y="21812"/>
                    </a:lnTo>
                    <a:lnTo>
                      <a:pt x="0" y="62198"/>
                    </a:lnTo>
                    <a:lnTo>
                      <a:pt x="18479" y="90107"/>
                    </a:lnTo>
                    <a:lnTo>
                      <a:pt x="32766" y="98393"/>
                    </a:lnTo>
                    <a:cubicBezTo>
                      <a:pt x="32766" y="79058"/>
                      <a:pt x="46387" y="71152"/>
                      <a:pt x="63151" y="80867"/>
                    </a:cubicBezTo>
                    <a:cubicBezTo>
                      <a:pt x="79915" y="90583"/>
                      <a:pt x="93536" y="114110"/>
                      <a:pt x="93536" y="133445"/>
                    </a:cubicBezTo>
                    <a:lnTo>
                      <a:pt x="236506" y="215932"/>
                    </a:lnTo>
                    <a:cubicBezTo>
                      <a:pt x="236506" y="196596"/>
                      <a:pt x="250127" y="188690"/>
                      <a:pt x="266891" y="198406"/>
                    </a:cubicBezTo>
                    <a:cubicBezTo>
                      <a:pt x="283655" y="208121"/>
                      <a:pt x="297275" y="231648"/>
                      <a:pt x="297275" y="250984"/>
                    </a:cubicBezTo>
                    <a:lnTo>
                      <a:pt x="306038" y="256032"/>
                    </a:lnTo>
                    <a:lnTo>
                      <a:pt x="315468" y="236601"/>
                    </a:lnTo>
                    <a:lnTo>
                      <a:pt x="330803" y="245459"/>
                    </a:lnTo>
                    <a:lnTo>
                      <a:pt x="329660" y="237935"/>
                    </a:lnTo>
                    <a:close/>
                    <a:moveTo>
                      <a:pt x="69437" y="44958"/>
                    </a:moveTo>
                    <a:lnTo>
                      <a:pt x="100394" y="9239"/>
                    </a:lnTo>
                    <a:lnTo>
                      <a:pt x="133255" y="28194"/>
                    </a:lnTo>
                    <a:lnTo>
                      <a:pt x="122968" y="75819"/>
                    </a:lnTo>
                    <a:lnTo>
                      <a:pt x="69342" y="44863"/>
                    </a:lnTo>
                    <a:close/>
                    <a:moveTo>
                      <a:pt x="224981" y="204407"/>
                    </a:moveTo>
                    <a:lnTo>
                      <a:pt x="127349" y="148019"/>
                    </a:lnTo>
                    <a:lnTo>
                      <a:pt x="124682" y="146399"/>
                    </a:lnTo>
                    <a:lnTo>
                      <a:pt x="126873" y="82296"/>
                    </a:lnTo>
                    <a:lnTo>
                      <a:pt x="137446" y="30480"/>
                    </a:lnTo>
                    <a:lnTo>
                      <a:pt x="194977" y="63722"/>
                    </a:lnTo>
                    <a:lnTo>
                      <a:pt x="224981" y="137351"/>
                    </a:lnTo>
                    <a:lnTo>
                      <a:pt x="224981" y="137541"/>
                    </a:lnTo>
                    <a:cubicBezTo>
                      <a:pt x="224981" y="137541"/>
                      <a:pt x="224981" y="204311"/>
                      <a:pt x="224981" y="204311"/>
                    </a:cubicBezTo>
                    <a:close/>
                    <a:moveTo>
                      <a:pt x="238697" y="164687"/>
                    </a:moveTo>
                    <a:lnTo>
                      <a:pt x="233267" y="161544"/>
                    </a:lnTo>
                    <a:cubicBezTo>
                      <a:pt x="232220" y="160973"/>
                      <a:pt x="231458" y="159544"/>
                      <a:pt x="231458" y="158401"/>
                    </a:cubicBezTo>
                    <a:cubicBezTo>
                      <a:pt x="231458" y="157258"/>
                      <a:pt x="232315" y="156782"/>
                      <a:pt x="233267" y="157353"/>
                    </a:cubicBezTo>
                    <a:lnTo>
                      <a:pt x="238697" y="160496"/>
                    </a:lnTo>
                    <a:cubicBezTo>
                      <a:pt x="239744" y="161068"/>
                      <a:pt x="240506" y="162497"/>
                      <a:pt x="240506" y="163640"/>
                    </a:cubicBezTo>
                    <a:cubicBezTo>
                      <a:pt x="240506" y="164783"/>
                      <a:pt x="239649" y="165259"/>
                      <a:pt x="238697" y="1646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0" name="Google Shape;3770;p47"/>
              <p:cNvSpPr/>
              <p:nvPr/>
            </p:nvSpPr>
            <p:spPr>
              <a:xfrm>
                <a:off x="674240" y="2798370"/>
                <a:ext cx="56768" cy="70580"/>
              </a:xfrm>
              <a:custGeom>
                <a:avLst/>
                <a:gdLst/>
                <a:ahLst/>
                <a:cxnLst/>
                <a:rect l="l" t="t" r="r" b="b"/>
                <a:pathLst>
                  <a:path w="56768" h="70580" extrusionOk="0">
                    <a:moveTo>
                      <a:pt x="0" y="38195"/>
                    </a:moveTo>
                    <a:lnTo>
                      <a:pt x="56102" y="70580"/>
                    </a:lnTo>
                    <a:lnTo>
                      <a:pt x="56769" y="67246"/>
                    </a:lnTo>
                    <a:lnTo>
                      <a:pt x="3239" y="36290"/>
                    </a:lnTo>
                    <a:lnTo>
                      <a:pt x="34195" y="667"/>
                    </a:lnTo>
                    <a:lnTo>
                      <a:pt x="33147" y="0"/>
                    </a:lnTo>
                    <a:lnTo>
                      <a:pt x="0" y="38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1" name="Google Shape;3771;p47"/>
              <p:cNvSpPr/>
              <p:nvPr/>
            </p:nvSpPr>
            <p:spPr>
              <a:xfrm>
                <a:off x="857120" y="2904764"/>
                <a:ext cx="34194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34194" h="18002" extrusionOk="0">
                    <a:moveTo>
                      <a:pt x="1143" y="18002"/>
                    </a:moveTo>
                    <a:lnTo>
                      <a:pt x="25241" y="4000"/>
                    </a:lnTo>
                    <a:lnTo>
                      <a:pt x="31718" y="8572"/>
                    </a:lnTo>
                    <a:lnTo>
                      <a:pt x="34195" y="6382"/>
                    </a:lnTo>
                    <a:lnTo>
                      <a:pt x="25527" y="0"/>
                    </a:lnTo>
                    <a:lnTo>
                      <a:pt x="0" y="14859"/>
                    </a:lnTo>
                    <a:lnTo>
                      <a:pt x="1143" y="180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2" name="Google Shape;3772;p47"/>
              <p:cNvSpPr/>
              <p:nvPr/>
            </p:nvSpPr>
            <p:spPr>
              <a:xfrm>
                <a:off x="920175" y="2868474"/>
                <a:ext cx="34194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34194" h="18002" extrusionOk="0">
                    <a:moveTo>
                      <a:pt x="1143" y="18002"/>
                    </a:moveTo>
                    <a:lnTo>
                      <a:pt x="25241" y="3905"/>
                    </a:lnTo>
                    <a:lnTo>
                      <a:pt x="31718" y="8572"/>
                    </a:lnTo>
                    <a:lnTo>
                      <a:pt x="34195" y="6287"/>
                    </a:lnTo>
                    <a:lnTo>
                      <a:pt x="25622" y="0"/>
                    </a:lnTo>
                    <a:lnTo>
                      <a:pt x="0" y="14859"/>
                    </a:lnTo>
                    <a:lnTo>
                      <a:pt x="1143" y="180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3" name="Google Shape;3773;p47"/>
              <p:cNvSpPr/>
              <p:nvPr/>
            </p:nvSpPr>
            <p:spPr>
              <a:xfrm>
                <a:off x="836831" y="2858282"/>
                <a:ext cx="222503" cy="146589"/>
              </a:xfrm>
              <a:custGeom>
                <a:avLst/>
                <a:gdLst/>
                <a:ahLst/>
                <a:cxnLst/>
                <a:rect l="l" t="t" r="r" b="b"/>
                <a:pathLst>
                  <a:path w="222503" h="146589" extrusionOk="0">
                    <a:moveTo>
                      <a:pt x="125063" y="0"/>
                    </a:moveTo>
                    <a:lnTo>
                      <a:pt x="0" y="72200"/>
                    </a:lnTo>
                    <a:lnTo>
                      <a:pt x="97441" y="146590"/>
                    </a:lnTo>
                    <a:lnTo>
                      <a:pt x="222504" y="74390"/>
                    </a:lnTo>
                    <a:lnTo>
                      <a:pt x="125063" y="0"/>
                    </a:lnTo>
                    <a:close/>
                    <a:moveTo>
                      <a:pt x="108109" y="11811"/>
                    </a:moveTo>
                    <a:lnTo>
                      <a:pt x="115919" y="17526"/>
                    </a:lnTo>
                    <a:lnTo>
                      <a:pt x="92107" y="31242"/>
                    </a:lnTo>
                    <a:lnTo>
                      <a:pt x="84296" y="25527"/>
                    </a:lnTo>
                    <a:lnTo>
                      <a:pt x="108109" y="11811"/>
                    </a:lnTo>
                    <a:close/>
                    <a:moveTo>
                      <a:pt x="45053" y="48292"/>
                    </a:moveTo>
                    <a:lnTo>
                      <a:pt x="52864" y="54007"/>
                    </a:lnTo>
                    <a:lnTo>
                      <a:pt x="29051" y="67723"/>
                    </a:lnTo>
                    <a:lnTo>
                      <a:pt x="21241" y="62008"/>
                    </a:lnTo>
                    <a:lnTo>
                      <a:pt x="45053" y="48292"/>
                    </a:lnTo>
                    <a:close/>
                    <a:moveTo>
                      <a:pt x="17812" y="77153"/>
                    </a:moveTo>
                    <a:lnTo>
                      <a:pt x="129540" y="12668"/>
                    </a:lnTo>
                    <a:lnTo>
                      <a:pt x="213455" y="76867"/>
                    </a:lnTo>
                    <a:lnTo>
                      <a:pt x="101727" y="141351"/>
                    </a:lnTo>
                    <a:lnTo>
                      <a:pt x="17717" y="771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4" name="Google Shape;3774;p47"/>
              <p:cNvSpPr/>
              <p:nvPr/>
            </p:nvSpPr>
            <p:spPr>
              <a:xfrm>
                <a:off x="934368" y="2932672"/>
                <a:ext cx="129635" cy="102584"/>
              </a:xfrm>
              <a:custGeom>
                <a:avLst/>
                <a:gdLst/>
                <a:ahLst/>
                <a:cxnLst/>
                <a:rect l="l" t="t" r="r" b="b"/>
                <a:pathLst>
                  <a:path w="129635" h="102584" extrusionOk="0">
                    <a:moveTo>
                      <a:pt x="128492" y="22860"/>
                    </a:moveTo>
                    <a:lnTo>
                      <a:pt x="103823" y="37052"/>
                    </a:lnTo>
                    <a:lnTo>
                      <a:pt x="101441" y="21241"/>
                    </a:lnTo>
                    <a:lnTo>
                      <a:pt x="126111" y="7049"/>
                    </a:lnTo>
                    <a:lnTo>
                      <a:pt x="125063" y="0"/>
                    </a:lnTo>
                    <a:lnTo>
                      <a:pt x="0" y="72200"/>
                    </a:lnTo>
                    <a:lnTo>
                      <a:pt x="1048" y="79248"/>
                    </a:lnTo>
                    <a:lnTo>
                      <a:pt x="25717" y="65056"/>
                    </a:lnTo>
                    <a:lnTo>
                      <a:pt x="28099" y="80867"/>
                    </a:lnTo>
                    <a:lnTo>
                      <a:pt x="3429" y="95060"/>
                    </a:lnTo>
                    <a:lnTo>
                      <a:pt x="4572" y="102584"/>
                    </a:lnTo>
                    <a:lnTo>
                      <a:pt x="129635" y="30385"/>
                    </a:lnTo>
                    <a:lnTo>
                      <a:pt x="128492" y="22860"/>
                    </a:lnTo>
                    <a:lnTo>
                      <a:pt x="128492" y="22860"/>
                    </a:lnTo>
                    <a:close/>
                    <a:moveTo>
                      <a:pt x="34385" y="82296"/>
                    </a:moveTo>
                    <a:lnTo>
                      <a:pt x="30766" y="58579"/>
                    </a:lnTo>
                    <a:lnTo>
                      <a:pt x="96012" y="20955"/>
                    </a:lnTo>
                    <a:lnTo>
                      <a:pt x="99631" y="44672"/>
                    </a:lnTo>
                    <a:lnTo>
                      <a:pt x="34385" y="822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5" name="Google Shape;3775;p47"/>
              <p:cNvSpPr/>
              <p:nvPr/>
            </p:nvSpPr>
            <p:spPr>
              <a:xfrm>
                <a:off x="703386" y="2730266"/>
                <a:ext cx="201358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201358" h="116300" extrusionOk="0">
                    <a:moveTo>
                      <a:pt x="98298" y="116300"/>
                    </a:moveTo>
                    <a:lnTo>
                      <a:pt x="201359" y="56674"/>
                    </a:lnTo>
                    <a:lnTo>
                      <a:pt x="103156" y="0"/>
                    </a:lnTo>
                    <a:lnTo>
                      <a:pt x="0" y="59531"/>
                    </a:lnTo>
                    <a:lnTo>
                      <a:pt x="98298" y="1163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6" name="Google Shape;3776;p47"/>
              <p:cNvSpPr/>
              <p:nvPr/>
            </p:nvSpPr>
            <p:spPr>
              <a:xfrm>
                <a:off x="801589" y="2786940"/>
                <a:ext cx="160305" cy="143446"/>
              </a:xfrm>
              <a:custGeom>
                <a:avLst/>
                <a:gdLst/>
                <a:ahLst/>
                <a:cxnLst/>
                <a:rect l="l" t="t" r="r" b="b"/>
                <a:pathLst>
                  <a:path w="160305" h="143446" extrusionOk="0">
                    <a:moveTo>
                      <a:pt x="103156" y="0"/>
                    </a:moveTo>
                    <a:lnTo>
                      <a:pt x="0" y="59531"/>
                    </a:lnTo>
                    <a:lnTo>
                      <a:pt x="35243" y="143446"/>
                    </a:lnTo>
                    <a:lnTo>
                      <a:pt x="160306" y="71247"/>
                    </a:lnTo>
                    <a:lnTo>
                      <a:pt x="103156" y="0"/>
                    </a:lnTo>
                    <a:close/>
                    <a:moveTo>
                      <a:pt x="35147" y="134493"/>
                    </a:moveTo>
                    <a:lnTo>
                      <a:pt x="4953" y="62579"/>
                    </a:lnTo>
                    <a:lnTo>
                      <a:pt x="101346" y="6953"/>
                    </a:lnTo>
                    <a:lnTo>
                      <a:pt x="150304" y="68008"/>
                    </a:lnTo>
                    <a:lnTo>
                      <a:pt x="35147" y="134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7" name="Google Shape;3777;p47"/>
              <p:cNvSpPr/>
              <p:nvPr/>
            </p:nvSpPr>
            <p:spPr>
              <a:xfrm>
                <a:off x="836831" y="2793036"/>
                <a:ext cx="119348" cy="132397"/>
              </a:xfrm>
              <a:custGeom>
                <a:avLst/>
                <a:gdLst/>
                <a:ahLst/>
                <a:cxnLst/>
                <a:rect l="l" t="t" r="r" b="b"/>
                <a:pathLst>
                  <a:path w="119348" h="132397" extrusionOk="0">
                    <a:moveTo>
                      <a:pt x="0" y="128492"/>
                    </a:moveTo>
                    <a:lnTo>
                      <a:pt x="1619" y="132397"/>
                    </a:lnTo>
                    <a:lnTo>
                      <a:pt x="119348" y="64389"/>
                    </a:lnTo>
                    <a:lnTo>
                      <a:pt x="67628" y="0"/>
                    </a:lnTo>
                    <a:lnTo>
                      <a:pt x="66103" y="952"/>
                    </a:lnTo>
                    <a:lnTo>
                      <a:pt x="115062" y="62008"/>
                    </a:lnTo>
                    <a:lnTo>
                      <a:pt x="0" y="1284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8" name="Google Shape;3778;p47"/>
            <p:cNvGrpSpPr/>
            <p:nvPr/>
          </p:nvGrpSpPr>
          <p:grpSpPr>
            <a:xfrm>
              <a:off x="803875" y="2664829"/>
              <a:ext cx="239077" cy="212194"/>
              <a:chOff x="803875" y="2664829"/>
              <a:chExt cx="239077" cy="212194"/>
            </a:xfrm>
          </p:grpSpPr>
          <p:grpSp>
            <p:nvGrpSpPr>
              <p:cNvPr id="3779" name="Google Shape;3779;p47"/>
              <p:cNvGrpSpPr/>
              <p:nvPr/>
            </p:nvGrpSpPr>
            <p:grpSpPr>
              <a:xfrm>
                <a:off x="876265" y="2664829"/>
                <a:ext cx="166687" cy="122682"/>
                <a:chOff x="876265" y="2664829"/>
                <a:chExt cx="166687" cy="122682"/>
              </a:xfrm>
            </p:grpSpPr>
            <p:sp>
              <p:nvSpPr>
                <p:cNvPr id="3780" name="Google Shape;3780;p47"/>
                <p:cNvSpPr/>
                <p:nvPr/>
              </p:nvSpPr>
              <p:spPr>
                <a:xfrm>
                  <a:off x="920842" y="2690547"/>
                  <a:ext cx="122110" cy="96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10" h="96964" extrusionOk="0">
                      <a:moveTo>
                        <a:pt x="0" y="96965"/>
                      </a:moveTo>
                      <a:lnTo>
                        <a:pt x="122111" y="26479"/>
                      </a:lnTo>
                      <a:lnTo>
                        <a:pt x="122111" y="0"/>
                      </a:lnTo>
                      <a:lnTo>
                        <a:pt x="0" y="70580"/>
                      </a:lnTo>
                      <a:lnTo>
                        <a:pt x="0" y="9696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1" name="Google Shape;3781;p47"/>
                <p:cNvSpPr/>
                <p:nvPr/>
              </p:nvSpPr>
              <p:spPr>
                <a:xfrm>
                  <a:off x="876265" y="2735410"/>
                  <a:ext cx="44577" cy="52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77" h="52101" extrusionOk="0">
                      <a:moveTo>
                        <a:pt x="44577" y="52102"/>
                      </a:moveTo>
                      <a:lnTo>
                        <a:pt x="44577" y="25717"/>
                      </a:lnTo>
                      <a:lnTo>
                        <a:pt x="0" y="0"/>
                      </a:lnTo>
                      <a:lnTo>
                        <a:pt x="0" y="26479"/>
                      </a:lnTo>
                      <a:lnTo>
                        <a:pt x="44577" y="5210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2" name="Google Shape;3782;p47"/>
                <p:cNvSpPr/>
                <p:nvPr/>
              </p:nvSpPr>
              <p:spPr>
                <a:xfrm>
                  <a:off x="876265" y="2664829"/>
                  <a:ext cx="166687" cy="96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87" h="96297" extrusionOk="0">
                      <a:moveTo>
                        <a:pt x="44577" y="96298"/>
                      </a:moveTo>
                      <a:lnTo>
                        <a:pt x="166688" y="25717"/>
                      </a:lnTo>
                      <a:lnTo>
                        <a:pt x="122206" y="0"/>
                      </a:lnTo>
                      <a:lnTo>
                        <a:pt x="0" y="70580"/>
                      </a:lnTo>
                      <a:lnTo>
                        <a:pt x="44577" y="9629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3" name="Google Shape;3783;p47"/>
                <p:cNvSpPr/>
                <p:nvPr/>
              </p:nvSpPr>
              <p:spPr>
                <a:xfrm>
                  <a:off x="891791" y="2673783"/>
                  <a:ext cx="135921" cy="78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21" h="78486" extrusionOk="0">
                      <a:moveTo>
                        <a:pt x="13811" y="78486"/>
                      </a:moveTo>
                      <a:lnTo>
                        <a:pt x="135922" y="7906"/>
                      </a:lnTo>
                      <a:lnTo>
                        <a:pt x="122111" y="0"/>
                      </a:lnTo>
                      <a:lnTo>
                        <a:pt x="0" y="70485"/>
                      </a:lnTo>
                      <a:lnTo>
                        <a:pt x="13811" y="784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4" name="Google Shape;3784;p47"/>
                <p:cNvSpPr/>
                <p:nvPr/>
              </p:nvSpPr>
              <p:spPr>
                <a:xfrm>
                  <a:off x="895982" y="2676355"/>
                  <a:ext cx="126968" cy="69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68" h="69341" extrusionOk="0">
                      <a:moveTo>
                        <a:pt x="0" y="67913"/>
                      </a:moveTo>
                      <a:lnTo>
                        <a:pt x="2572" y="69342"/>
                      </a:lnTo>
                      <a:lnTo>
                        <a:pt x="117539" y="3048"/>
                      </a:lnTo>
                      <a:lnTo>
                        <a:pt x="124492" y="7048"/>
                      </a:lnTo>
                      <a:lnTo>
                        <a:pt x="126968" y="5525"/>
                      </a:lnTo>
                      <a:lnTo>
                        <a:pt x="117539" y="0"/>
                      </a:lnTo>
                      <a:lnTo>
                        <a:pt x="0" y="6791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5" name="Google Shape;3785;p47"/>
                <p:cNvSpPr/>
                <p:nvPr/>
              </p:nvSpPr>
              <p:spPr>
                <a:xfrm>
                  <a:off x="898553" y="2679403"/>
                  <a:ext cx="121920" cy="7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20" h="70294" extrusionOk="0">
                      <a:moveTo>
                        <a:pt x="0" y="66294"/>
                      </a:moveTo>
                      <a:lnTo>
                        <a:pt x="6858" y="70295"/>
                      </a:lnTo>
                      <a:lnTo>
                        <a:pt x="121920" y="4000"/>
                      </a:lnTo>
                      <a:lnTo>
                        <a:pt x="114967" y="0"/>
                      </a:lnTo>
                      <a:lnTo>
                        <a:pt x="0" y="662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86" name="Google Shape;3786;p47"/>
              <p:cNvGrpSpPr/>
              <p:nvPr/>
            </p:nvGrpSpPr>
            <p:grpSpPr>
              <a:xfrm>
                <a:off x="841308" y="2781130"/>
                <a:ext cx="46005" cy="95893"/>
                <a:chOff x="841308" y="2781130"/>
                <a:chExt cx="46005" cy="95893"/>
              </a:xfrm>
            </p:grpSpPr>
            <p:grpSp>
              <p:nvGrpSpPr>
                <p:cNvPr id="3787" name="Google Shape;3787;p47"/>
                <p:cNvGrpSpPr/>
                <p:nvPr/>
              </p:nvGrpSpPr>
              <p:grpSpPr>
                <a:xfrm>
                  <a:off x="860263" y="2857282"/>
                  <a:ext cx="8191" cy="19741"/>
                  <a:chOff x="860263" y="2857282"/>
                  <a:chExt cx="8191" cy="19741"/>
                </a:xfrm>
              </p:grpSpPr>
              <p:sp>
                <p:nvSpPr>
                  <p:cNvPr id="3788" name="Google Shape;3788;p47"/>
                  <p:cNvSpPr/>
                  <p:nvPr/>
                </p:nvSpPr>
                <p:spPr>
                  <a:xfrm>
                    <a:off x="862001" y="2872498"/>
                    <a:ext cx="4429" cy="2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9" h="2524" extrusionOk="0">
                        <a:moveTo>
                          <a:pt x="643" y="2167"/>
                        </a:moveTo>
                        <a:cubicBezTo>
                          <a:pt x="1500" y="2643"/>
                          <a:pt x="2929" y="2643"/>
                          <a:pt x="3786" y="2167"/>
                        </a:cubicBezTo>
                        <a:cubicBezTo>
                          <a:pt x="4643" y="1691"/>
                          <a:pt x="4643" y="833"/>
                          <a:pt x="3786" y="357"/>
                        </a:cubicBezTo>
                        <a:cubicBezTo>
                          <a:pt x="2929" y="-119"/>
                          <a:pt x="1500" y="-119"/>
                          <a:pt x="643" y="357"/>
                        </a:cubicBezTo>
                        <a:cubicBezTo>
                          <a:pt x="-214" y="833"/>
                          <a:pt x="-214" y="1691"/>
                          <a:pt x="643" y="2167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9" name="Google Shape;3789;p47"/>
                  <p:cNvSpPr/>
                  <p:nvPr/>
                </p:nvSpPr>
                <p:spPr>
                  <a:xfrm>
                    <a:off x="860358" y="2859616"/>
                    <a:ext cx="8096" cy="17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6" h="17407" extrusionOk="0">
                        <a:moveTo>
                          <a:pt x="8001" y="0"/>
                        </a:moveTo>
                        <a:lnTo>
                          <a:pt x="8001" y="15145"/>
                        </a:lnTo>
                        <a:lnTo>
                          <a:pt x="8001" y="15145"/>
                        </a:lnTo>
                        <a:cubicBezTo>
                          <a:pt x="8001" y="15716"/>
                          <a:pt x="7620" y="16288"/>
                          <a:pt x="6858" y="16764"/>
                        </a:cubicBezTo>
                        <a:cubicBezTo>
                          <a:pt x="5334" y="17621"/>
                          <a:pt x="2762" y="17621"/>
                          <a:pt x="1143" y="16764"/>
                        </a:cubicBezTo>
                        <a:cubicBezTo>
                          <a:pt x="381" y="16288"/>
                          <a:pt x="0" y="15716"/>
                          <a:pt x="0" y="15145"/>
                        </a:cubicBezTo>
                        <a:lnTo>
                          <a:pt x="0" y="0"/>
                        </a:lnTo>
                        <a:lnTo>
                          <a:pt x="809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0" name="Google Shape;3790;p47"/>
                  <p:cNvSpPr/>
                  <p:nvPr/>
                </p:nvSpPr>
                <p:spPr>
                  <a:xfrm>
                    <a:off x="860263" y="2857282"/>
                    <a:ext cx="8072" cy="4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2" h="4595" extrusionOk="0">
                        <a:moveTo>
                          <a:pt x="1143" y="3953"/>
                        </a:moveTo>
                        <a:cubicBezTo>
                          <a:pt x="2762" y="4810"/>
                          <a:pt x="5239" y="4810"/>
                          <a:pt x="6858" y="3953"/>
                        </a:cubicBezTo>
                        <a:cubicBezTo>
                          <a:pt x="8477" y="3000"/>
                          <a:pt x="8477" y="1572"/>
                          <a:pt x="6858" y="714"/>
                        </a:cubicBezTo>
                        <a:cubicBezTo>
                          <a:pt x="5334" y="-238"/>
                          <a:pt x="2762" y="-238"/>
                          <a:pt x="1143" y="714"/>
                        </a:cubicBezTo>
                        <a:cubicBezTo>
                          <a:pt x="-381" y="1572"/>
                          <a:pt x="-381" y="3096"/>
                          <a:pt x="1143" y="3953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1" name="Google Shape;3791;p47"/>
                <p:cNvGrpSpPr/>
                <p:nvPr/>
              </p:nvGrpSpPr>
              <p:grpSpPr>
                <a:xfrm>
                  <a:off x="852548" y="2848852"/>
                  <a:ext cx="23621" cy="17145"/>
                  <a:chOff x="852548" y="2848852"/>
                  <a:chExt cx="23621" cy="17145"/>
                </a:xfrm>
              </p:grpSpPr>
              <p:sp>
                <p:nvSpPr>
                  <p:cNvPr id="3792" name="Google Shape;3792;p47"/>
                  <p:cNvSpPr/>
                  <p:nvPr/>
                </p:nvSpPr>
                <p:spPr>
                  <a:xfrm>
                    <a:off x="852548" y="2855711"/>
                    <a:ext cx="23621" cy="10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21" h="10286" extrusionOk="0">
                        <a:moveTo>
                          <a:pt x="23527" y="0"/>
                        </a:moveTo>
                        <a:lnTo>
                          <a:pt x="23527" y="3429"/>
                        </a:lnTo>
                        <a:lnTo>
                          <a:pt x="23527" y="3429"/>
                        </a:lnTo>
                        <a:cubicBezTo>
                          <a:pt x="23527" y="5239"/>
                          <a:pt x="22384" y="6858"/>
                          <a:pt x="20098" y="8287"/>
                        </a:cubicBezTo>
                        <a:cubicBezTo>
                          <a:pt x="15526" y="10954"/>
                          <a:pt x="8001" y="10954"/>
                          <a:pt x="3429" y="8287"/>
                        </a:cubicBezTo>
                        <a:cubicBezTo>
                          <a:pt x="1143" y="6953"/>
                          <a:pt x="0" y="5239"/>
                          <a:pt x="0" y="3429"/>
                        </a:cubicBezTo>
                        <a:lnTo>
                          <a:pt x="0" y="0"/>
                        </a:lnTo>
                        <a:lnTo>
                          <a:pt x="2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3" name="Google Shape;3793;p47"/>
                  <p:cNvSpPr/>
                  <p:nvPr/>
                </p:nvSpPr>
                <p:spPr>
                  <a:xfrm>
                    <a:off x="852548" y="2848852"/>
                    <a:ext cx="23526" cy="13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6" h="13620" extrusionOk="0">
                        <a:moveTo>
                          <a:pt x="3429" y="11621"/>
                        </a:moveTo>
                        <a:cubicBezTo>
                          <a:pt x="8001" y="14288"/>
                          <a:pt x="15526" y="14288"/>
                          <a:pt x="20098" y="11621"/>
                        </a:cubicBezTo>
                        <a:cubicBezTo>
                          <a:pt x="24670" y="8953"/>
                          <a:pt x="24670" y="4667"/>
                          <a:pt x="20098" y="2000"/>
                        </a:cubicBezTo>
                        <a:cubicBezTo>
                          <a:pt x="15526" y="-667"/>
                          <a:pt x="8001" y="-667"/>
                          <a:pt x="3429" y="2000"/>
                        </a:cubicBezTo>
                        <a:cubicBezTo>
                          <a:pt x="-1143" y="4667"/>
                          <a:pt x="-1143" y="8953"/>
                          <a:pt x="3429" y="1162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4" name="Google Shape;3794;p47"/>
                <p:cNvGrpSpPr/>
                <p:nvPr/>
              </p:nvGrpSpPr>
              <p:grpSpPr>
                <a:xfrm>
                  <a:off x="855762" y="2831255"/>
                  <a:ext cx="17168" cy="28645"/>
                  <a:chOff x="855762" y="2831255"/>
                  <a:chExt cx="17168" cy="28645"/>
                </a:xfrm>
              </p:grpSpPr>
              <p:sp>
                <p:nvSpPr>
                  <p:cNvPr id="3795" name="Google Shape;3795;p47"/>
                  <p:cNvSpPr/>
                  <p:nvPr/>
                </p:nvSpPr>
                <p:spPr>
                  <a:xfrm>
                    <a:off x="855786" y="2836279"/>
                    <a:ext cx="17144" cy="23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4" h="23621" extrusionOk="0">
                        <a:moveTo>
                          <a:pt x="17050" y="0"/>
                        </a:moveTo>
                        <a:lnTo>
                          <a:pt x="17050" y="18764"/>
                        </a:lnTo>
                        <a:lnTo>
                          <a:pt x="17050" y="18764"/>
                        </a:lnTo>
                        <a:cubicBezTo>
                          <a:pt x="17050" y="20003"/>
                          <a:pt x="16192" y="21241"/>
                          <a:pt x="14573" y="22193"/>
                        </a:cubicBezTo>
                        <a:cubicBezTo>
                          <a:pt x="11240" y="24098"/>
                          <a:pt x="5810" y="24098"/>
                          <a:pt x="2476" y="22193"/>
                        </a:cubicBezTo>
                        <a:cubicBezTo>
                          <a:pt x="857" y="21241"/>
                          <a:pt x="0" y="19907"/>
                          <a:pt x="0" y="18764"/>
                        </a:cubicBezTo>
                        <a:lnTo>
                          <a:pt x="0" y="0"/>
                        </a:lnTo>
                        <a:lnTo>
                          <a:pt x="1714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6" name="Google Shape;3796;p47"/>
                  <p:cNvSpPr/>
                  <p:nvPr/>
                </p:nvSpPr>
                <p:spPr>
                  <a:xfrm>
                    <a:off x="855762" y="2831255"/>
                    <a:ext cx="17097" cy="9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97" h="9882" extrusionOk="0">
                        <a:moveTo>
                          <a:pt x="2500" y="8453"/>
                        </a:moveTo>
                        <a:cubicBezTo>
                          <a:pt x="5834" y="10358"/>
                          <a:pt x="11263" y="10358"/>
                          <a:pt x="14597" y="8453"/>
                        </a:cubicBezTo>
                        <a:cubicBezTo>
                          <a:pt x="17931" y="6548"/>
                          <a:pt x="17931" y="3405"/>
                          <a:pt x="14597" y="1500"/>
                        </a:cubicBezTo>
                        <a:cubicBezTo>
                          <a:pt x="11263" y="-500"/>
                          <a:pt x="5834" y="-500"/>
                          <a:pt x="2500" y="1500"/>
                        </a:cubicBezTo>
                        <a:cubicBezTo>
                          <a:pt x="-833" y="3405"/>
                          <a:pt x="-833" y="6548"/>
                          <a:pt x="2500" y="8453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7" name="Google Shape;3797;p47"/>
                <p:cNvGrpSpPr/>
                <p:nvPr/>
              </p:nvGrpSpPr>
              <p:grpSpPr>
                <a:xfrm>
                  <a:off x="846118" y="2824635"/>
                  <a:ext cx="36433" cy="26146"/>
                  <a:chOff x="846118" y="2824635"/>
                  <a:chExt cx="36433" cy="26146"/>
                </a:xfrm>
              </p:grpSpPr>
              <p:sp>
                <p:nvSpPr>
                  <p:cNvPr id="3798" name="Google Shape;3798;p47"/>
                  <p:cNvSpPr/>
                  <p:nvPr/>
                </p:nvSpPr>
                <p:spPr>
                  <a:xfrm>
                    <a:off x="846166" y="2835041"/>
                    <a:ext cx="36385" cy="15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85" h="15740" extrusionOk="0">
                        <a:moveTo>
                          <a:pt x="36385" y="0"/>
                        </a:moveTo>
                        <a:lnTo>
                          <a:pt x="36385" y="5239"/>
                        </a:lnTo>
                        <a:lnTo>
                          <a:pt x="36290" y="5239"/>
                        </a:lnTo>
                        <a:cubicBezTo>
                          <a:pt x="36290" y="7906"/>
                          <a:pt x="34481" y="10573"/>
                          <a:pt x="30956" y="12668"/>
                        </a:cubicBezTo>
                        <a:cubicBezTo>
                          <a:pt x="23908" y="16764"/>
                          <a:pt x="12382" y="16764"/>
                          <a:pt x="5334" y="12668"/>
                        </a:cubicBezTo>
                        <a:cubicBezTo>
                          <a:pt x="1810" y="10573"/>
                          <a:pt x="0" y="7906"/>
                          <a:pt x="0" y="5239"/>
                        </a:cubicBezTo>
                        <a:lnTo>
                          <a:pt x="0" y="0"/>
                        </a:lnTo>
                        <a:lnTo>
                          <a:pt x="3638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9" name="Google Shape;3799;p47"/>
                  <p:cNvSpPr/>
                  <p:nvPr/>
                </p:nvSpPr>
                <p:spPr>
                  <a:xfrm>
                    <a:off x="846118" y="2824635"/>
                    <a:ext cx="36194" cy="20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94" h="20907" extrusionOk="0">
                        <a:moveTo>
                          <a:pt x="5286" y="17836"/>
                        </a:moveTo>
                        <a:cubicBezTo>
                          <a:pt x="12430" y="21931"/>
                          <a:pt x="23860" y="21931"/>
                          <a:pt x="30909" y="17836"/>
                        </a:cubicBezTo>
                        <a:cubicBezTo>
                          <a:pt x="37957" y="13740"/>
                          <a:pt x="37957" y="7168"/>
                          <a:pt x="30909" y="3072"/>
                        </a:cubicBezTo>
                        <a:cubicBezTo>
                          <a:pt x="23860" y="-1024"/>
                          <a:pt x="12335" y="-1024"/>
                          <a:pt x="5286" y="3072"/>
                        </a:cubicBezTo>
                        <a:cubicBezTo>
                          <a:pt x="-1762" y="7168"/>
                          <a:pt x="-1762" y="13740"/>
                          <a:pt x="5286" y="1783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0" name="Google Shape;3800;p47"/>
                <p:cNvGrpSpPr/>
                <p:nvPr/>
              </p:nvGrpSpPr>
              <p:grpSpPr>
                <a:xfrm>
                  <a:off x="850643" y="2810848"/>
                  <a:ext cx="27431" cy="30765"/>
                  <a:chOff x="850643" y="2810848"/>
                  <a:chExt cx="27431" cy="30765"/>
                </a:xfrm>
              </p:grpSpPr>
              <p:sp>
                <p:nvSpPr>
                  <p:cNvPr id="3801" name="Google Shape;3801;p47"/>
                  <p:cNvSpPr/>
                  <p:nvPr/>
                </p:nvSpPr>
                <p:spPr>
                  <a:xfrm>
                    <a:off x="850738" y="2818658"/>
                    <a:ext cx="27336" cy="22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36" h="22955" extrusionOk="0">
                        <a:moveTo>
                          <a:pt x="27242" y="0"/>
                        </a:moveTo>
                        <a:lnTo>
                          <a:pt x="27242" y="15145"/>
                        </a:lnTo>
                        <a:lnTo>
                          <a:pt x="27242" y="15145"/>
                        </a:lnTo>
                        <a:cubicBezTo>
                          <a:pt x="27242" y="17145"/>
                          <a:pt x="25908" y="19145"/>
                          <a:pt x="23241" y="20669"/>
                        </a:cubicBezTo>
                        <a:cubicBezTo>
                          <a:pt x="17907" y="23717"/>
                          <a:pt x="9239" y="23717"/>
                          <a:pt x="4001" y="20669"/>
                        </a:cubicBezTo>
                        <a:cubicBezTo>
                          <a:pt x="1334" y="19145"/>
                          <a:pt x="0" y="17145"/>
                          <a:pt x="0" y="15145"/>
                        </a:cubicBezTo>
                        <a:lnTo>
                          <a:pt x="0" y="0"/>
                        </a:lnTo>
                        <a:lnTo>
                          <a:pt x="2733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2" name="Google Shape;3802;p47"/>
                  <p:cNvSpPr/>
                  <p:nvPr/>
                </p:nvSpPr>
                <p:spPr>
                  <a:xfrm>
                    <a:off x="850643" y="2810848"/>
                    <a:ext cx="27241" cy="15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41" h="15716" extrusionOk="0">
                        <a:moveTo>
                          <a:pt x="4000" y="13430"/>
                        </a:moveTo>
                        <a:cubicBezTo>
                          <a:pt x="9334" y="16478"/>
                          <a:pt x="18002" y="16478"/>
                          <a:pt x="23241" y="13430"/>
                        </a:cubicBezTo>
                        <a:cubicBezTo>
                          <a:pt x="28575" y="10287"/>
                          <a:pt x="28575" y="5334"/>
                          <a:pt x="23241" y="2286"/>
                        </a:cubicBezTo>
                        <a:cubicBezTo>
                          <a:pt x="17907" y="-762"/>
                          <a:pt x="9239" y="-762"/>
                          <a:pt x="4000" y="2286"/>
                        </a:cubicBezTo>
                        <a:cubicBezTo>
                          <a:pt x="-1333" y="5334"/>
                          <a:pt x="-1333" y="10382"/>
                          <a:pt x="4000" y="13430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3" name="Google Shape;3803;p47"/>
                <p:cNvGrpSpPr/>
                <p:nvPr/>
              </p:nvGrpSpPr>
              <p:grpSpPr>
                <a:xfrm>
                  <a:off x="841308" y="2796132"/>
                  <a:ext cx="46005" cy="33051"/>
                  <a:chOff x="841308" y="2796132"/>
                  <a:chExt cx="46005" cy="33051"/>
                </a:xfrm>
              </p:grpSpPr>
              <p:sp>
                <p:nvSpPr>
                  <p:cNvPr id="3804" name="Google Shape;3804;p47"/>
                  <p:cNvSpPr/>
                  <p:nvPr/>
                </p:nvSpPr>
                <p:spPr>
                  <a:xfrm>
                    <a:off x="841308" y="2809324"/>
                    <a:ext cx="46005" cy="19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005" h="19859" extrusionOk="0">
                        <a:moveTo>
                          <a:pt x="46006" y="0"/>
                        </a:moveTo>
                        <a:lnTo>
                          <a:pt x="46006" y="6667"/>
                        </a:lnTo>
                        <a:lnTo>
                          <a:pt x="45910" y="6667"/>
                        </a:lnTo>
                        <a:cubicBezTo>
                          <a:pt x="45910" y="10001"/>
                          <a:pt x="43624" y="13430"/>
                          <a:pt x="39243" y="16002"/>
                        </a:cubicBezTo>
                        <a:cubicBezTo>
                          <a:pt x="30290" y="21146"/>
                          <a:pt x="15716" y="21146"/>
                          <a:pt x="6763" y="16002"/>
                        </a:cubicBezTo>
                        <a:cubicBezTo>
                          <a:pt x="2286" y="13430"/>
                          <a:pt x="0" y="10001"/>
                          <a:pt x="0" y="6667"/>
                        </a:cubicBezTo>
                        <a:lnTo>
                          <a:pt x="0" y="0"/>
                        </a:lnTo>
                        <a:lnTo>
                          <a:pt x="460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5" name="Google Shape;3805;p47"/>
                  <p:cNvSpPr/>
                  <p:nvPr/>
                </p:nvSpPr>
                <p:spPr>
                  <a:xfrm>
                    <a:off x="841356" y="2796132"/>
                    <a:ext cx="45910" cy="26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910" h="26479" extrusionOk="0">
                        <a:moveTo>
                          <a:pt x="6715" y="22622"/>
                        </a:moveTo>
                        <a:cubicBezTo>
                          <a:pt x="15669" y="27765"/>
                          <a:pt x="30242" y="27765"/>
                          <a:pt x="39195" y="22622"/>
                        </a:cubicBezTo>
                        <a:cubicBezTo>
                          <a:pt x="48149" y="17383"/>
                          <a:pt x="48149" y="9096"/>
                          <a:pt x="39195" y="3858"/>
                        </a:cubicBezTo>
                        <a:cubicBezTo>
                          <a:pt x="30242" y="-1286"/>
                          <a:pt x="15669" y="-1286"/>
                          <a:pt x="6715" y="3858"/>
                        </a:cubicBezTo>
                        <a:cubicBezTo>
                          <a:pt x="-2238" y="9001"/>
                          <a:pt x="-2238" y="17383"/>
                          <a:pt x="6715" y="2262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6" name="Google Shape;3806;p47"/>
                <p:cNvGrpSpPr/>
                <p:nvPr/>
              </p:nvGrpSpPr>
              <p:grpSpPr>
                <a:xfrm>
                  <a:off x="846356" y="2784797"/>
                  <a:ext cx="35814" cy="33052"/>
                  <a:chOff x="846356" y="2784797"/>
                  <a:chExt cx="35814" cy="33052"/>
                </a:xfrm>
              </p:grpSpPr>
              <p:sp>
                <p:nvSpPr>
                  <p:cNvPr id="3807" name="Google Shape;3807;p47"/>
                  <p:cNvSpPr/>
                  <p:nvPr/>
                </p:nvSpPr>
                <p:spPr>
                  <a:xfrm>
                    <a:off x="846356" y="2795132"/>
                    <a:ext cx="35814" cy="2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14" h="22717" extrusionOk="0">
                        <a:moveTo>
                          <a:pt x="35814" y="0"/>
                        </a:moveTo>
                        <a:lnTo>
                          <a:pt x="35814" y="12478"/>
                        </a:lnTo>
                        <a:lnTo>
                          <a:pt x="35719" y="12478"/>
                        </a:lnTo>
                        <a:cubicBezTo>
                          <a:pt x="35719" y="15145"/>
                          <a:pt x="34004" y="17717"/>
                          <a:pt x="30480" y="19717"/>
                        </a:cubicBezTo>
                        <a:cubicBezTo>
                          <a:pt x="23527" y="23717"/>
                          <a:pt x="12192" y="23717"/>
                          <a:pt x="5239" y="19717"/>
                        </a:cubicBezTo>
                        <a:cubicBezTo>
                          <a:pt x="1810" y="17717"/>
                          <a:pt x="0" y="15049"/>
                          <a:pt x="0" y="12478"/>
                        </a:cubicBezTo>
                        <a:lnTo>
                          <a:pt x="0" y="0"/>
                        </a:lnTo>
                        <a:lnTo>
                          <a:pt x="35719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8" name="Google Shape;3808;p47"/>
                  <p:cNvSpPr/>
                  <p:nvPr/>
                </p:nvSpPr>
                <p:spPr>
                  <a:xfrm>
                    <a:off x="846476" y="2784797"/>
                    <a:ext cx="35671" cy="20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1" h="20573" extrusionOk="0">
                        <a:moveTo>
                          <a:pt x="5215" y="17574"/>
                        </a:moveTo>
                        <a:cubicBezTo>
                          <a:pt x="12168" y="21574"/>
                          <a:pt x="23408" y="21574"/>
                          <a:pt x="30456" y="17574"/>
                        </a:cubicBezTo>
                        <a:cubicBezTo>
                          <a:pt x="37409" y="13573"/>
                          <a:pt x="37409" y="7001"/>
                          <a:pt x="30456" y="3000"/>
                        </a:cubicBezTo>
                        <a:cubicBezTo>
                          <a:pt x="23503" y="-1000"/>
                          <a:pt x="12168" y="-1000"/>
                          <a:pt x="5215" y="3000"/>
                        </a:cubicBezTo>
                        <a:cubicBezTo>
                          <a:pt x="-1738" y="7001"/>
                          <a:pt x="-1738" y="13478"/>
                          <a:pt x="5215" y="17574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09" name="Google Shape;3809;p47"/>
                <p:cNvGrpSpPr/>
                <p:nvPr/>
              </p:nvGrpSpPr>
              <p:grpSpPr>
                <a:xfrm>
                  <a:off x="849262" y="2781130"/>
                  <a:ext cx="30240" cy="21812"/>
                  <a:chOff x="849262" y="2781130"/>
                  <a:chExt cx="30240" cy="21812"/>
                </a:xfrm>
              </p:grpSpPr>
              <p:sp>
                <p:nvSpPr>
                  <p:cNvPr id="3810" name="Google Shape;3810;p47"/>
                  <p:cNvSpPr/>
                  <p:nvPr/>
                </p:nvSpPr>
                <p:spPr>
                  <a:xfrm>
                    <a:off x="849404" y="2789893"/>
                    <a:ext cx="30098" cy="13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8" h="13049" extrusionOk="0">
                        <a:moveTo>
                          <a:pt x="30004" y="0"/>
                        </a:moveTo>
                        <a:lnTo>
                          <a:pt x="30004" y="4381"/>
                        </a:lnTo>
                        <a:lnTo>
                          <a:pt x="30004" y="4381"/>
                        </a:lnTo>
                        <a:cubicBezTo>
                          <a:pt x="30004" y="6572"/>
                          <a:pt x="28575" y="8858"/>
                          <a:pt x="25622" y="10477"/>
                        </a:cubicBezTo>
                        <a:cubicBezTo>
                          <a:pt x="19717" y="13906"/>
                          <a:pt x="10192" y="13906"/>
                          <a:pt x="4381" y="10477"/>
                        </a:cubicBezTo>
                        <a:cubicBezTo>
                          <a:pt x="1429" y="8763"/>
                          <a:pt x="0" y="6572"/>
                          <a:pt x="0" y="4381"/>
                        </a:cubicBezTo>
                        <a:lnTo>
                          <a:pt x="0" y="0"/>
                        </a:lnTo>
                        <a:lnTo>
                          <a:pt x="30099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1" name="Google Shape;3811;p47"/>
                  <p:cNvSpPr/>
                  <p:nvPr/>
                </p:nvSpPr>
                <p:spPr>
                  <a:xfrm>
                    <a:off x="849262" y="2781130"/>
                    <a:ext cx="30098" cy="17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98" h="17430" extrusionOk="0">
                        <a:moveTo>
                          <a:pt x="4429" y="14859"/>
                        </a:moveTo>
                        <a:cubicBezTo>
                          <a:pt x="10335" y="18288"/>
                          <a:pt x="19764" y="18288"/>
                          <a:pt x="25670" y="14859"/>
                        </a:cubicBezTo>
                        <a:cubicBezTo>
                          <a:pt x="31575" y="11525"/>
                          <a:pt x="31575" y="6001"/>
                          <a:pt x="25670" y="2572"/>
                        </a:cubicBezTo>
                        <a:cubicBezTo>
                          <a:pt x="19764" y="-857"/>
                          <a:pt x="10239" y="-857"/>
                          <a:pt x="4429" y="2572"/>
                        </a:cubicBezTo>
                        <a:cubicBezTo>
                          <a:pt x="-1476" y="6001"/>
                          <a:pt x="-1476" y="11525"/>
                          <a:pt x="4429" y="1485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12" name="Google Shape;3812;p47"/>
              <p:cNvGrpSpPr/>
              <p:nvPr/>
            </p:nvGrpSpPr>
            <p:grpSpPr>
              <a:xfrm>
                <a:off x="803875" y="2720837"/>
                <a:ext cx="122967" cy="108393"/>
                <a:chOff x="803875" y="2720837"/>
                <a:chExt cx="122967" cy="108393"/>
              </a:xfrm>
            </p:grpSpPr>
            <p:sp>
              <p:nvSpPr>
                <p:cNvPr id="3813" name="Google Shape;3813;p47"/>
                <p:cNvSpPr/>
                <p:nvPr/>
              </p:nvSpPr>
              <p:spPr>
                <a:xfrm>
                  <a:off x="844451" y="2752269"/>
                  <a:ext cx="82391" cy="7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1" h="76961" extrusionOk="0">
                      <a:moveTo>
                        <a:pt x="13907" y="76962"/>
                      </a:moveTo>
                      <a:lnTo>
                        <a:pt x="82391" y="37433"/>
                      </a:lnTo>
                      <a:lnTo>
                        <a:pt x="82391" y="0"/>
                      </a:lnTo>
                      <a:lnTo>
                        <a:pt x="0" y="29718"/>
                      </a:lnTo>
                      <a:lnTo>
                        <a:pt x="13907" y="7696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4" name="Google Shape;3814;p47"/>
                <p:cNvSpPr/>
                <p:nvPr/>
              </p:nvSpPr>
              <p:spPr>
                <a:xfrm>
                  <a:off x="803875" y="2760270"/>
                  <a:ext cx="54483" cy="6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3" h="68960" extrusionOk="0">
                      <a:moveTo>
                        <a:pt x="54483" y="68961"/>
                      </a:moveTo>
                      <a:lnTo>
                        <a:pt x="54483" y="31433"/>
                      </a:lnTo>
                      <a:lnTo>
                        <a:pt x="0" y="0"/>
                      </a:lnTo>
                      <a:lnTo>
                        <a:pt x="0" y="37433"/>
                      </a:lnTo>
                      <a:lnTo>
                        <a:pt x="54483" y="6896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5" name="Google Shape;3815;p47"/>
                <p:cNvSpPr/>
                <p:nvPr/>
              </p:nvSpPr>
              <p:spPr>
                <a:xfrm>
                  <a:off x="803875" y="2720837"/>
                  <a:ext cx="122967" cy="70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67" h="70866" extrusionOk="0">
                      <a:moveTo>
                        <a:pt x="54483" y="70866"/>
                      </a:moveTo>
                      <a:lnTo>
                        <a:pt x="122968" y="31433"/>
                      </a:lnTo>
                      <a:lnTo>
                        <a:pt x="68390" y="0"/>
                      </a:lnTo>
                      <a:lnTo>
                        <a:pt x="0" y="39433"/>
                      </a:lnTo>
                      <a:lnTo>
                        <a:pt x="54483" y="7086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16" name="Google Shape;3816;p47"/>
              <p:cNvGrpSpPr/>
              <p:nvPr/>
            </p:nvGrpSpPr>
            <p:grpSpPr>
              <a:xfrm>
                <a:off x="841094" y="2710002"/>
                <a:ext cx="46434" cy="61150"/>
                <a:chOff x="841094" y="2710002"/>
                <a:chExt cx="46434" cy="61150"/>
              </a:xfrm>
            </p:grpSpPr>
            <p:grpSp>
              <p:nvGrpSpPr>
                <p:cNvPr id="3817" name="Google Shape;3817;p47"/>
                <p:cNvGrpSpPr/>
                <p:nvPr/>
              </p:nvGrpSpPr>
              <p:grpSpPr>
                <a:xfrm>
                  <a:off x="841094" y="2730814"/>
                  <a:ext cx="46434" cy="40338"/>
                  <a:chOff x="841094" y="2730814"/>
                  <a:chExt cx="46434" cy="40338"/>
                </a:xfrm>
              </p:grpSpPr>
              <p:sp>
                <p:nvSpPr>
                  <p:cNvPr id="3818" name="Google Shape;3818;p47"/>
                  <p:cNvSpPr/>
                  <p:nvPr/>
                </p:nvSpPr>
                <p:spPr>
                  <a:xfrm>
                    <a:off x="841118" y="2744173"/>
                    <a:ext cx="46386" cy="26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86" h="26979" extrusionOk="0">
                        <a:moveTo>
                          <a:pt x="46387" y="0"/>
                        </a:moveTo>
                        <a:lnTo>
                          <a:pt x="46387" y="13621"/>
                        </a:lnTo>
                        <a:cubicBezTo>
                          <a:pt x="46387" y="17050"/>
                          <a:pt x="44101" y="20479"/>
                          <a:pt x="39624" y="23050"/>
                        </a:cubicBezTo>
                        <a:cubicBezTo>
                          <a:pt x="30575" y="28289"/>
                          <a:pt x="15907" y="28289"/>
                          <a:pt x="6763" y="23050"/>
                        </a:cubicBezTo>
                        <a:cubicBezTo>
                          <a:pt x="2286" y="20383"/>
                          <a:pt x="0" y="17050"/>
                          <a:pt x="0" y="13621"/>
                        </a:cubicBezTo>
                        <a:lnTo>
                          <a:pt x="0" y="0"/>
                        </a:lnTo>
                        <a:lnTo>
                          <a:pt x="4638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9" name="Google Shape;3819;p47"/>
                  <p:cNvSpPr/>
                  <p:nvPr/>
                </p:nvSpPr>
                <p:spPr>
                  <a:xfrm>
                    <a:off x="841094" y="2730814"/>
                    <a:ext cx="46434" cy="26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34" h="26812" extrusionOk="0">
                        <a:moveTo>
                          <a:pt x="6787" y="22884"/>
                        </a:moveTo>
                        <a:cubicBezTo>
                          <a:pt x="15931" y="28123"/>
                          <a:pt x="30599" y="28123"/>
                          <a:pt x="39648" y="22884"/>
                        </a:cubicBezTo>
                        <a:cubicBezTo>
                          <a:pt x="48697" y="17645"/>
                          <a:pt x="48697" y="9168"/>
                          <a:pt x="39648" y="3929"/>
                        </a:cubicBezTo>
                        <a:cubicBezTo>
                          <a:pt x="30599" y="-1310"/>
                          <a:pt x="15931" y="-1310"/>
                          <a:pt x="6787" y="3929"/>
                        </a:cubicBezTo>
                        <a:cubicBezTo>
                          <a:pt x="-2262" y="9168"/>
                          <a:pt x="-2262" y="17645"/>
                          <a:pt x="6787" y="2288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20" name="Google Shape;3820;p47"/>
                <p:cNvGrpSpPr/>
                <p:nvPr/>
              </p:nvGrpSpPr>
              <p:grpSpPr>
                <a:xfrm>
                  <a:off x="843618" y="2710002"/>
                  <a:ext cx="41315" cy="44909"/>
                  <a:chOff x="843618" y="2710002"/>
                  <a:chExt cx="41315" cy="44909"/>
                </a:xfrm>
              </p:grpSpPr>
              <p:sp>
                <p:nvSpPr>
                  <p:cNvPr id="3821" name="Google Shape;3821;p47"/>
                  <p:cNvSpPr/>
                  <p:nvPr/>
                </p:nvSpPr>
                <p:spPr>
                  <a:xfrm>
                    <a:off x="843690" y="2721884"/>
                    <a:ext cx="41243" cy="33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43" h="33027" extrusionOk="0">
                        <a:moveTo>
                          <a:pt x="41243" y="0"/>
                        </a:moveTo>
                        <a:lnTo>
                          <a:pt x="41243" y="21050"/>
                        </a:lnTo>
                        <a:cubicBezTo>
                          <a:pt x="41243" y="24098"/>
                          <a:pt x="39243" y="27242"/>
                          <a:pt x="35147" y="29527"/>
                        </a:cubicBezTo>
                        <a:cubicBezTo>
                          <a:pt x="27051" y="34195"/>
                          <a:pt x="14002" y="34195"/>
                          <a:pt x="6001" y="29527"/>
                        </a:cubicBezTo>
                        <a:cubicBezTo>
                          <a:pt x="2000" y="27242"/>
                          <a:pt x="0" y="24193"/>
                          <a:pt x="0" y="21050"/>
                        </a:cubicBezTo>
                        <a:lnTo>
                          <a:pt x="0" y="0"/>
                        </a:lnTo>
                        <a:lnTo>
                          <a:pt x="4124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2" name="Google Shape;3822;p47"/>
                  <p:cNvSpPr/>
                  <p:nvPr/>
                </p:nvSpPr>
                <p:spPr>
                  <a:xfrm>
                    <a:off x="843618" y="2710002"/>
                    <a:ext cx="41290" cy="23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90" h="23860" extrusionOk="0">
                        <a:moveTo>
                          <a:pt x="6072" y="20360"/>
                        </a:moveTo>
                        <a:cubicBezTo>
                          <a:pt x="14168" y="25027"/>
                          <a:pt x="27218" y="25027"/>
                          <a:pt x="35219" y="20360"/>
                        </a:cubicBezTo>
                        <a:cubicBezTo>
                          <a:pt x="43315" y="15692"/>
                          <a:pt x="43315" y="8168"/>
                          <a:pt x="35219" y="3500"/>
                        </a:cubicBezTo>
                        <a:cubicBezTo>
                          <a:pt x="27122" y="-1167"/>
                          <a:pt x="14073" y="-1167"/>
                          <a:pt x="6072" y="3500"/>
                        </a:cubicBezTo>
                        <a:cubicBezTo>
                          <a:pt x="-2024" y="8168"/>
                          <a:pt x="-2024" y="15692"/>
                          <a:pt x="6072" y="2036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3" name="Google Shape;3823;p47"/>
                  <p:cNvSpPr/>
                  <p:nvPr/>
                </p:nvSpPr>
                <p:spPr>
                  <a:xfrm>
                    <a:off x="860096" y="2719455"/>
                    <a:ext cx="8429" cy="4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29" h="4857" extrusionOk="0">
                        <a:moveTo>
                          <a:pt x="1214" y="4143"/>
                        </a:moveTo>
                        <a:cubicBezTo>
                          <a:pt x="2834" y="5096"/>
                          <a:pt x="5501" y="5096"/>
                          <a:pt x="7215" y="4143"/>
                        </a:cubicBezTo>
                        <a:cubicBezTo>
                          <a:pt x="8834" y="3191"/>
                          <a:pt x="8834" y="1667"/>
                          <a:pt x="7215" y="714"/>
                        </a:cubicBezTo>
                        <a:cubicBezTo>
                          <a:pt x="5596" y="-238"/>
                          <a:pt x="2929" y="-238"/>
                          <a:pt x="1214" y="714"/>
                        </a:cubicBezTo>
                        <a:cubicBezTo>
                          <a:pt x="-405" y="1667"/>
                          <a:pt x="-405" y="3191"/>
                          <a:pt x="1214" y="414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24" name="Google Shape;3824;p47"/>
            <p:cNvGrpSpPr/>
            <p:nvPr/>
          </p:nvGrpSpPr>
          <p:grpSpPr>
            <a:xfrm>
              <a:off x="861597" y="2663669"/>
              <a:ext cx="404145" cy="479696"/>
              <a:chOff x="861597" y="2663669"/>
              <a:chExt cx="404145" cy="479696"/>
            </a:xfrm>
          </p:grpSpPr>
          <p:grpSp>
            <p:nvGrpSpPr>
              <p:cNvPr id="3825" name="Google Shape;3825;p47"/>
              <p:cNvGrpSpPr/>
              <p:nvPr/>
            </p:nvGrpSpPr>
            <p:grpSpPr>
              <a:xfrm>
                <a:off x="1072194" y="2942959"/>
                <a:ext cx="193548" cy="200406"/>
                <a:chOff x="1072194" y="2942959"/>
                <a:chExt cx="193548" cy="200406"/>
              </a:xfrm>
            </p:grpSpPr>
            <p:sp>
              <p:nvSpPr>
                <p:cNvPr id="3826" name="Google Shape;3826;p47"/>
                <p:cNvSpPr/>
                <p:nvPr/>
              </p:nvSpPr>
              <p:spPr>
                <a:xfrm>
                  <a:off x="1112866" y="2974487"/>
                  <a:ext cx="152876" cy="16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76" h="168878" extrusionOk="0">
                      <a:moveTo>
                        <a:pt x="13906" y="168878"/>
                      </a:moveTo>
                      <a:lnTo>
                        <a:pt x="152876" y="88583"/>
                      </a:lnTo>
                      <a:lnTo>
                        <a:pt x="152876" y="0"/>
                      </a:lnTo>
                      <a:lnTo>
                        <a:pt x="0" y="70390"/>
                      </a:lnTo>
                      <a:lnTo>
                        <a:pt x="13906" y="16887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7" name="Google Shape;3827;p47"/>
                <p:cNvSpPr/>
                <p:nvPr/>
              </p:nvSpPr>
              <p:spPr>
                <a:xfrm>
                  <a:off x="1072194" y="3023160"/>
                  <a:ext cx="54578" cy="12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78" h="120205" extrusionOk="0">
                      <a:moveTo>
                        <a:pt x="54578" y="120206"/>
                      </a:moveTo>
                      <a:lnTo>
                        <a:pt x="54578" y="31528"/>
                      </a:lnTo>
                      <a:lnTo>
                        <a:pt x="0" y="0"/>
                      </a:lnTo>
                      <a:lnTo>
                        <a:pt x="0" y="88773"/>
                      </a:lnTo>
                      <a:lnTo>
                        <a:pt x="54578" y="12020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8" name="Google Shape;3828;p47"/>
                <p:cNvSpPr/>
                <p:nvPr/>
              </p:nvSpPr>
              <p:spPr>
                <a:xfrm>
                  <a:off x="1072194" y="2942959"/>
                  <a:ext cx="193547" cy="111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47" h="111728" extrusionOk="0">
                      <a:moveTo>
                        <a:pt x="54578" y="111728"/>
                      </a:moveTo>
                      <a:lnTo>
                        <a:pt x="193548" y="31528"/>
                      </a:lnTo>
                      <a:lnTo>
                        <a:pt x="138970" y="0"/>
                      </a:lnTo>
                      <a:lnTo>
                        <a:pt x="0" y="80200"/>
                      </a:lnTo>
                      <a:lnTo>
                        <a:pt x="54578" y="11172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9" name="Google Shape;3829;p47"/>
                <p:cNvSpPr/>
                <p:nvPr/>
              </p:nvSpPr>
              <p:spPr>
                <a:xfrm>
                  <a:off x="1082291" y="2951532"/>
                  <a:ext cx="173735" cy="9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5" h="97250" extrusionOk="0">
                      <a:moveTo>
                        <a:pt x="46196" y="97250"/>
                      </a:moveTo>
                      <a:lnTo>
                        <a:pt x="173736" y="23622"/>
                      </a:lnTo>
                      <a:lnTo>
                        <a:pt x="130683" y="0"/>
                      </a:lnTo>
                      <a:lnTo>
                        <a:pt x="0" y="70580"/>
                      </a:lnTo>
                      <a:lnTo>
                        <a:pt x="46196" y="97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30" name="Google Shape;3830;p47"/>
              <p:cNvGrpSpPr/>
              <p:nvPr/>
            </p:nvGrpSpPr>
            <p:grpSpPr>
              <a:xfrm>
                <a:off x="861597" y="2663669"/>
                <a:ext cx="394334" cy="385208"/>
                <a:chOff x="861597" y="2663669"/>
                <a:chExt cx="394334" cy="385208"/>
              </a:xfrm>
            </p:grpSpPr>
            <p:grpSp>
              <p:nvGrpSpPr>
                <p:cNvPr id="3831" name="Google Shape;3831;p47"/>
                <p:cNvGrpSpPr/>
                <p:nvPr/>
              </p:nvGrpSpPr>
              <p:grpSpPr>
                <a:xfrm>
                  <a:off x="1082195" y="2902907"/>
                  <a:ext cx="134588" cy="123301"/>
                  <a:chOff x="1082195" y="2902907"/>
                  <a:chExt cx="134588" cy="123301"/>
                </a:xfrm>
              </p:grpSpPr>
              <p:sp>
                <p:nvSpPr>
                  <p:cNvPr id="3832" name="Google Shape;3832;p47"/>
                  <p:cNvSpPr/>
                  <p:nvPr/>
                </p:nvSpPr>
                <p:spPr>
                  <a:xfrm>
                    <a:off x="1082195" y="2902907"/>
                    <a:ext cx="127635" cy="12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5" h="123300" extrusionOk="0">
                        <a:moveTo>
                          <a:pt x="114300" y="8239"/>
                        </a:moveTo>
                        <a:lnTo>
                          <a:pt x="114872" y="7763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8" y="8715"/>
                        </a:cubicBezTo>
                        <a:cubicBezTo>
                          <a:pt x="28575" y="29099"/>
                          <a:pt x="0" y="78534"/>
                          <a:pt x="0" y="119205"/>
                        </a:cubicBezTo>
                        <a:lnTo>
                          <a:pt x="7049" y="123301"/>
                        </a:lnTo>
                        <a:lnTo>
                          <a:pt x="11906" y="112442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3" name="Google Shape;3833;p47"/>
                  <p:cNvSpPr/>
                  <p:nvPr/>
                </p:nvSpPr>
                <p:spPr>
                  <a:xfrm>
                    <a:off x="1089244" y="2907037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7" y="8681"/>
                        </a:moveTo>
                        <a:cubicBezTo>
                          <a:pt x="28575" y="29065"/>
                          <a:pt x="0" y="78499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34" name="Google Shape;3834;p47"/>
                <p:cNvGrpSpPr/>
                <p:nvPr/>
              </p:nvGrpSpPr>
              <p:grpSpPr>
                <a:xfrm>
                  <a:off x="1098960" y="2918450"/>
                  <a:ext cx="141541" cy="120712"/>
                  <a:chOff x="1098960" y="2918450"/>
                  <a:chExt cx="141541" cy="120712"/>
                </a:xfrm>
              </p:grpSpPr>
              <p:sp>
                <p:nvSpPr>
                  <p:cNvPr id="3835" name="Google Shape;3835;p47"/>
                  <p:cNvSpPr/>
                  <p:nvPr/>
                </p:nvSpPr>
                <p:spPr>
                  <a:xfrm>
                    <a:off x="1098960" y="2918450"/>
                    <a:ext cx="135540" cy="120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40" h="120712" extrusionOk="0">
                        <a:moveTo>
                          <a:pt x="124206" y="22129"/>
                        </a:moveTo>
                        <a:lnTo>
                          <a:pt x="124682" y="21748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32194" y="120712"/>
                        </a:lnTo>
                        <a:lnTo>
                          <a:pt x="36385" y="111378"/>
                        </a:lnTo>
                        <a:lnTo>
                          <a:pt x="135541" y="54133"/>
                        </a:lnTo>
                        <a:cubicBezTo>
                          <a:pt x="135541" y="39655"/>
                          <a:pt x="131254" y="28701"/>
                          <a:pt x="124111" y="2212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6" name="Google Shape;3836;p47"/>
                  <p:cNvSpPr/>
                  <p:nvPr/>
                </p:nvSpPr>
                <p:spPr>
                  <a:xfrm>
                    <a:off x="1100769" y="2919593"/>
                    <a:ext cx="94868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2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1"/>
                          <a:pt x="26860" y="26224"/>
                          <a:pt x="57055" y="879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7" name="Google Shape;3837;p47"/>
                  <p:cNvSpPr/>
                  <p:nvPr/>
                </p:nvSpPr>
                <p:spPr>
                  <a:xfrm>
                    <a:off x="1105151" y="2922069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8" name="Google Shape;3838;p47"/>
                  <p:cNvSpPr/>
                  <p:nvPr/>
                </p:nvSpPr>
                <p:spPr>
                  <a:xfrm>
                    <a:off x="1109437" y="2924546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636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9" name="Google Shape;3839;p47"/>
                  <p:cNvSpPr/>
                  <p:nvPr/>
                </p:nvSpPr>
                <p:spPr>
                  <a:xfrm>
                    <a:off x="1113723" y="2927022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0" name="Google Shape;3840;p47"/>
                  <p:cNvSpPr/>
                  <p:nvPr/>
                </p:nvSpPr>
                <p:spPr>
                  <a:xfrm>
                    <a:off x="1118105" y="2929499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1" name="Google Shape;3841;p47"/>
                  <p:cNvSpPr/>
                  <p:nvPr/>
                </p:nvSpPr>
                <p:spPr>
                  <a:xfrm>
                    <a:off x="1122486" y="2932070"/>
                    <a:ext cx="94868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2" extrusionOk="0">
                        <a:moveTo>
                          <a:pt x="57150" y="8793"/>
                        </a:moveTo>
                        <a:cubicBezTo>
                          <a:pt x="71819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0"/>
                          <a:pt x="26860" y="26224"/>
                          <a:pt x="57055" y="87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2" name="Google Shape;3842;p47"/>
                  <p:cNvSpPr/>
                  <p:nvPr/>
                </p:nvSpPr>
                <p:spPr>
                  <a:xfrm>
                    <a:off x="1131154" y="2937011"/>
                    <a:ext cx="109347" cy="102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47" h="102151" extrusionOk="0">
                        <a:moveTo>
                          <a:pt x="54674" y="7473"/>
                        </a:moveTo>
                        <a:cubicBezTo>
                          <a:pt x="24479" y="24904"/>
                          <a:pt x="0" y="67290"/>
                          <a:pt x="0" y="102151"/>
                        </a:cubicBezTo>
                        <a:lnTo>
                          <a:pt x="109347" y="39001"/>
                        </a:lnTo>
                        <a:cubicBezTo>
                          <a:pt x="109347" y="4139"/>
                          <a:pt x="84868" y="-9958"/>
                          <a:pt x="54674" y="7473"/>
                        </a:cubicBez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43" name="Google Shape;3843;p47"/>
                <p:cNvSpPr/>
                <p:nvPr/>
              </p:nvSpPr>
              <p:spPr>
                <a:xfrm>
                  <a:off x="861597" y="2663669"/>
                  <a:ext cx="349931" cy="27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931" h="270717" extrusionOk="0">
                      <a:moveTo>
                        <a:pt x="347091" y="270623"/>
                      </a:moveTo>
                      <a:cubicBezTo>
                        <a:pt x="346424" y="270623"/>
                        <a:pt x="345757" y="270432"/>
                        <a:pt x="345281" y="269956"/>
                      </a:cubicBezTo>
                      <a:cubicBezTo>
                        <a:pt x="327184" y="254240"/>
                        <a:pt x="307467" y="245191"/>
                        <a:pt x="286607" y="235571"/>
                      </a:cubicBezTo>
                      <a:cubicBezTo>
                        <a:pt x="248984" y="218330"/>
                        <a:pt x="210026" y="200423"/>
                        <a:pt x="180023" y="140892"/>
                      </a:cubicBezTo>
                      <a:cubicBezTo>
                        <a:pt x="156877" y="94982"/>
                        <a:pt x="129540" y="57739"/>
                        <a:pt x="100870" y="33355"/>
                      </a:cubicBezTo>
                      <a:cubicBezTo>
                        <a:pt x="75914" y="12019"/>
                        <a:pt x="51340" y="2208"/>
                        <a:pt x="33528" y="6494"/>
                      </a:cubicBezTo>
                      <a:cubicBezTo>
                        <a:pt x="15430" y="10781"/>
                        <a:pt x="5524" y="29164"/>
                        <a:pt x="5524" y="58310"/>
                      </a:cubicBezTo>
                      <a:cubicBezTo>
                        <a:pt x="5524" y="59834"/>
                        <a:pt x="4286" y="61073"/>
                        <a:pt x="2762" y="61073"/>
                      </a:cubicBezTo>
                      <a:cubicBezTo>
                        <a:pt x="1238" y="61073"/>
                        <a:pt x="0" y="59834"/>
                        <a:pt x="0" y="58310"/>
                      </a:cubicBezTo>
                      <a:cubicBezTo>
                        <a:pt x="0" y="26402"/>
                        <a:pt x="11525" y="6113"/>
                        <a:pt x="32290" y="1160"/>
                      </a:cubicBezTo>
                      <a:cubicBezTo>
                        <a:pt x="52102" y="-3602"/>
                        <a:pt x="77724" y="6399"/>
                        <a:pt x="104489" y="29259"/>
                      </a:cubicBezTo>
                      <a:cubicBezTo>
                        <a:pt x="133636" y="54119"/>
                        <a:pt x="161449" y="91934"/>
                        <a:pt x="184975" y="138511"/>
                      </a:cubicBezTo>
                      <a:cubicBezTo>
                        <a:pt x="214122" y="196328"/>
                        <a:pt x="252127" y="213854"/>
                        <a:pt x="288988" y="230713"/>
                      </a:cubicBezTo>
                      <a:cubicBezTo>
                        <a:pt x="309277" y="240047"/>
                        <a:pt x="330232" y="249668"/>
                        <a:pt x="348996" y="265860"/>
                      </a:cubicBezTo>
                      <a:cubicBezTo>
                        <a:pt x="350139" y="266908"/>
                        <a:pt x="350234" y="268622"/>
                        <a:pt x="349282" y="269765"/>
                      </a:cubicBezTo>
                      <a:cubicBezTo>
                        <a:pt x="348710" y="270432"/>
                        <a:pt x="347948" y="270718"/>
                        <a:pt x="347186" y="2707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44" name="Google Shape;3844;p47"/>
                <p:cNvGrpSpPr/>
                <p:nvPr/>
              </p:nvGrpSpPr>
              <p:grpSpPr>
                <a:xfrm>
                  <a:off x="1121439" y="2925576"/>
                  <a:ext cx="134492" cy="123301"/>
                  <a:chOff x="1121439" y="2925576"/>
                  <a:chExt cx="134492" cy="123301"/>
                </a:xfrm>
              </p:grpSpPr>
              <p:sp>
                <p:nvSpPr>
                  <p:cNvPr id="3845" name="Google Shape;3845;p47"/>
                  <p:cNvSpPr/>
                  <p:nvPr/>
                </p:nvSpPr>
                <p:spPr>
                  <a:xfrm>
                    <a:off x="1121439" y="2925576"/>
                    <a:ext cx="127635" cy="123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5" h="123301" extrusionOk="0">
                        <a:moveTo>
                          <a:pt x="114300" y="8144"/>
                        </a:moveTo>
                        <a:lnTo>
                          <a:pt x="114871" y="7668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7" y="8715"/>
                        </a:cubicBezTo>
                        <a:cubicBezTo>
                          <a:pt x="28575" y="29004"/>
                          <a:pt x="0" y="78534"/>
                          <a:pt x="0" y="119205"/>
                        </a:cubicBezTo>
                        <a:lnTo>
                          <a:pt x="7048" y="123301"/>
                        </a:lnTo>
                        <a:lnTo>
                          <a:pt x="11906" y="112443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6" name="Google Shape;3846;p47"/>
                  <p:cNvSpPr/>
                  <p:nvPr/>
                </p:nvSpPr>
                <p:spPr>
                  <a:xfrm>
                    <a:off x="1128392" y="2929611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8" y="8681"/>
                        </a:moveTo>
                        <a:cubicBezTo>
                          <a:pt x="28575" y="29065"/>
                          <a:pt x="0" y="78500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7" name="Google Shape;3847;p47"/>
                  <p:cNvSpPr/>
                  <p:nvPr/>
                </p:nvSpPr>
                <p:spPr>
                  <a:xfrm>
                    <a:off x="1175826" y="2990645"/>
                    <a:ext cx="32956" cy="30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56" h="30895" extrusionOk="0">
                        <a:moveTo>
                          <a:pt x="26194" y="320"/>
                        </a:moveTo>
                        <a:cubicBezTo>
                          <a:pt x="23431" y="-442"/>
                          <a:pt x="20098" y="130"/>
                          <a:pt x="16478" y="2320"/>
                        </a:cubicBezTo>
                        <a:cubicBezTo>
                          <a:pt x="8573" y="6892"/>
                          <a:pt x="2000" y="17084"/>
                          <a:pt x="381" y="26514"/>
                        </a:cubicBezTo>
                        <a:cubicBezTo>
                          <a:pt x="95" y="28038"/>
                          <a:pt x="0" y="29467"/>
                          <a:pt x="0" y="30895"/>
                        </a:cubicBezTo>
                        <a:lnTo>
                          <a:pt x="32956" y="11845"/>
                        </a:lnTo>
                        <a:cubicBezTo>
                          <a:pt x="32956" y="5559"/>
                          <a:pt x="30290" y="1463"/>
                          <a:pt x="26194" y="32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8" name="Google Shape;3848;p47"/>
                  <p:cNvSpPr/>
                  <p:nvPr/>
                </p:nvSpPr>
                <p:spPr>
                  <a:xfrm>
                    <a:off x="1202020" y="2990870"/>
                    <a:ext cx="6762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3811" extrusionOk="0">
                        <a:moveTo>
                          <a:pt x="6763" y="11525"/>
                        </a:moveTo>
                        <a:lnTo>
                          <a:pt x="2858" y="13811"/>
                        </a:lnTo>
                        <a:cubicBezTo>
                          <a:pt x="3239" y="12383"/>
                          <a:pt x="3143" y="9430"/>
                          <a:pt x="3143" y="9430"/>
                        </a:cubicBezTo>
                        <a:cubicBezTo>
                          <a:pt x="3143" y="5239"/>
                          <a:pt x="2000" y="2000"/>
                          <a:pt x="0" y="0"/>
                        </a:cubicBezTo>
                        <a:cubicBezTo>
                          <a:pt x="4096" y="1143"/>
                          <a:pt x="6763" y="5144"/>
                          <a:pt x="6763" y="11525"/>
                        </a:cubicBezTo>
                        <a:close/>
                      </a:path>
                    </a:pathLst>
                  </a:custGeom>
                  <a:solidFill>
                    <a:srgbClr val="BCBE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849" name="Google Shape;3849;p47"/>
          <p:cNvGrpSpPr/>
          <p:nvPr/>
        </p:nvGrpSpPr>
        <p:grpSpPr>
          <a:xfrm>
            <a:off x="6900546" y="1304036"/>
            <a:ext cx="1434919" cy="1712133"/>
            <a:chOff x="2665060" y="3497315"/>
            <a:chExt cx="637317" cy="760475"/>
          </a:xfrm>
        </p:grpSpPr>
        <p:grpSp>
          <p:nvGrpSpPr>
            <p:cNvPr id="3850" name="Google Shape;3850;p47"/>
            <p:cNvGrpSpPr/>
            <p:nvPr/>
          </p:nvGrpSpPr>
          <p:grpSpPr>
            <a:xfrm>
              <a:off x="2937570" y="3510173"/>
              <a:ext cx="364807" cy="590359"/>
              <a:chOff x="2937570" y="3510173"/>
              <a:chExt cx="364807" cy="590359"/>
            </a:xfrm>
          </p:grpSpPr>
          <p:sp>
            <p:nvSpPr>
              <p:cNvPr id="3851" name="Google Shape;3851;p47"/>
              <p:cNvSpPr/>
              <p:nvPr/>
            </p:nvSpPr>
            <p:spPr>
              <a:xfrm>
                <a:off x="3291329" y="3714389"/>
                <a:ext cx="11048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386143" extrusionOk="0">
                    <a:moveTo>
                      <a:pt x="0" y="386144"/>
                    </a:moveTo>
                    <a:lnTo>
                      <a:pt x="11049" y="379667"/>
                    </a:lnTo>
                    <a:lnTo>
                      <a:pt x="11049" y="0"/>
                    </a:lnTo>
                    <a:lnTo>
                      <a:pt x="0" y="6477"/>
                    </a:lnTo>
                    <a:lnTo>
                      <a:pt x="0" y="3861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47"/>
              <p:cNvSpPr/>
              <p:nvPr/>
            </p:nvSpPr>
            <p:spPr>
              <a:xfrm>
                <a:off x="2937570" y="3510173"/>
                <a:ext cx="364807" cy="210693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693" extrusionOk="0">
                    <a:moveTo>
                      <a:pt x="353759" y="210693"/>
                    </a:moveTo>
                    <a:lnTo>
                      <a:pt x="364807" y="204216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353759" y="210693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47"/>
              <p:cNvSpPr/>
              <p:nvPr/>
            </p:nvSpPr>
            <p:spPr>
              <a:xfrm>
                <a:off x="2942237" y="3526080"/>
                <a:ext cx="348900" cy="566070"/>
              </a:xfrm>
              <a:custGeom>
                <a:avLst/>
                <a:gdLst/>
                <a:ahLst/>
                <a:cxnLst/>
                <a:rect l="l" t="t" r="r" b="b"/>
                <a:pathLst>
                  <a:path w="348900" h="566070" extrusionOk="0">
                    <a:moveTo>
                      <a:pt x="476" y="0"/>
                    </a:moveTo>
                    <a:lnTo>
                      <a:pt x="0" y="370904"/>
                    </a:lnTo>
                    <a:lnTo>
                      <a:pt x="343948" y="566071"/>
                    </a:lnTo>
                    <a:lnTo>
                      <a:pt x="345853" y="198311"/>
                    </a:lnTo>
                    <a:lnTo>
                      <a:pt x="571" y="0"/>
                    </a:lnTo>
                    <a:close/>
                    <a:moveTo>
                      <a:pt x="12859" y="54959"/>
                    </a:moveTo>
                    <a:lnTo>
                      <a:pt x="61627" y="31242"/>
                    </a:lnTo>
                    <a:lnTo>
                      <a:pt x="348901" y="197072"/>
                    </a:lnTo>
                    <a:lnTo>
                      <a:pt x="348901" y="448723"/>
                    </a:lnTo>
                    <a:lnTo>
                      <a:pt x="289370" y="477679"/>
                    </a:lnTo>
                    <a:lnTo>
                      <a:pt x="12763" y="318040"/>
                    </a:lnTo>
                    <a:lnTo>
                      <a:pt x="12763" y="54959"/>
                    </a:lnTo>
                    <a:close/>
                  </a:path>
                </a:pathLst>
              </a:custGeom>
              <a:solidFill>
                <a:srgbClr val="535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47"/>
              <p:cNvSpPr/>
              <p:nvPr/>
            </p:nvSpPr>
            <p:spPr>
              <a:xfrm>
                <a:off x="2937570" y="3516650"/>
                <a:ext cx="353663" cy="583882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83882" extrusionOk="0">
                    <a:moveTo>
                      <a:pt x="0" y="0"/>
                    </a:moveTo>
                    <a:lnTo>
                      <a:pt x="0" y="379666"/>
                    </a:lnTo>
                    <a:lnTo>
                      <a:pt x="353663" y="583882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8858" y="69342"/>
                    </a:moveTo>
                    <a:lnTo>
                      <a:pt x="57626" y="45625"/>
                    </a:lnTo>
                    <a:lnTo>
                      <a:pt x="344900" y="211455"/>
                    </a:lnTo>
                    <a:lnTo>
                      <a:pt x="344900" y="463105"/>
                    </a:lnTo>
                    <a:lnTo>
                      <a:pt x="285369" y="492062"/>
                    </a:lnTo>
                    <a:lnTo>
                      <a:pt x="8858" y="332422"/>
                    </a:lnTo>
                    <a:lnTo>
                      <a:pt x="8858" y="693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47"/>
              <p:cNvSpPr/>
              <p:nvPr/>
            </p:nvSpPr>
            <p:spPr>
              <a:xfrm>
                <a:off x="2946524" y="3562275"/>
                <a:ext cx="336041" cy="446436"/>
              </a:xfrm>
              <a:custGeom>
                <a:avLst/>
                <a:gdLst/>
                <a:ahLst/>
                <a:cxnLst/>
                <a:rect l="l" t="t" r="r" b="b"/>
                <a:pathLst>
                  <a:path w="336041" h="446436" extrusionOk="0">
                    <a:moveTo>
                      <a:pt x="0" y="23717"/>
                    </a:moveTo>
                    <a:lnTo>
                      <a:pt x="48768" y="0"/>
                    </a:lnTo>
                    <a:lnTo>
                      <a:pt x="336042" y="165830"/>
                    </a:lnTo>
                    <a:lnTo>
                      <a:pt x="336042" y="417481"/>
                    </a:lnTo>
                    <a:lnTo>
                      <a:pt x="276511" y="446437"/>
                    </a:lnTo>
                    <a:lnTo>
                      <a:pt x="0" y="286798"/>
                    </a:lnTo>
                    <a:lnTo>
                      <a:pt x="0" y="23717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6" name="Google Shape;3856;p47"/>
            <p:cNvGrpSpPr/>
            <p:nvPr/>
          </p:nvGrpSpPr>
          <p:grpSpPr>
            <a:xfrm>
              <a:off x="2676300" y="3516650"/>
              <a:ext cx="272509" cy="537019"/>
              <a:chOff x="2676300" y="3516650"/>
              <a:chExt cx="272509" cy="537019"/>
            </a:xfrm>
          </p:grpSpPr>
          <p:sp>
            <p:nvSpPr>
              <p:cNvPr id="3857" name="Google Shape;3857;p47"/>
              <p:cNvSpPr/>
              <p:nvPr/>
            </p:nvSpPr>
            <p:spPr>
              <a:xfrm>
                <a:off x="2676300" y="3667526"/>
                <a:ext cx="11144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143" extrusionOk="0">
                    <a:moveTo>
                      <a:pt x="11144" y="386144"/>
                    </a:moveTo>
                    <a:lnTo>
                      <a:pt x="0" y="379666"/>
                    </a:lnTo>
                    <a:lnTo>
                      <a:pt x="0" y="0"/>
                    </a:lnTo>
                    <a:lnTo>
                      <a:pt x="11144" y="6382"/>
                    </a:lnTo>
                    <a:lnTo>
                      <a:pt x="11144" y="386144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47"/>
              <p:cNvSpPr/>
              <p:nvPr/>
            </p:nvSpPr>
            <p:spPr>
              <a:xfrm>
                <a:off x="2676300" y="3516650"/>
                <a:ext cx="272415" cy="157257"/>
              </a:xfrm>
              <a:custGeom>
                <a:avLst/>
                <a:gdLst/>
                <a:ahLst/>
                <a:cxnLst/>
                <a:rect l="l" t="t" r="r" b="b"/>
                <a:pathLst>
                  <a:path w="272415" h="157257" extrusionOk="0">
                    <a:moveTo>
                      <a:pt x="11144" y="157258"/>
                    </a:moveTo>
                    <a:lnTo>
                      <a:pt x="0" y="150876"/>
                    </a:lnTo>
                    <a:lnTo>
                      <a:pt x="261271" y="0"/>
                    </a:lnTo>
                    <a:lnTo>
                      <a:pt x="272415" y="6382"/>
                    </a:lnTo>
                    <a:lnTo>
                      <a:pt x="11144" y="157258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47"/>
              <p:cNvSpPr/>
              <p:nvPr/>
            </p:nvSpPr>
            <p:spPr>
              <a:xfrm>
                <a:off x="2687539" y="3532557"/>
                <a:ext cx="256603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256603" h="512730" extrusionOk="0">
                    <a:moveTo>
                      <a:pt x="3143" y="144971"/>
                    </a:moveTo>
                    <a:lnTo>
                      <a:pt x="5048" y="512731"/>
                    </a:lnTo>
                    <a:lnTo>
                      <a:pt x="256604" y="370903"/>
                    </a:lnTo>
                    <a:lnTo>
                      <a:pt x="256032" y="0"/>
                    </a:lnTo>
                    <a:lnTo>
                      <a:pt x="3048" y="144971"/>
                    </a:lnTo>
                    <a:close/>
                    <a:moveTo>
                      <a:pt x="243649" y="318040"/>
                    </a:moveTo>
                    <a:lnTo>
                      <a:pt x="59531" y="424339"/>
                    </a:lnTo>
                    <a:lnTo>
                      <a:pt x="0" y="395383"/>
                    </a:lnTo>
                    <a:lnTo>
                      <a:pt x="0" y="143732"/>
                    </a:lnTo>
                    <a:lnTo>
                      <a:pt x="194881" y="31242"/>
                    </a:lnTo>
                    <a:lnTo>
                      <a:pt x="243649" y="54959"/>
                    </a:lnTo>
                    <a:lnTo>
                      <a:pt x="243649" y="3180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47"/>
              <p:cNvSpPr/>
              <p:nvPr/>
            </p:nvSpPr>
            <p:spPr>
              <a:xfrm>
                <a:off x="2687444" y="3523032"/>
                <a:ext cx="261365" cy="530542"/>
              </a:xfrm>
              <a:custGeom>
                <a:avLst/>
                <a:gdLst/>
                <a:ahLst/>
                <a:cxnLst/>
                <a:rect l="l" t="t" r="r" b="b"/>
                <a:pathLst>
                  <a:path w="261365" h="530542" extrusionOk="0">
                    <a:moveTo>
                      <a:pt x="0" y="150876"/>
                    </a:moveTo>
                    <a:lnTo>
                      <a:pt x="0" y="530543"/>
                    </a:lnTo>
                    <a:lnTo>
                      <a:pt x="261366" y="379667"/>
                    </a:lnTo>
                    <a:lnTo>
                      <a:pt x="261366" y="0"/>
                    </a:lnTo>
                    <a:lnTo>
                      <a:pt x="0" y="150876"/>
                    </a:lnTo>
                    <a:close/>
                    <a:moveTo>
                      <a:pt x="252412" y="332423"/>
                    </a:moveTo>
                    <a:lnTo>
                      <a:pt x="68294" y="438721"/>
                    </a:lnTo>
                    <a:lnTo>
                      <a:pt x="8763" y="409766"/>
                    </a:lnTo>
                    <a:lnTo>
                      <a:pt x="8763" y="158115"/>
                    </a:lnTo>
                    <a:lnTo>
                      <a:pt x="203644" y="45625"/>
                    </a:lnTo>
                    <a:lnTo>
                      <a:pt x="252412" y="69342"/>
                    </a:lnTo>
                    <a:lnTo>
                      <a:pt x="252412" y="332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47"/>
              <p:cNvSpPr/>
              <p:nvPr/>
            </p:nvSpPr>
            <p:spPr>
              <a:xfrm>
                <a:off x="2696207" y="3568752"/>
                <a:ext cx="243649" cy="393096"/>
              </a:xfrm>
              <a:custGeom>
                <a:avLst/>
                <a:gdLst/>
                <a:ahLst/>
                <a:cxnLst/>
                <a:rect l="l" t="t" r="r" b="b"/>
                <a:pathLst>
                  <a:path w="243649" h="393096" extrusionOk="0">
                    <a:moveTo>
                      <a:pt x="243649" y="286798"/>
                    </a:moveTo>
                    <a:lnTo>
                      <a:pt x="59531" y="393097"/>
                    </a:lnTo>
                    <a:lnTo>
                      <a:pt x="0" y="364141"/>
                    </a:lnTo>
                    <a:lnTo>
                      <a:pt x="0" y="112490"/>
                    </a:lnTo>
                    <a:lnTo>
                      <a:pt x="194881" y="0"/>
                    </a:lnTo>
                    <a:lnTo>
                      <a:pt x="243649" y="23717"/>
                    </a:lnTo>
                    <a:lnTo>
                      <a:pt x="243649" y="286798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2" name="Google Shape;3862;p47"/>
            <p:cNvGrpSpPr/>
            <p:nvPr/>
          </p:nvGrpSpPr>
          <p:grpSpPr>
            <a:xfrm>
              <a:off x="2687444" y="3857359"/>
              <a:ext cx="592740" cy="387573"/>
              <a:chOff x="2687444" y="3857359"/>
              <a:chExt cx="592740" cy="387573"/>
            </a:xfrm>
          </p:grpSpPr>
          <p:grpSp>
            <p:nvGrpSpPr>
              <p:cNvPr id="3863" name="Google Shape;3863;p47"/>
              <p:cNvGrpSpPr/>
              <p:nvPr/>
            </p:nvGrpSpPr>
            <p:grpSpPr>
              <a:xfrm>
                <a:off x="2687444" y="3857359"/>
                <a:ext cx="592740" cy="387573"/>
                <a:chOff x="2687444" y="3857359"/>
                <a:chExt cx="592740" cy="387573"/>
              </a:xfrm>
            </p:grpSpPr>
            <p:sp>
              <p:nvSpPr>
                <p:cNvPr id="3864" name="Google Shape;3864;p47"/>
                <p:cNvSpPr/>
                <p:nvPr/>
              </p:nvSpPr>
              <p:spPr>
                <a:xfrm>
                  <a:off x="2687444" y="4008235"/>
                  <a:ext cx="331374" cy="236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74" h="236696" extrusionOk="0">
                      <a:moveTo>
                        <a:pt x="331375" y="236696"/>
                      </a:moveTo>
                      <a:lnTo>
                        <a:pt x="0" y="45434"/>
                      </a:lnTo>
                      <a:lnTo>
                        <a:pt x="0" y="0"/>
                      </a:lnTo>
                      <a:lnTo>
                        <a:pt x="331375" y="191357"/>
                      </a:lnTo>
                      <a:lnTo>
                        <a:pt x="331375" y="23669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5" name="Google Shape;3865;p47"/>
                <p:cNvSpPr/>
                <p:nvPr/>
              </p:nvSpPr>
              <p:spPr>
                <a:xfrm>
                  <a:off x="3018818" y="4048717"/>
                  <a:ext cx="261366" cy="19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366" h="196215" extrusionOk="0">
                      <a:moveTo>
                        <a:pt x="0" y="196215"/>
                      </a:moveTo>
                      <a:lnTo>
                        <a:pt x="0" y="150876"/>
                      </a:lnTo>
                      <a:lnTo>
                        <a:pt x="261366" y="0"/>
                      </a:lnTo>
                      <a:lnTo>
                        <a:pt x="261366" y="45339"/>
                      </a:lnTo>
                      <a:lnTo>
                        <a:pt x="0" y="196215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6" name="Google Shape;3866;p47"/>
                <p:cNvSpPr/>
                <p:nvPr/>
              </p:nvSpPr>
              <p:spPr>
                <a:xfrm>
                  <a:off x="2687444" y="3857359"/>
                  <a:ext cx="592740" cy="34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40" h="342233" extrusionOk="0">
                      <a:moveTo>
                        <a:pt x="331375" y="342233"/>
                      </a:moveTo>
                      <a:lnTo>
                        <a:pt x="0" y="150876"/>
                      </a:lnTo>
                      <a:lnTo>
                        <a:pt x="261271" y="0"/>
                      </a:lnTo>
                      <a:lnTo>
                        <a:pt x="592741" y="191357"/>
                      </a:lnTo>
                      <a:lnTo>
                        <a:pt x="331375" y="34223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67" name="Google Shape;3867;p47"/>
              <p:cNvGrpSpPr/>
              <p:nvPr/>
            </p:nvGrpSpPr>
            <p:grpSpPr>
              <a:xfrm>
                <a:off x="2717829" y="3873361"/>
                <a:ext cx="531875" cy="305753"/>
                <a:chOff x="2717829" y="3873361"/>
                <a:chExt cx="531875" cy="305753"/>
              </a:xfrm>
            </p:grpSpPr>
            <p:sp>
              <p:nvSpPr>
                <p:cNvPr id="3868" name="Google Shape;3868;p47"/>
                <p:cNvSpPr/>
                <p:nvPr/>
              </p:nvSpPr>
              <p:spPr>
                <a:xfrm>
                  <a:off x="2717829" y="3879553"/>
                  <a:ext cx="531875" cy="29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5" h="299561" extrusionOk="0">
                      <a:moveTo>
                        <a:pt x="531876" y="161068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561"/>
                      </a:lnTo>
                      <a:lnTo>
                        <a:pt x="319945" y="299561"/>
                      </a:lnTo>
                      <a:lnTo>
                        <a:pt x="531876" y="177260"/>
                      </a:lnTo>
                      <a:lnTo>
                        <a:pt x="531876" y="1610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9" name="Google Shape;3869;p47"/>
                <p:cNvSpPr/>
                <p:nvPr/>
              </p:nvSpPr>
              <p:spPr>
                <a:xfrm>
                  <a:off x="2717829" y="3873361"/>
                  <a:ext cx="531875" cy="29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5" h="299656" extrusionOk="0">
                      <a:moveTo>
                        <a:pt x="531876" y="161163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657"/>
                      </a:lnTo>
                      <a:lnTo>
                        <a:pt x="319945" y="299657"/>
                      </a:lnTo>
                      <a:lnTo>
                        <a:pt x="531876" y="177260"/>
                      </a:lnTo>
                      <a:lnTo>
                        <a:pt x="531876" y="161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0" name="Google Shape;3870;p47"/>
                <p:cNvSpPr/>
                <p:nvPr/>
              </p:nvSpPr>
              <p:spPr>
                <a:xfrm>
                  <a:off x="2726877" y="3882410"/>
                  <a:ext cx="513778" cy="281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8" h="281558" extrusionOk="0">
                      <a:moveTo>
                        <a:pt x="513779" y="157258"/>
                      </a:moveTo>
                      <a:lnTo>
                        <a:pt x="241459" y="0"/>
                      </a:lnTo>
                      <a:lnTo>
                        <a:pt x="202311" y="0"/>
                      </a:lnTo>
                      <a:lnTo>
                        <a:pt x="0" y="116872"/>
                      </a:lnTo>
                      <a:lnTo>
                        <a:pt x="0" y="122491"/>
                      </a:lnTo>
                      <a:lnTo>
                        <a:pt x="275368" y="281559"/>
                      </a:lnTo>
                      <a:lnTo>
                        <a:pt x="308515" y="281559"/>
                      </a:lnTo>
                      <a:lnTo>
                        <a:pt x="513779" y="162973"/>
                      </a:lnTo>
                      <a:lnTo>
                        <a:pt x="513779" y="157258"/>
                      </a:lnTo>
                      <a:close/>
                    </a:path>
                  </a:pathLst>
                </a:custGeom>
                <a:solidFill>
                  <a:srgbClr val="121214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871" name="Google Shape;3871;p47"/>
            <p:cNvGrpSpPr/>
            <p:nvPr/>
          </p:nvGrpSpPr>
          <p:grpSpPr>
            <a:xfrm>
              <a:off x="2845498" y="3907329"/>
              <a:ext cx="278572" cy="196211"/>
              <a:chOff x="2845498" y="3907329"/>
              <a:chExt cx="278572" cy="196211"/>
            </a:xfrm>
          </p:grpSpPr>
          <p:sp>
            <p:nvSpPr>
              <p:cNvPr id="3872" name="Google Shape;3872;p47"/>
              <p:cNvSpPr/>
              <p:nvPr/>
            </p:nvSpPr>
            <p:spPr>
              <a:xfrm>
                <a:off x="2845498" y="3913557"/>
                <a:ext cx="277717" cy="189983"/>
              </a:xfrm>
              <a:custGeom>
                <a:avLst/>
                <a:gdLst/>
                <a:ahLst/>
                <a:cxnLst/>
                <a:rect l="l" t="t" r="r" b="b"/>
                <a:pathLst>
                  <a:path w="277717" h="189983" extrusionOk="0">
                    <a:moveTo>
                      <a:pt x="276667" y="156496"/>
                    </a:moveTo>
                    <a:lnTo>
                      <a:pt x="263808" y="149066"/>
                    </a:lnTo>
                    <a:cubicBezTo>
                      <a:pt x="263808" y="149066"/>
                      <a:pt x="263808" y="148304"/>
                      <a:pt x="263808" y="147923"/>
                    </a:cubicBezTo>
                    <a:cubicBezTo>
                      <a:pt x="263808" y="140684"/>
                      <a:pt x="258665" y="131921"/>
                      <a:pt x="252474" y="128302"/>
                    </a:cubicBezTo>
                    <a:cubicBezTo>
                      <a:pt x="249330" y="126492"/>
                      <a:pt x="246473" y="126302"/>
                      <a:pt x="244377" y="127540"/>
                    </a:cubicBezTo>
                    <a:lnTo>
                      <a:pt x="241234" y="129350"/>
                    </a:lnTo>
                    <a:lnTo>
                      <a:pt x="241234" y="129350"/>
                    </a:lnTo>
                    <a:cubicBezTo>
                      <a:pt x="241234" y="129350"/>
                      <a:pt x="241044" y="129350"/>
                      <a:pt x="241044" y="129445"/>
                    </a:cubicBezTo>
                    <a:lnTo>
                      <a:pt x="235519" y="132683"/>
                    </a:lnTo>
                    <a:lnTo>
                      <a:pt x="233614" y="131636"/>
                    </a:lnTo>
                    <a:cubicBezTo>
                      <a:pt x="237805" y="128492"/>
                      <a:pt x="241044" y="122492"/>
                      <a:pt x="240948" y="117443"/>
                    </a:cubicBezTo>
                    <a:cubicBezTo>
                      <a:pt x="240948" y="114871"/>
                      <a:pt x="240091" y="113062"/>
                      <a:pt x="238758" y="112109"/>
                    </a:cubicBezTo>
                    <a:lnTo>
                      <a:pt x="168177" y="48768"/>
                    </a:lnTo>
                    <a:cubicBezTo>
                      <a:pt x="166939" y="47816"/>
                      <a:pt x="165415" y="47339"/>
                      <a:pt x="163605" y="47625"/>
                    </a:cubicBezTo>
                    <a:cubicBezTo>
                      <a:pt x="161510" y="45529"/>
                      <a:pt x="158748" y="44291"/>
                      <a:pt x="155700" y="44101"/>
                    </a:cubicBezTo>
                    <a:cubicBezTo>
                      <a:pt x="155509" y="43529"/>
                      <a:pt x="155223" y="43053"/>
                      <a:pt x="154842" y="42672"/>
                    </a:cubicBezTo>
                    <a:cubicBezTo>
                      <a:pt x="154461" y="42196"/>
                      <a:pt x="153985" y="41815"/>
                      <a:pt x="153509" y="41529"/>
                    </a:cubicBezTo>
                    <a:lnTo>
                      <a:pt x="153509" y="41529"/>
                    </a:lnTo>
                    <a:cubicBezTo>
                      <a:pt x="153509" y="41529"/>
                      <a:pt x="125220" y="25146"/>
                      <a:pt x="125220" y="25146"/>
                    </a:cubicBezTo>
                    <a:cubicBezTo>
                      <a:pt x="124648" y="24765"/>
                      <a:pt x="123886" y="24575"/>
                      <a:pt x="123219" y="24479"/>
                    </a:cubicBezTo>
                    <a:cubicBezTo>
                      <a:pt x="121695" y="22955"/>
                      <a:pt x="119886" y="21908"/>
                      <a:pt x="117885" y="21336"/>
                    </a:cubicBezTo>
                    <a:cubicBezTo>
                      <a:pt x="117790" y="20860"/>
                      <a:pt x="117504" y="20384"/>
                      <a:pt x="117219" y="20003"/>
                    </a:cubicBezTo>
                    <a:cubicBezTo>
                      <a:pt x="117219" y="20003"/>
                      <a:pt x="117219" y="19812"/>
                      <a:pt x="117123" y="19812"/>
                    </a:cubicBezTo>
                    <a:lnTo>
                      <a:pt x="100169" y="1143"/>
                    </a:lnTo>
                    <a:cubicBezTo>
                      <a:pt x="99788" y="667"/>
                      <a:pt x="99026" y="0"/>
                      <a:pt x="97502" y="0"/>
                    </a:cubicBezTo>
                    <a:cubicBezTo>
                      <a:pt x="93978" y="0"/>
                      <a:pt x="87977" y="3715"/>
                      <a:pt x="85881" y="7239"/>
                    </a:cubicBezTo>
                    <a:cubicBezTo>
                      <a:pt x="84738" y="9144"/>
                      <a:pt x="84929" y="10382"/>
                      <a:pt x="85310" y="11144"/>
                    </a:cubicBezTo>
                    <a:lnTo>
                      <a:pt x="96073" y="34100"/>
                    </a:lnTo>
                    <a:cubicBezTo>
                      <a:pt x="96073" y="34100"/>
                      <a:pt x="96073" y="34195"/>
                      <a:pt x="96168" y="34290"/>
                    </a:cubicBezTo>
                    <a:cubicBezTo>
                      <a:pt x="97216" y="36100"/>
                      <a:pt x="99121" y="37052"/>
                      <a:pt x="101693" y="37052"/>
                    </a:cubicBezTo>
                    <a:cubicBezTo>
                      <a:pt x="102074" y="37052"/>
                      <a:pt x="102455" y="37052"/>
                      <a:pt x="102836" y="37052"/>
                    </a:cubicBezTo>
                    <a:cubicBezTo>
                      <a:pt x="103026" y="37052"/>
                      <a:pt x="103217" y="37052"/>
                      <a:pt x="103503" y="37052"/>
                    </a:cubicBezTo>
                    <a:cubicBezTo>
                      <a:pt x="103693" y="37719"/>
                      <a:pt x="104074" y="38386"/>
                      <a:pt x="104360" y="39053"/>
                    </a:cubicBezTo>
                    <a:cubicBezTo>
                      <a:pt x="105979" y="41910"/>
                      <a:pt x="108837" y="43910"/>
                      <a:pt x="111980" y="44672"/>
                    </a:cubicBezTo>
                    <a:cubicBezTo>
                      <a:pt x="112361" y="45149"/>
                      <a:pt x="112742" y="45529"/>
                      <a:pt x="113313" y="45815"/>
                    </a:cubicBezTo>
                    <a:lnTo>
                      <a:pt x="139412" y="60960"/>
                    </a:lnTo>
                    <a:lnTo>
                      <a:pt x="136459" y="62675"/>
                    </a:lnTo>
                    <a:cubicBezTo>
                      <a:pt x="134459" y="60960"/>
                      <a:pt x="131887" y="60008"/>
                      <a:pt x="129315" y="60008"/>
                    </a:cubicBezTo>
                    <a:cubicBezTo>
                      <a:pt x="128934" y="58769"/>
                      <a:pt x="128267" y="57817"/>
                      <a:pt x="127315" y="57341"/>
                    </a:cubicBezTo>
                    <a:lnTo>
                      <a:pt x="127315" y="57341"/>
                    </a:lnTo>
                    <a:cubicBezTo>
                      <a:pt x="127315" y="57341"/>
                      <a:pt x="99026" y="40958"/>
                      <a:pt x="99026" y="40958"/>
                    </a:cubicBezTo>
                    <a:cubicBezTo>
                      <a:pt x="98454" y="40577"/>
                      <a:pt x="97788" y="40481"/>
                      <a:pt x="97025" y="40481"/>
                    </a:cubicBezTo>
                    <a:cubicBezTo>
                      <a:pt x="95692" y="39053"/>
                      <a:pt x="93978" y="38005"/>
                      <a:pt x="92073" y="37433"/>
                    </a:cubicBezTo>
                    <a:cubicBezTo>
                      <a:pt x="92073" y="36195"/>
                      <a:pt x="91691" y="35147"/>
                      <a:pt x="91025" y="34385"/>
                    </a:cubicBezTo>
                    <a:lnTo>
                      <a:pt x="91025" y="34385"/>
                    </a:lnTo>
                    <a:lnTo>
                      <a:pt x="65117" y="8192"/>
                    </a:lnTo>
                    <a:cubicBezTo>
                      <a:pt x="62259" y="4953"/>
                      <a:pt x="49972" y="14478"/>
                      <a:pt x="52449" y="18479"/>
                    </a:cubicBezTo>
                    <a:lnTo>
                      <a:pt x="72451" y="49435"/>
                    </a:lnTo>
                    <a:lnTo>
                      <a:pt x="72451" y="49435"/>
                    </a:lnTo>
                    <a:cubicBezTo>
                      <a:pt x="73404" y="50959"/>
                      <a:pt x="75404" y="51816"/>
                      <a:pt x="78071" y="51435"/>
                    </a:cubicBezTo>
                    <a:cubicBezTo>
                      <a:pt x="78357" y="52197"/>
                      <a:pt x="78642" y="52959"/>
                      <a:pt x="79023" y="53721"/>
                    </a:cubicBezTo>
                    <a:cubicBezTo>
                      <a:pt x="80642" y="56579"/>
                      <a:pt x="83405" y="58388"/>
                      <a:pt x="86453" y="59055"/>
                    </a:cubicBezTo>
                    <a:cubicBezTo>
                      <a:pt x="86834" y="59531"/>
                      <a:pt x="87215" y="59912"/>
                      <a:pt x="87691" y="60198"/>
                    </a:cubicBezTo>
                    <a:lnTo>
                      <a:pt x="114171" y="75533"/>
                    </a:lnTo>
                    <a:lnTo>
                      <a:pt x="111504" y="77057"/>
                    </a:lnTo>
                    <a:cubicBezTo>
                      <a:pt x="109503" y="75248"/>
                      <a:pt x="106836" y="74390"/>
                      <a:pt x="104169" y="74295"/>
                    </a:cubicBezTo>
                    <a:cubicBezTo>
                      <a:pt x="103788" y="73057"/>
                      <a:pt x="103122" y="72104"/>
                      <a:pt x="102169" y="71628"/>
                    </a:cubicBezTo>
                    <a:lnTo>
                      <a:pt x="73880" y="55245"/>
                    </a:lnTo>
                    <a:cubicBezTo>
                      <a:pt x="73308" y="54864"/>
                      <a:pt x="72641" y="54769"/>
                      <a:pt x="71880" y="54769"/>
                    </a:cubicBezTo>
                    <a:cubicBezTo>
                      <a:pt x="70641" y="53435"/>
                      <a:pt x="69117" y="52388"/>
                      <a:pt x="67403" y="51816"/>
                    </a:cubicBezTo>
                    <a:cubicBezTo>
                      <a:pt x="67498" y="50483"/>
                      <a:pt x="67212" y="49244"/>
                      <a:pt x="66546" y="48387"/>
                    </a:cubicBezTo>
                    <a:lnTo>
                      <a:pt x="66546" y="48387"/>
                    </a:lnTo>
                    <a:lnTo>
                      <a:pt x="39495" y="16764"/>
                    </a:lnTo>
                    <a:cubicBezTo>
                      <a:pt x="36732" y="13335"/>
                      <a:pt x="24064" y="22288"/>
                      <a:pt x="26255" y="26384"/>
                    </a:cubicBezTo>
                    <a:lnTo>
                      <a:pt x="47115" y="62389"/>
                    </a:lnTo>
                    <a:lnTo>
                      <a:pt x="47115" y="62389"/>
                    </a:lnTo>
                    <a:cubicBezTo>
                      <a:pt x="47972" y="64008"/>
                      <a:pt x="49972" y="64961"/>
                      <a:pt x="52639" y="64675"/>
                    </a:cubicBezTo>
                    <a:cubicBezTo>
                      <a:pt x="52925" y="65818"/>
                      <a:pt x="53306" y="66866"/>
                      <a:pt x="53877" y="67913"/>
                    </a:cubicBezTo>
                    <a:cubicBezTo>
                      <a:pt x="55497" y="70771"/>
                      <a:pt x="58259" y="72581"/>
                      <a:pt x="61307" y="73247"/>
                    </a:cubicBezTo>
                    <a:cubicBezTo>
                      <a:pt x="61688" y="73724"/>
                      <a:pt x="62069" y="74200"/>
                      <a:pt x="62545" y="74486"/>
                    </a:cubicBezTo>
                    <a:lnTo>
                      <a:pt x="89215" y="89916"/>
                    </a:lnTo>
                    <a:lnTo>
                      <a:pt x="86167" y="91631"/>
                    </a:lnTo>
                    <a:cubicBezTo>
                      <a:pt x="84167" y="89916"/>
                      <a:pt x="81595" y="89059"/>
                      <a:pt x="79023" y="88963"/>
                    </a:cubicBezTo>
                    <a:cubicBezTo>
                      <a:pt x="78642" y="87725"/>
                      <a:pt x="77975" y="86773"/>
                      <a:pt x="77023" y="86296"/>
                    </a:cubicBezTo>
                    <a:lnTo>
                      <a:pt x="48734" y="69913"/>
                    </a:lnTo>
                    <a:cubicBezTo>
                      <a:pt x="48162" y="69533"/>
                      <a:pt x="47496" y="69437"/>
                      <a:pt x="46733" y="69437"/>
                    </a:cubicBezTo>
                    <a:cubicBezTo>
                      <a:pt x="45209" y="67723"/>
                      <a:pt x="43209" y="66675"/>
                      <a:pt x="41019" y="66104"/>
                    </a:cubicBezTo>
                    <a:cubicBezTo>
                      <a:pt x="41114" y="64199"/>
                      <a:pt x="40542" y="62675"/>
                      <a:pt x="39495" y="61722"/>
                    </a:cubicBezTo>
                    <a:lnTo>
                      <a:pt x="39495" y="61722"/>
                    </a:lnTo>
                    <a:cubicBezTo>
                      <a:pt x="39495" y="61722"/>
                      <a:pt x="11586" y="40577"/>
                      <a:pt x="11586" y="40577"/>
                    </a:cubicBezTo>
                    <a:cubicBezTo>
                      <a:pt x="8253" y="37814"/>
                      <a:pt x="-2511" y="48959"/>
                      <a:pt x="537" y="52578"/>
                    </a:cubicBezTo>
                    <a:lnTo>
                      <a:pt x="23302" y="79248"/>
                    </a:lnTo>
                    <a:lnTo>
                      <a:pt x="23302" y="79248"/>
                    </a:lnTo>
                    <a:cubicBezTo>
                      <a:pt x="24350" y="80391"/>
                      <a:pt x="25969" y="80963"/>
                      <a:pt x="28065" y="80677"/>
                    </a:cubicBezTo>
                    <a:cubicBezTo>
                      <a:pt x="28255" y="81344"/>
                      <a:pt x="28541" y="82010"/>
                      <a:pt x="28922" y="82677"/>
                    </a:cubicBezTo>
                    <a:cubicBezTo>
                      <a:pt x="30541" y="85535"/>
                      <a:pt x="33303" y="87344"/>
                      <a:pt x="36351" y="88011"/>
                    </a:cubicBezTo>
                    <a:cubicBezTo>
                      <a:pt x="36732" y="88487"/>
                      <a:pt x="37113" y="88868"/>
                      <a:pt x="37590" y="89154"/>
                    </a:cubicBezTo>
                    <a:lnTo>
                      <a:pt x="65879" y="105537"/>
                    </a:lnTo>
                    <a:cubicBezTo>
                      <a:pt x="66831" y="106109"/>
                      <a:pt x="68070" y="106204"/>
                      <a:pt x="69403" y="105918"/>
                    </a:cubicBezTo>
                    <a:cubicBezTo>
                      <a:pt x="70070" y="107061"/>
                      <a:pt x="70927" y="108013"/>
                      <a:pt x="71784" y="108776"/>
                    </a:cubicBezTo>
                    <a:cubicBezTo>
                      <a:pt x="71403" y="110204"/>
                      <a:pt x="71213" y="111633"/>
                      <a:pt x="71213" y="113062"/>
                    </a:cubicBezTo>
                    <a:cubicBezTo>
                      <a:pt x="71213" y="116586"/>
                      <a:pt x="72451" y="118967"/>
                      <a:pt x="74451" y="120110"/>
                    </a:cubicBezTo>
                    <a:lnTo>
                      <a:pt x="115599" y="142399"/>
                    </a:lnTo>
                    <a:lnTo>
                      <a:pt x="94549" y="144209"/>
                    </a:lnTo>
                    <a:lnTo>
                      <a:pt x="94549" y="144209"/>
                    </a:lnTo>
                    <a:cubicBezTo>
                      <a:pt x="93692" y="144209"/>
                      <a:pt x="92834" y="144685"/>
                      <a:pt x="92073" y="145352"/>
                    </a:cubicBezTo>
                    <a:cubicBezTo>
                      <a:pt x="91120" y="145066"/>
                      <a:pt x="90167" y="144971"/>
                      <a:pt x="89120" y="144971"/>
                    </a:cubicBezTo>
                    <a:cubicBezTo>
                      <a:pt x="88644" y="143828"/>
                      <a:pt x="87882" y="142970"/>
                      <a:pt x="86929" y="142494"/>
                    </a:cubicBezTo>
                    <a:lnTo>
                      <a:pt x="86929" y="142494"/>
                    </a:lnTo>
                    <a:cubicBezTo>
                      <a:pt x="86929" y="142494"/>
                      <a:pt x="54449" y="129350"/>
                      <a:pt x="54449" y="129350"/>
                    </a:cubicBezTo>
                    <a:cubicBezTo>
                      <a:pt x="50544" y="127540"/>
                      <a:pt x="43114" y="141161"/>
                      <a:pt x="46924" y="143828"/>
                    </a:cubicBezTo>
                    <a:lnTo>
                      <a:pt x="75880" y="163640"/>
                    </a:lnTo>
                    <a:lnTo>
                      <a:pt x="75880" y="163640"/>
                    </a:lnTo>
                    <a:cubicBezTo>
                      <a:pt x="77214" y="164497"/>
                      <a:pt x="78928" y="164687"/>
                      <a:pt x="80928" y="163735"/>
                    </a:cubicBezTo>
                    <a:cubicBezTo>
                      <a:pt x="84262" y="167354"/>
                      <a:pt x="89787" y="168307"/>
                      <a:pt x="94263" y="165926"/>
                    </a:cubicBezTo>
                    <a:cubicBezTo>
                      <a:pt x="94930" y="166307"/>
                      <a:pt x="95692" y="166402"/>
                      <a:pt x="96359" y="166307"/>
                    </a:cubicBezTo>
                    <a:lnTo>
                      <a:pt x="96359" y="166307"/>
                    </a:lnTo>
                    <a:lnTo>
                      <a:pt x="118647" y="164402"/>
                    </a:lnTo>
                    <a:cubicBezTo>
                      <a:pt x="119695" y="164402"/>
                      <a:pt x="120743" y="163735"/>
                      <a:pt x="121600" y="162782"/>
                    </a:cubicBezTo>
                    <a:cubicBezTo>
                      <a:pt x="124553" y="163830"/>
                      <a:pt x="127982" y="163640"/>
                      <a:pt x="130839" y="161925"/>
                    </a:cubicBezTo>
                    <a:cubicBezTo>
                      <a:pt x="131125" y="161735"/>
                      <a:pt x="131506" y="161544"/>
                      <a:pt x="131792" y="161354"/>
                    </a:cubicBezTo>
                    <a:cubicBezTo>
                      <a:pt x="134459" y="162687"/>
                      <a:pt x="136840" y="162687"/>
                      <a:pt x="138555" y="161639"/>
                    </a:cubicBezTo>
                    <a:lnTo>
                      <a:pt x="144460" y="158210"/>
                    </a:lnTo>
                    <a:lnTo>
                      <a:pt x="164463" y="169069"/>
                    </a:lnTo>
                    <a:lnTo>
                      <a:pt x="164463" y="169069"/>
                    </a:lnTo>
                    <a:cubicBezTo>
                      <a:pt x="165987" y="169926"/>
                      <a:pt x="168177" y="169831"/>
                      <a:pt x="170558" y="168402"/>
                    </a:cubicBezTo>
                    <a:lnTo>
                      <a:pt x="185417" y="159734"/>
                    </a:lnTo>
                    <a:lnTo>
                      <a:pt x="191133" y="162973"/>
                    </a:lnTo>
                    <a:cubicBezTo>
                      <a:pt x="191133" y="162973"/>
                      <a:pt x="191133" y="163640"/>
                      <a:pt x="191133" y="163925"/>
                    </a:cubicBezTo>
                    <a:cubicBezTo>
                      <a:pt x="191133" y="171164"/>
                      <a:pt x="196276" y="179927"/>
                      <a:pt x="202467" y="183547"/>
                    </a:cubicBezTo>
                    <a:cubicBezTo>
                      <a:pt x="205611" y="185357"/>
                      <a:pt x="208468" y="185547"/>
                      <a:pt x="210564" y="184309"/>
                    </a:cubicBezTo>
                    <a:lnTo>
                      <a:pt x="213992" y="182309"/>
                    </a:lnTo>
                    <a:lnTo>
                      <a:pt x="219327" y="179165"/>
                    </a:lnTo>
                    <a:lnTo>
                      <a:pt x="237138" y="189452"/>
                    </a:lnTo>
                    <a:cubicBezTo>
                      <a:pt x="238281" y="190214"/>
                      <a:pt x="239900" y="190214"/>
                      <a:pt x="241710" y="189071"/>
                    </a:cubicBezTo>
                    <a:lnTo>
                      <a:pt x="271524" y="171831"/>
                    </a:lnTo>
                    <a:cubicBezTo>
                      <a:pt x="274953" y="169831"/>
                      <a:pt x="277810" y="164973"/>
                      <a:pt x="277715" y="160973"/>
                    </a:cubicBezTo>
                    <a:cubicBezTo>
                      <a:pt x="277715" y="158972"/>
                      <a:pt x="276953" y="157544"/>
                      <a:pt x="275810" y="15687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47"/>
              <p:cNvSpPr/>
              <p:nvPr/>
            </p:nvSpPr>
            <p:spPr>
              <a:xfrm>
                <a:off x="2923233" y="3943035"/>
                <a:ext cx="22264" cy="22359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359" extrusionOk="0">
                    <a:moveTo>
                      <a:pt x="5574" y="1574"/>
                    </a:moveTo>
                    <a:cubicBezTo>
                      <a:pt x="240" y="4717"/>
                      <a:pt x="-1570" y="11480"/>
                      <a:pt x="1478" y="16814"/>
                    </a:cubicBezTo>
                    <a:cubicBezTo>
                      <a:pt x="4527" y="22148"/>
                      <a:pt x="11385" y="23957"/>
                      <a:pt x="16719" y="20814"/>
                    </a:cubicBezTo>
                    <a:cubicBezTo>
                      <a:pt x="22053" y="17766"/>
                      <a:pt x="23862" y="10908"/>
                      <a:pt x="20719" y="5574"/>
                    </a:cubicBezTo>
                    <a:cubicBezTo>
                      <a:pt x="17671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47"/>
              <p:cNvSpPr/>
              <p:nvPr/>
            </p:nvSpPr>
            <p:spPr>
              <a:xfrm>
                <a:off x="2897714" y="3913564"/>
                <a:ext cx="39953" cy="44080"/>
              </a:xfrm>
              <a:custGeom>
                <a:avLst/>
                <a:gdLst/>
                <a:ahLst/>
                <a:cxnLst/>
                <a:rect l="l" t="t" r="r" b="b"/>
                <a:pathLst>
                  <a:path w="39953" h="44080" extrusionOk="0">
                    <a:moveTo>
                      <a:pt x="20330" y="41998"/>
                    </a:moveTo>
                    <a:lnTo>
                      <a:pt x="20330" y="41998"/>
                    </a:lnTo>
                    <a:cubicBezTo>
                      <a:pt x="21378" y="43618"/>
                      <a:pt x="23569" y="44475"/>
                      <a:pt x="26521" y="43903"/>
                    </a:cubicBezTo>
                    <a:cubicBezTo>
                      <a:pt x="31760" y="42951"/>
                      <a:pt x="37570" y="37998"/>
                      <a:pt x="39380" y="32950"/>
                    </a:cubicBezTo>
                    <a:cubicBezTo>
                      <a:pt x="40332" y="30378"/>
                      <a:pt x="40047" y="28282"/>
                      <a:pt x="38904" y="26949"/>
                    </a:cubicBezTo>
                    <a:lnTo>
                      <a:pt x="38904" y="26949"/>
                    </a:lnTo>
                    <a:lnTo>
                      <a:pt x="12996" y="660"/>
                    </a:lnTo>
                    <a:cubicBezTo>
                      <a:pt x="10138" y="-2579"/>
                      <a:pt x="-2149" y="6946"/>
                      <a:pt x="328" y="10947"/>
                    </a:cubicBezTo>
                    <a:lnTo>
                      <a:pt x="20330" y="419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75" name="Google Shape;3875;p47"/>
              <p:cNvGrpSpPr/>
              <p:nvPr/>
            </p:nvGrpSpPr>
            <p:grpSpPr>
              <a:xfrm>
                <a:off x="2931093" y="3946713"/>
                <a:ext cx="44101" cy="36579"/>
                <a:chOff x="2931093" y="3946713"/>
                <a:chExt cx="44101" cy="36579"/>
              </a:xfrm>
            </p:grpSpPr>
            <p:sp>
              <p:nvSpPr>
                <p:cNvPr id="3876" name="Google Shape;3876;p47"/>
                <p:cNvSpPr/>
                <p:nvPr/>
              </p:nvSpPr>
              <p:spPr>
                <a:xfrm>
                  <a:off x="2931093" y="3946713"/>
                  <a:ext cx="41719" cy="3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9" h="35995" extrusionOk="0">
                      <a:moveTo>
                        <a:pt x="13430" y="467"/>
                      </a:moveTo>
                      <a:lnTo>
                        <a:pt x="41720" y="16850"/>
                      </a:lnTo>
                      <a:lnTo>
                        <a:pt x="30575" y="35995"/>
                      </a:lnTo>
                      <a:lnTo>
                        <a:pt x="2286" y="19612"/>
                      </a:lnTo>
                      <a:cubicBezTo>
                        <a:pt x="857" y="18850"/>
                        <a:pt x="0" y="17041"/>
                        <a:pt x="0" y="14564"/>
                      </a:cubicBezTo>
                      <a:cubicBezTo>
                        <a:pt x="0" y="9611"/>
                        <a:pt x="3524" y="3515"/>
                        <a:pt x="7906" y="1038"/>
                      </a:cubicBezTo>
                      <a:cubicBezTo>
                        <a:pt x="10096" y="-200"/>
                        <a:pt x="12001" y="-295"/>
                        <a:pt x="13430" y="5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7" name="Google Shape;3877;p47"/>
                <p:cNvSpPr/>
                <p:nvPr/>
              </p:nvSpPr>
              <p:spPr>
                <a:xfrm>
                  <a:off x="2959476" y="3963092"/>
                  <a:ext cx="15718" cy="2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8" h="20200" extrusionOk="0">
                      <a:moveTo>
                        <a:pt x="7812" y="1043"/>
                      </a:moveTo>
                      <a:cubicBezTo>
                        <a:pt x="3431" y="3519"/>
                        <a:pt x="-93" y="9616"/>
                        <a:pt x="2" y="14569"/>
                      </a:cubicBezTo>
                      <a:cubicBezTo>
                        <a:pt x="2" y="19617"/>
                        <a:pt x="3431" y="21617"/>
                        <a:pt x="7812" y="19141"/>
                      </a:cubicBezTo>
                      <a:cubicBezTo>
                        <a:pt x="12194" y="16664"/>
                        <a:pt x="15718" y="10568"/>
                        <a:pt x="15718" y="5615"/>
                      </a:cubicBezTo>
                      <a:cubicBezTo>
                        <a:pt x="15718" y="662"/>
                        <a:pt x="12194" y="-1433"/>
                        <a:pt x="7908" y="10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78" name="Google Shape;3878;p47"/>
              <p:cNvSpPr/>
              <p:nvPr/>
            </p:nvSpPr>
            <p:spPr>
              <a:xfrm>
                <a:off x="2963619" y="3966276"/>
                <a:ext cx="22263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3" h="22292" extrusionOk="0">
                    <a:moveTo>
                      <a:pt x="5574" y="1478"/>
                    </a:moveTo>
                    <a:cubicBezTo>
                      <a:pt x="240" y="4622"/>
                      <a:pt x="-1570" y="11384"/>
                      <a:pt x="1478" y="16718"/>
                    </a:cubicBezTo>
                    <a:cubicBezTo>
                      <a:pt x="4526" y="22052"/>
                      <a:pt x="11384" y="23862"/>
                      <a:pt x="16718" y="20814"/>
                    </a:cubicBezTo>
                    <a:cubicBezTo>
                      <a:pt x="22052" y="17671"/>
                      <a:pt x="23862" y="10908"/>
                      <a:pt x="20719" y="5574"/>
                    </a:cubicBezTo>
                    <a:cubicBezTo>
                      <a:pt x="17671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47"/>
              <p:cNvSpPr/>
              <p:nvPr/>
            </p:nvSpPr>
            <p:spPr>
              <a:xfrm>
                <a:off x="2949141" y="3928176"/>
                <a:ext cx="22264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292" extrusionOk="0">
                    <a:moveTo>
                      <a:pt x="5574" y="1478"/>
                    </a:moveTo>
                    <a:cubicBezTo>
                      <a:pt x="240" y="4526"/>
                      <a:pt x="-1570" y="11384"/>
                      <a:pt x="1478" y="16718"/>
                    </a:cubicBezTo>
                    <a:cubicBezTo>
                      <a:pt x="4527" y="22052"/>
                      <a:pt x="11385" y="23862"/>
                      <a:pt x="16719" y="20814"/>
                    </a:cubicBezTo>
                    <a:cubicBezTo>
                      <a:pt x="22053" y="17766"/>
                      <a:pt x="23862" y="10908"/>
                      <a:pt x="20719" y="5574"/>
                    </a:cubicBezTo>
                    <a:cubicBezTo>
                      <a:pt x="17671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7"/>
              <p:cNvSpPr/>
              <p:nvPr/>
            </p:nvSpPr>
            <p:spPr>
              <a:xfrm>
                <a:off x="2931246" y="3907329"/>
                <a:ext cx="316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31625" h="35325" extrusionOk="0">
                    <a:moveTo>
                      <a:pt x="11087" y="32802"/>
                    </a:moveTo>
                    <a:lnTo>
                      <a:pt x="11087" y="32802"/>
                    </a:lnTo>
                    <a:cubicBezTo>
                      <a:pt x="11944" y="34517"/>
                      <a:pt x="14039" y="35565"/>
                      <a:pt x="17087" y="35279"/>
                    </a:cubicBezTo>
                    <a:cubicBezTo>
                      <a:pt x="22421" y="34802"/>
                      <a:pt x="28613" y="30326"/>
                      <a:pt x="30803" y="25468"/>
                    </a:cubicBezTo>
                    <a:cubicBezTo>
                      <a:pt x="31946" y="22992"/>
                      <a:pt x="31851" y="20896"/>
                      <a:pt x="30803" y="19467"/>
                    </a:cubicBezTo>
                    <a:lnTo>
                      <a:pt x="30803" y="19467"/>
                    </a:lnTo>
                    <a:cubicBezTo>
                      <a:pt x="30803" y="19467"/>
                      <a:pt x="13754" y="798"/>
                      <a:pt x="13754" y="798"/>
                    </a:cubicBezTo>
                    <a:cubicBezTo>
                      <a:pt x="11087" y="-2631"/>
                      <a:pt x="-1867" y="5847"/>
                      <a:pt x="228" y="9942"/>
                    </a:cubicBezTo>
                    <a:lnTo>
                      <a:pt x="10991" y="328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81" name="Google Shape;3881;p47"/>
              <p:cNvGrpSpPr/>
              <p:nvPr/>
            </p:nvGrpSpPr>
            <p:grpSpPr>
              <a:xfrm>
                <a:off x="2957001" y="3931664"/>
                <a:ext cx="44006" cy="36578"/>
                <a:chOff x="2957001" y="3931664"/>
                <a:chExt cx="44006" cy="36578"/>
              </a:xfrm>
            </p:grpSpPr>
            <p:sp>
              <p:nvSpPr>
                <p:cNvPr id="3882" name="Google Shape;3882;p47"/>
                <p:cNvSpPr/>
                <p:nvPr/>
              </p:nvSpPr>
              <p:spPr>
                <a:xfrm>
                  <a:off x="2957001" y="3931664"/>
                  <a:ext cx="41719" cy="36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9" h="36090" extrusionOk="0">
                      <a:moveTo>
                        <a:pt x="30575" y="36090"/>
                      </a:moveTo>
                      <a:lnTo>
                        <a:pt x="2286" y="19707"/>
                      </a:lnTo>
                      <a:cubicBezTo>
                        <a:pt x="857" y="18850"/>
                        <a:pt x="0" y="17136"/>
                        <a:pt x="0" y="14564"/>
                      </a:cubicBezTo>
                      <a:cubicBezTo>
                        <a:pt x="0" y="9611"/>
                        <a:pt x="3524" y="3515"/>
                        <a:pt x="7906" y="1039"/>
                      </a:cubicBezTo>
                      <a:cubicBezTo>
                        <a:pt x="10096" y="-200"/>
                        <a:pt x="12001" y="-295"/>
                        <a:pt x="13430" y="562"/>
                      </a:cubicBezTo>
                      <a:lnTo>
                        <a:pt x="41720" y="16945"/>
                      </a:lnTo>
                      <a:lnTo>
                        <a:pt x="30575" y="360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3" name="Google Shape;3883;p47"/>
                <p:cNvSpPr/>
                <p:nvPr/>
              </p:nvSpPr>
              <p:spPr>
                <a:xfrm>
                  <a:off x="2985291" y="3948025"/>
                  <a:ext cx="15716" cy="2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" h="20217" extrusionOk="0">
                      <a:moveTo>
                        <a:pt x="7906" y="1060"/>
                      </a:moveTo>
                      <a:cubicBezTo>
                        <a:pt x="3524" y="3537"/>
                        <a:pt x="0" y="9632"/>
                        <a:pt x="0" y="14586"/>
                      </a:cubicBezTo>
                      <a:cubicBezTo>
                        <a:pt x="0" y="19634"/>
                        <a:pt x="3524" y="21634"/>
                        <a:pt x="7810" y="19157"/>
                      </a:cubicBezTo>
                      <a:cubicBezTo>
                        <a:pt x="12192" y="16681"/>
                        <a:pt x="15716" y="10585"/>
                        <a:pt x="15716" y="5632"/>
                      </a:cubicBezTo>
                      <a:cubicBezTo>
                        <a:pt x="15716" y="584"/>
                        <a:pt x="12192" y="-1417"/>
                        <a:pt x="7906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84" name="Google Shape;3884;p47"/>
              <p:cNvSpPr/>
              <p:nvPr/>
            </p:nvSpPr>
            <p:spPr>
              <a:xfrm>
                <a:off x="2989527" y="3951322"/>
                <a:ext cx="22263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3" h="22292" extrusionOk="0">
                    <a:moveTo>
                      <a:pt x="5574" y="1478"/>
                    </a:moveTo>
                    <a:cubicBezTo>
                      <a:pt x="240" y="4622"/>
                      <a:pt x="-1570" y="11384"/>
                      <a:pt x="1478" y="16718"/>
                    </a:cubicBezTo>
                    <a:cubicBezTo>
                      <a:pt x="4622" y="22052"/>
                      <a:pt x="11384" y="23862"/>
                      <a:pt x="16718" y="20814"/>
                    </a:cubicBezTo>
                    <a:cubicBezTo>
                      <a:pt x="22052" y="17766"/>
                      <a:pt x="23862" y="10908"/>
                      <a:pt x="20719" y="5574"/>
                    </a:cubicBezTo>
                    <a:cubicBezTo>
                      <a:pt x="17575" y="240"/>
                      <a:pt x="10813" y="-1570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7"/>
              <p:cNvSpPr/>
              <p:nvPr/>
            </p:nvSpPr>
            <p:spPr>
              <a:xfrm>
                <a:off x="2898373" y="3957322"/>
                <a:ext cx="22264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292" extrusionOk="0">
                    <a:moveTo>
                      <a:pt x="5574" y="1478"/>
                    </a:moveTo>
                    <a:cubicBezTo>
                      <a:pt x="240" y="4622"/>
                      <a:pt x="-1570" y="11384"/>
                      <a:pt x="1478" y="16718"/>
                    </a:cubicBezTo>
                    <a:cubicBezTo>
                      <a:pt x="4527" y="22052"/>
                      <a:pt x="11384" y="23862"/>
                      <a:pt x="16719" y="20814"/>
                    </a:cubicBezTo>
                    <a:cubicBezTo>
                      <a:pt x="22053" y="17766"/>
                      <a:pt x="23862" y="10908"/>
                      <a:pt x="20719" y="5574"/>
                    </a:cubicBezTo>
                    <a:cubicBezTo>
                      <a:pt x="17576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7"/>
              <p:cNvSpPr/>
              <p:nvPr/>
            </p:nvSpPr>
            <p:spPr>
              <a:xfrm>
                <a:off x="2871785" y="3922214"/>
                <a:ext cx="41464" cy="48671"/>
              </a:xfrm>
              <a:custGeom>
                <a:avLst/>
                <a:gdLst/>
                <a:ahLst/>
                <a:cxnLst/>
                <a:rect l="l" t="t" r="r" b="b"/>
                <a:pathLst>
                  <a:path w="41464" h="48671" extrusionOk="0">
                    <a:moveTo>
                      <a:pt x="21303" y="46302"/>
                    </a:moveTo>
                    <a:lnTo>
                      <a:pt x="21303" y="46302"/>
                    </a:lnTo>
                    <a:cubicBezTo>
                      <a:pt x="22256" y="48016"/>
                      <a:pt x="24351" y="48969"/>
                      <a:pt x="27304" y="48588"/>
                    </a:cubicBezTo>
                    <a:cubicBezTo>
                      <a:pt x="32638" y="47921"/>
                      <a:pt x="38734" y="43349"/>
                      <a:pt x="40734" y="38396"/>
                    </a:cubicBezTo>
                    <a:cubicBezTo>
                      <a:pt x="41782" y="35920"/>
                      <a:pt x="41687" y="33824"/>
                      <a:pt x="40544" y="32395"/>
                    </a:cubicBezTo>
                    <a:lnTo>
                      <a:pt x="40544" y="32395"/>
                    </a:lnTo>
                    <a:cubicBezTo>
                      <a:pt x="40544" y="32395"/>
                      <a:pt x="13493" y="773"/>
                      <a:pt x="13493" y="773"/>
                    </a:cubicBezTo>
                    <a:cubicBezTo>
                      <a:pt x="10731" y="-2657"/>
                      <a:pt x="-1937" y="6202"/>
                      <a:pt x="253" y="10298"/>
                    </a:cubicBezTo>
                    <a:lnTo>
                      <a:pt x="21113" y="463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87" name="Google Shape;3887;p47"/>
              <p:cNvGrpSpPr/>
              <p:nvPr/>
            </p:nvGrpSpPr>
            <p:grpSpPr>
              <a:xfrm>
                <a:off x="2906233" y="3960887"/>
                <a:ext cx="44101" cy="36597"/>
                <a:chOff x="2906233" y="3960887"/>
                <a:chExt cx="44101" cy="36597"/>
              </a:xfrm>
            </p:grpSpPr>
            <p:sp>
              <p:nvSpPr>
                <p:cNvPr id="3888" name="Google Shape;3888;p47"/>
                <p:cNvSpPr/>
                <p:nvPr/>
              </p:nvSpPr>
              <p:spPr>
                <a:xfrm>
                  <a:off x="2906233" y="3960887"/>
                  <a:ext cx="41719" cy="36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9" h="36013" extrusionOk="0">
                      <a:moveTo>
                        <a:pt x="13430" y="485"/>
                      </a:moveTo>
                      <a:lnTo>
                        <a:pt x="41720" y="16868"/>
                      </a:lnTo>
                      <a:lnTo>
                        <a:pt x="30575" y="36014"/>
                      </a:lnTo>
                      <a:lnTo>
                        <a:pt x="2286" y="19630"/>
                      </a:lnTo>
                      <a:cubicBezTo>
                        <a:pt x="857" y="18773"/>
                        <a:pt x="0" y="17059"/>
                        <a:pt x="0" y="14582"/>
                      </a:cubicBezTo>
                      <a:cubicBezTo>
                        <a:pt x="0" y="9629"/>
                        <a:pt x="3524" y="3533"/>
                        <a:pt x="7906" y="1057"/>
                      </a:cubicBezTo>
                      <a:cubicBezTo>
                        <a:pt x="10096" y="-181"/>
                        <a:pt x="12002" y="-277"/>
                        <a:pt x="13430" y="4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9" name="Google Shape;3889;p47"/>
                <p:cNvSpPr/>
                <p:nvPr/>
              </p:nvSpPr>
              <p:spPr>
                <a:xfrm>
                  <a:off x="2934618" y="3977267"/>
                  <a:ext cx="15716" cy="2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" h="20217" extrusionOk="0">
                      <a:moveTo>
                        <a:pt x="7906" y="1060"/>
                      </a:moveTo>
                      <a:cubicBezTo>
                        <a:pt x="3524" y="3536"/>
                        <a:pt x="0" y="9632"/>
                        <a:pt x="0" y="14585"/>
                      </a:cubicBezTo>
                      <a:cubicBezTo>
                        <a:pt x="0" y="19634"/>
                        <a:pt x="3524" y="21634"/>
                        <a:pt x="7811" y="19157"/>
                      </a:cubicBezTo>
                      <a:cubicBezTo>
                        <a:pt x="12097" y="16681"/>
                        <a:pt x="15716" y="10585"/>
                        <a:pt x="15716" y="5632"/>
                      </a:cubicBezTo>
                      <a:cubicBezTo>
                        <a:pt x="15716" y="584"/>
                        <a:pt x="12192" y="-1417"/>
                        <a:pt x="7906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90" name="Google Shape;3890;p47"/>
              <p:cNvSpPr/>
              <p:nvPr/>
            </p:nvSpPr>
            <p:spPr>
              <a:xfrm>
                <a:off x="2938854" y="3980468"/>
                <a:ext cx="22264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292" extrusionOk="0">
                    <a:moveTo>
                      <a:pt x="5574" y="1478"/>
                    </a:moveTo>
                    <a:cubicBezTo>
                      <a:pt x="240" y="4526"/>
                      <a:pt x="-1570" y="11384"/>
                      <a:pt x="1478" y="16718"/>
                    </a:cubicBezTo>
                    <a:cubicBezTo>
                      <a:pt x="4527" y="22052"/>
                      <a:pt x="11384" y="23862"/>
                      <a:pt x="16719" y="20814"/>
                    </a:cubicBezTo>
                    <a:cubicBezTo>
                      <a:pt x="22053" y="17766"/>
                      <a:pt x="23862" y="10908"/>
                      <a:pt x="20719" y="5574"/>
                    </a:cubicBezTo>
                    <a:cubicBezTo>
                      <a:pt x="17576" y="240"/>
                      <a:pt x="10813" y="-1570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7"/>
              <p:cNvSpPr/>
              <p:nvPr/>
            </p:nvSpPr>
            <p:spPr>
              <a:xfrm>
                <a:off x="2873513" y="3971896"/>
                <a:ext cx="22264" cy="22359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359" extrusionOk="0">
                    <a:moveTo>
                      <a:pt x="5574" y="1574"/>
                    </a:moveTo>
                    <a:cubicBezTo>
                      <a:pt x="240" y="4622"/>
                      <a:pt x="-1569" y="11480"/>
                      <a:pt x="1478" y="16814"/>
                    </a:cubicBezTo>
                    <a:cubicBezTo>
                      <a:pt x="4622" y="22148"/>
                      <a:pt x="11384" y="23957"/>
                      <a:pt x="16718" y="20814"/>
                    </a:cubicBezTo>
                    <a:cubicBezTo>
                      <a:pt x="22052" y="17766"/>
                      <a:pt x="23862" y="10908"/>
                      <a:pt x="20719" y="5574"/>
                    </a:cubicBezTo>
                    <a:cubicBezTo>
                      <a:pt x="17671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7"/>
              <p:cNvSpPr/>
              <p:nvPr/>
            </p:nvSpPr>
            <p:spPr>
              <a:xfrm>
                <a:off x="2845974" y="3946244"/>
                <a:ext cx="41048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41048" h="40575" extrusionOk="0">
                    <a:moveTo>
                      <a:pt x="537" y="12366"/>
                    </a:moveTo>
                    <a:lnTo>
                      <a:pt x="23302" y="39036"/>
                    </a:lnTo>
                    <a:lnTo>
                      <a:pt x="23302" y="39036"/>
                    </a:lnTo>
                    <a:cubicBezTo>
                      <a:pt x="24636" y="40560"/>
                      <a:pt x="26827" y="41037"/>
                      <a:pt x="29684" y="40084"/>
                    </a:cubicBezTo>
                    <a:cubicBezTo>
                      <a:pt x="34732" y="38370"/>
                      <a:pt x="39780" y="32655"/>
                      <a:pt x="40828" y="27416"/>
                    </a:cubicBezTo>
                    <a:cubicBezTo>
                      <a:pt x="41400" y="24749"/>
                      <a:pt x="40828" y="22749"/>
                      <a:pt x="39495" y="21606"/>
                    </a:cubicBezTo>
                    <a:lnTo>
                      <a:pt x="39495" y="21606"/>
                    </a:lnTo>
                    <a:cubicBezTo>
                      <a:pt x="39495" y="21606"/>
                      <a:pt x="11586" y="460"/>
                      <a:pt x="11586" y="460"/>
                    </a:cubicBezTo>
                    <a:cubicBezTo>
                      <a:pt x="8253" y="-2397"/>
                      <a:pt x="-2511" y="8842"/>
                      <a:pt x="537" y="124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93" name="Google Shape;3893;p47"/>
              <p:cNvGrpSpPr/>
              <p:nvPr/>
            </p:nvGrpSpPr>
            <p:grpSpPr>
              <a:xfrm>
                <a:off x="2881373" y="3975574"/>
                <a:ext cx="44100" cy="36579"/>
                <a:chOff x="2881373" y="3975574"/>
                <a:chExt cx="44100" cy="36579"/>
              </a:xfrm>
            </p:grpSpPr>
            <p:sp>
              <p:nvSpPr>
                <p:cNvPr id="3894" name="Google Shape;3894;p47"/>
                <p:cNvSpPr/>
                <p:nvPr/>
              </p:nvSpPr>
              <p:spPr>
                <a:xfrm>
                  <a:off x="2881373" y="3975574"/>
                  <a:ext cx="41719" cy="35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9" h="35995" extrusionOk="0">
                      <a:moveTo>
                        <a:pt x="13430" y="467"/>
                      </a:moveTo>
                      <a:lnTo>
                        <a:pt x="41720" y="16850"/>
                      </a:lnTo>
                      <a:lnTo>
                        <a:pt x="30575" y="35995"/>
                      </a:lnTo>
                      <a:lnTo>
                        <a:pt x="2286" y="19612"/>
                      </a:lnTo>
                      <a:cubicBezTo>
                        <a:pt x="857" y="18755"/>
                        <a:pt x="0" y="17041"/>
                        <a:pt x="0" y="14564"/>
                      </a:cubicBezTo>
                      <a:cubicBezTo>
                        <a:pt x="0" y="9516"/>
                        <a:pt x="3620" y="3515"/>
                        <a:pt x="7906" y="1039"/>
                      </a:cubicBezTo>
                      <a:cubicBezTo>
                        <a:pt x="10096" y="-200"/>
                        <a:pt x="12002" y="-295"/>
                        <a:pt x="13430" y="5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5" name="Google Shape;3895;p47"/>
                <p:cNvSpPr/>
                <p:nvPr/>
              </p:nvSpPr>
              <p:spPr>
                <a:xfrm>
                  <a:off x="2909757" y="3991936"/>
                  <a:ext cx="15716" cy="2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" h="20217" extrusionOk="0">
                      <a:moveTo>
                        <a:pt x="7811" y="1060"/>
                      </a:moveTo>
                      <a:cubicBezTo>
                        <a:pt x="3429" y="3536"/>
                        <a:pt x="0" y="9633"/>
                        <a:pt x="0" y="14585"/>
                      </a:cubicBezTo>
                      <a:cubicBezTo>
                        <a:pt x="0" y="19634"/>
                        <a:pt x="3524" y="21634"/>
                        <a:pt x="7811" y="19158"/>
                      </a:cubicBezTo>
                      <a:cubicBezTo>
                        <a:pt x="12192" y="16681"/>
                        <a:pt x="15716" y="10585"/>
                        <a:pt x="15716" y="5632"/>
                      </a:cubicBezTo>
                      <a:cubicBezTo>
                        <a:pt x="15716" y="584"/>
                        <a:pt x="12192" y="-1416"/>
                        <a:pt x="7906" y="10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96" name="Google Shape;3896;p47"/>
              <p:cNvSpPr/>
              <p:nvPr/>
            </p:nvSpPr>
            <p:spPr>
              <a:xfrm>
                <a:off x="2913899" y="3995137"/>
                <a:ext cx="22263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63" h="22292" extrusionOk="0">
                    <a:moveTo>
                      <a:pt x="5574" y="1478"/>
                    </a:moveTo>
                    <a:cubicBezTo>
                      <a:pt x="240" y="4622"/>
                      <a:pt x="-1570" y="11384"/>
                      <a:pt x="1478" y="16718"/>
                    </a:cubicBezTo>
                    <a:cubicBezTo>
                      <a:pt x="4622" y="22052"/>
                      <a:pt x="11384" y="23862"/>
                      <a:pt x="16718" y="20814"/>
                    </a:cubicBezTo>
                    <a:cubicBezTo>
                      <a:pt x="22052" y="17671"/>
                      <a:pt x="23862" y="10908"/>
                      <a:pt x="20719" y="5574"/>
                    </a:cubicBezTo>
                    <a:cubicBezTo>
                      <a:pt x="17576" y="240"/>
                      <a:pt x="10813" y="-1569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97" name="Google Shape;3897;p47"/>
              <p:cNvGrpSpPr/>
              <p:nvPr/>
            </p:nvGrpSpPr>
            <p:grpSpPr>
              <a:xfrm>
                <a:off x="2917282" y="3953859"/>
                <a:ext cx="169164" cy="121578"/>
                <a:chOff x="2917282" y="3953859"/>
                <a:chExt cx="169164" cy="121578"/>
              </a:xfrm>
            </p:grpSpPr>
            <p:sp>
              <p:nvSpPr>
                <p:cNvPr id="3898" name="Google Shape;3898;p47"/>
                <p:cNvSpPr/>
                <p:nvPr/>
              </p:nvSpPr>
              <p:spPr>
                <a:xfrm>
                  <a:off x="2917282" y="3953859"/>
                  <a:ext cx="167163" cy="12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63" h="120955" extrusionOk="0">
                      <a:moveTo>
                        <a:pt x="3238" y="72188"/>
                      </a:moveTo>
                      <a:lnTo>
                        <a:pt x="93345" y="120956"/>
                      </a:lnTo>
                      <a:lnTo>
                        <a:pt x="167164" y="64758"/>
                      </a:lnTo>
                      <a:lnTo>
                        <a:pt x="96393" y="1227"/>
                      </a:lnTo>
                      <a:cubicBezTo>
                        <a:pt x="94393" y="-393"/>
                        <a:pt x="91345" y="-488"/>
                        <a:pt x="88011" y="1417"/>
                      </a:cubicBezTo>
                      <a:lnTo>
                        <a:pt x="10859" y="46089"/>
                      </a:lnTo>
                      <a:cubicBezTo>
                        <a:pt x="4858" y="49613"/>
                        <a:pt x="0" y="58091"/>
                        <a:pt x="0" y="65044"/>
                      </a:cubicBezTo>
                      <a:cubicBezTo>
                        <a:pt x="0" y="68473"/>
                        <a:pt x="1238" y="70950"/>
                        <a:pt x="3238" y="720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9" name="Google Shape;3899;p47"/>
                <p:cNvSpPr/>
                <p:nvPr/>
              </p:nvSpPr>
              <p:spPr>
                <a:xfrm>
                  <a:off x="3008151" y="4017728"/>
                  <a:ext cx="78295" cy="5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95" h="57709" extrusionOk="0">
                      <a:moveTo>
                        <a:pt x="78296" y="6129"/>
                      </a:moveTo>
                      <a:cubicBezTo>
                        <a:pt x="78296" y="11653"/>
                        <a:pt x="74486" y="18321"/>
                        <a:pt x="69723" y="21083"/>
                      </a:cubicBezTo>
                      <a:lnTo>
                        <a:pt x="8668" y="56516"/>
                      </a:lnTo>
                      <a:cubicBezTo>
                        <a:pt x="3905" y="59278"/>
                        <a:pt x="0" y="57088"/>
                        <a:pt x="0" y="51563"/>
                      </a:cubicBezTo>
                      <a:cubicBezTo>
                        <a:pt x="0" y="46039"/>
                        <a:pt x="3810" y="39371"/>
                        <a:pt x="8572" y="36609"/>
                      </a:cubicBezTo>
                      <a:lnTo>
                        <a:pt x="69628" y="1176"/>
                      </a:lnTo>
                      <a:cubicBezTo>
                        <a:pt x="74390" y="-1586"/>
                        <a:pt x="78296" y="700"/>
                        <a:pt x="78296" y="61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00" name="Google Shape;3900;p47"/>
              <p:cNvGrpSpPr/>
              <p:nvPr/>
            </p:nvGrpSpPr>
            <p:grpSpPr>
              <a:xfrm>
                <a:off x="2966526" y="4037138"/>
                <a:ext cx="27527" cy="31150"/>
                <a:chOff x="2966526" y="4037138"/>
                <a:chExt cx="27527" cy="31150"/>
              </a:xfrm>
            </p:grpSpPr>
            <p:sp>
              <p:nvSpPr>
                <p:cNvPr id="3901" name="Google Shape;3901;p47"/>
                <p:cNvSpPr/>
                <p:nvPr/>
              </p:nvSpPr>
              <p:spPr>
                <a:xfrm>
                  <a:off x="2969574" y="4037138"/>
                  <a:ext cx="24479" cy="30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9" h="30343" extrusionOk="0">
                      <a:moveTo>
                        <a:pt x="11430" y="24152"/>
                      </a:moveTo>
                      <a:cubicBezTo>
                        <a:pt x="7525" y="20913"/>
                        <a:pt x="4572" y="15675"/>
                        <a:pt x="3619" y="10626"/>
                      </a:cubicBezTo>
                      <a:lnTo>
                        <a:pt x="0" y="4435"/>
                      </a:lnTo>
                      <a:lnTo>
                        <a:pt x="6382" y="720"/>
                      </a:lnTo>
                      <a:cubicBezTo>
                        <a:pt x="8287" y="-423"/>
                        <a:pt x="10954" y="-232"/>
                        <a:pt x="13906" y="1482"/>
                      </a:cubicBezTo>
                      <a:cubicBezTo>
                        <a:pt x="19717" y="4816"/>
                        <a:pt x="24479" y="13007"/>
                        <a:pt x="24479" y="19770"/>
                      </a:cubicBezTo>
                      <a:cubicBezTo>
                        <a:pt x="24479" y="23104"/>
                        <a:pt x="23336" y="25486"/>
                        <a:pt x="21336" y="26628"/>
                      </a:cubicBezTo>
                      <a:lnTo>
                        <a:pt x="21336" y="26628"/>
                      </a:lnTo>
                      <a:lnTo>
                        <a:pt x="14954" y="30343"/>
                      </a:lnTo>
                      <a:lnTo>
                        <a:pt x="11334" y="241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2" name="Google Shape;3902;p47"/>
                <p:cNvSpPr/>
                <p:nvPr/>
              </p:nvSpPr>
              <p:spPr>
                <a:xfrm>
                  <a:off x="2966526" y="4040997"/>
                  <a:ext cx="21240" cy="27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0" h="27291" extrusionOk="0">
                      <a:moveTo>
                        <a:pt x="21146" y="19721"/>
                      </a:moveTo>
                      <a:cubicBezTo>
                        <a:pt x="21146" y="12958"/>
                        <a:pt x="16383" y="4767"/>
                        <a:pt x="10573" y="1433"/>
                      </a:cubicBezTo>
                      <a:cubicBezTo>
                        <a:pt x="4763" y="-1901"/>
                        <a:pt x="0" y="766"/>
                        <a:pt x="0" y="7529"/>
                      </a:cubicBezTo>
                      <a:cubicBezTo>
                        <a:pt x="0" y="14292"/>
                        <a:pt x="4763" y="22483"/>
                        <a:pt x="10668" y="25817"/>
                      </a:cubicBezTo>
                      <a:cubicBezTo>
                        <a:pt x="16478" y="29246"/>
                        <a:pt x="21241" y="26484"/>
                        <a:pt x="21241" y="197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03" name="Google Shape;3903;p47"/>
              <p:cNvSpPr/>
              <p:nvPr/>
            </p:nvSpPr>
            <p:spPr>
              <a:xfrm>
                <a:off x="2960190" y="4046952"/>
                <a:ext cx="22264" cy="22359"/>
              </a:xfrm>
              <a:custGeom>
                <a:avLst/>
                <a:gdLst/>
                <a:ahLst/>
                <a:cxnLst/>
                <a:rect l="l" t="t" r="r" b="b"/>
                <a:pathLst>
                  <a:path w="22264" h="22359" extrusionOk="0">
                    <a:moveTo>
                      <a:pt x="5574" y="1574"/>
                    </a:moveTo>
                    <a:cubicBezTo>
                      <a:pt x="240" y="4622"/>
                      <a:pt x="-1570" y="11480"/>
                      <a:pt x="1478" y="16814"/>
                    </a:cubicBezTo>
                    <a:cubicBezTo>
                      <a:pt x="4527" y="22148"/>
                      <a:pt x="11385" y="23958"/>
                      <a:pt x="16719" y="20814"/>
                    </a:cubicBezTo>
                    <a:cubicBezTo>
                      <a:pt x="22053" y="17671"/>
                      <a:pt x="23862" y="10908"/>
                      <a:pt x="20719" y="5574"/>
                    </a:cubicBezTo>
                    <a:cubicBezTo>
                      <a:pt x="17671" y="240"/>
                      <a:pt x="10813" y="-1570"/>
                      <a:pt x="5479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04" name="Google Shape;3904;p47"/>
              <p:cNvGrpSpPr/>
              <p:nvPr/>
            </p:nvGrpSpPr>
            <p:grpSpPr>
              <a:xfrm>
                <a:off x="2934978" y="4048217"/>
                <a:ext cx="35188" cy="24026"/>
                <a:chOff x="2934978" y="4048217"/>
                <a:chExt cx="35188" cy="24026"/>
              </a:xfrm>
            </p:grpSpPr>
            <p:sp>
              <p:nvSpPr>
                <p:cNvPr id="3905" name="Google Shape;3905;p47"/>
                <p:cNvSpPr/>
                <p:nvPr/>
              </p:nvSpPr>
              <p:spPr>
                <a:xfrm>
                  <a:off x="2940523" y="4048217"/>
                  <a:ext cx="29643" cy="2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43" h="24026" extrusionOk="0">
                      <a:moveTo>
                        <a:pt x="24194" y="22122"/>
                      </a:moveTo>
                      <a:lnTo>
                        <a:pt x="1905" y="24027"/>
                      </a:lnTo>
                      <a:lnTo>
                        <a:pt x="0" y="1929"/>
                      </a:lnTo>
                      <a:lnTo>
                        <a:pt x="22288" y="24"/>
                      </a:lnTo>
                      <a:cubicBezTo>
                        <a:pt x="23908" y="-167"/>
                        <a:pt x="25622" y="786"/>
                        <a:pt x="27051" y="2881"/>
                      </a:cubicBezTo>
                      <a:cubicBezTo>
                        <a:pt x="29909" y="6977"/>
                        <a:pt x="30480" y="13930"/>
                        <a:pt x="28385" y="18502"/>
                      </a:cubicBezTo>
                      <a:cubicBezTo>
                        <a:pt x="27337" y="20788"/>
                        <a:pt x="25813" y="22027"/>
                        <a:pt x="24098" y="221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6" name="Google Shape;3906;p47"/>
                <p:cNvSpPr/>
                <p:nvPr/>
              </p:nvSpPr>
              <p:spPr>
                <a:xfrm>
                  <a:off x="2934978" y="4050155"/>
                  <a:ext cx="12900" cy="2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0" h="22078" extrusionOk="0">
                      <a:moveTo>
                        <a:pt x="11641" y="18469"/>
                      </a:moveTo>
                      <a:cubicBezTo>
                        <a:pt x="13737" y="13992"/>
                        <a:pt x="13165" y="6944"/>
                        <a:pt x="10308" y="2848"/>
                      </a:cubicBezTo>
                      <a:cubicBezTo>
                        <a:pt x="7450" y="-1248"/>
                        <a:pt x="3450" y="-867"/>
                        <a:pt x="1259" y="3610"/>
                      </a:cubicBezTo>
                      <a:cubicBezTo>
                        <a:pt x="-837" y="8182"/>
                        <a:pt x="-265" y="15135"/>
                        <a:pt x="2592" y="19231"/>
                      </a:cubicBezTo>
                      <a:cubicBezTo>
                        <a:pt x="5450" y="23327"/>
                        <a:pt x="9450" y="22946"/>
                        <a:pt x="11641" y="18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07" name="Google Shape;3907;p47"/>
              <p:cNvSpPr/>
              <p:nvPr/>
            </p:nvSpPr>
            <p:spPr>
              <a:xfrm>
                <a:off x="2923900" y="4050858"/>
                <a:ext cx="22292" cy="22292"/>
              </a:xfrm>
              <a:custGeom>
                <a:avLst/>
                <a:gdLst/>
                <a:ahLst/>
                <a:cxnLst/>
                <a:rect l="l" t="t" r="r" b="b"/>
                <a:pathLst>
                  <a:path w="22292" h="22292" extrusionOk="0">
                    <a:moveTo>
                      <a:pt x="5574" y="1478"/>
                    </a:moveTo>
                    <a:cubicBezTo>
                      <a:pt x="240" y="4527"/>
                      <a:pt x="-1570" y="11385"/>
                      <a:pt x="1478" y="16719"/>
                    </a:cubicBezTo>
                    <a:cubicBezTo>
                      <a:pt x="4527" y="22053"/>
                      <a:pt x="11385" y="23862"/>
                      <a:pt x="16719" y="20814"/>
                    </a:cubicBezTo>
                    <a:cubicBezTo>
                      <a:pt x="22053" y="17671"/>
                      <a:pt x="23862" y="10908"/>
                      <a:pt x="20814" y="5574"/>
                    </a:cubicBezTo>
                    <a:cubicBezTo>
                      <a:pt x="17671" y="240"/>
                      <a:pt x="10908" y="-1570"/>
                      <a:pt x="5574" y="14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47"/>
              <p:cNvSpPr/>
              <p:nvPr/>
            </p:nvSpPr>
            <p:spPr>
              <a:xfrm>
                <a:off x="2891746" y="4035026"/>
                <a:ext cx="43948" cy="35212"/>
              </a:xfrm>
              <a:custGeom>
                <a:avLst/>
                <a:gdLst/>
                <a:ahLst/>
                <a:cxnLst/>
                <a:rect l="l" t="t" r="r" b="b"/>
                <a:pathLst>
                  <a:path w="43948" h="35212" extrusionOk="0">
                    <a:moveTo>
                      <a:pt x="30108" y="34455"/>
                    </a:moveTo>
                    <a:lnTo>
                      <a:pt x="30108" y="34455"/>
                    </a:lnTo>
                    <a:cubicBezTo>
                      <a:pt x="31727" y="35598"/>
                      <a:pt x="34013" y="35503"/>
                      <a:pt x="36489" y="33788"/>
                    </a:cubicBezTo>
                    <a:cubicBezTo>
                      <a:pt x="40966" y="30835"/>
                      <a:pt x="44300" y="23977"/>
                      <a:pt x="43919" y="18643"/>
                    </a:cubicBezTo>
                    <a:cubicBezTo>
                      <a:pt x="43728" y="15976"/>
                      <a:pt x="42681" y="14167"/>
                      <a:pt x="41061" y="13310"/>
                    </a:cubicBezTo>
                    <a:lnTo>
                      <a:pt x="41061" y="13310"/>
                    </a:lnTo>
                    <a:cubicBezTo>
                      <a:pt x="41061" y="13310"/>
                      <a:pt x="8581" y="165"/>
                      <a:pt x="8581" y="165"/>
                    </a:cubicBezTo>
                    <a:cubicBezTo>
                      <a:pt x="4676" y="-1645"/>
                      <a:pt x="-2754" y="11976"/>
                      <a:pt x="1056" y="14643"/>
                    </a:cubicBezTo>
                    <a:lnTo>
                      <a:pt x="30012" y="344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09" name="Google Shape;3909;p47"/>
              <p:cNvGrpSpPr/>
              <p:nvPr/>
            </p:nvGrpSpPr>
            <p:grpSpPr>
              <a:xfrm>
                <a:off x="3025676" y="4030244"/>
                <a:ext cx="60675" cy="43999"/>
                <a:chOff x="3025676" y="4030244"/>
                <a:chExt cx="60675" cy="43999"/>
              </a:xfrm>
            </p:grpSpPr>
            <p:sp>
              <p:nvSpPr>
                <p:cNvPr id="3910" name="Google Shape;3910;p47"/>
                <p:cNvSpPr/>
                <p:nvPr/>
              </p:nvSpPr>
              <p:spPr>
                <a:xfrm>
                  <a:off x="3025676" y="4030244"/>
                  <a:ext cx="58864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64" h="43618" extrusionOk="0">
                      <a:moveTo>
                        <a:pt x="58769" y="10948"/>
                      </a:moveTo>
                      <a:lnTo>
                        <a:pt x="20193" y="43618"/>
                      </a:lnTo>
                      <a:lnTo>
                        <a:pt x="1810" y="33046"/>
                      </a:lnTo>
                      <a:cubicBezTo>
                        <a:pt x="667" y="32379"/>
                        <a:pt x="0" y="30950"/>
                        <a:pt x="0" y="28950"/>
                      </a:cubicBezTo>
                      <a:cubicBezTo>
                        <a:pt x="0" y="24950"/>
                        <a:pt x="2762" y="20092"/>
                        <a:pt x="6287" y="18092"/>
                      </a:cubicBezTo>
                      <a:lnTo>
                        <a:pt x="36100" y="851"/>
                      </a:lnTo>
                      <a:cubicBezTo>
                        <a:pt x="37719" y="-101"/>
                        <a:pt x="39243" y="-197"/>
                        <a:pt x="40386" y="280"/>
                      </a:cubicBezTo>
                      <a:lnTo>
                        <a:pt x="58864" y="108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1" name="Google Shape;3911;p47"/>
                <p:cNvSpPr/>
                <p:nvPr/>
              </p:nvSpPr>
              <p:spPr>
                <a:xfrm>
                  <a:off x="3043965" y="4040811"/>
                  <a:ext cx="42386" cy="33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6" h="33432" extrusionOk="0">
                      <a:moveTo>
                        <a:pt x="0" y="28956"/>
                      </a:moveTo>
                      <a:cubicBezTo>
                        <a:pt x="0" y="24955"/>
                        <a:pt x="2762" y="20098"/>
                        <a:pt x="6286" y="18097"/>
                      </a:cubicBezTo>
                      <a:lnTo>
                        <a:pt x="36100" y="857"/>
                      </a:lnTo>
                      <a:cubicBezTo>
                        <a:pt x="39529" y="-1143"/>
                        <a:pt x="42386" y="476"/>
                        <a:pt x="42386" y="4477"/>
                      </a:cubicBezTo>
                      <a:cubicBezTo>
                        <a:pt x="42386" y="8477"/>
                        <a:pt x="39624" y="13335"/>
                        <a:pt x="36100" y="15335"/>
                      </a:cubicBezTo>
                      <a:lnTo>
                        <a:pt x="6286" y="32575"/>
                      </a:lnTo>
                      <a:cubicBezTo>
                        <a:pt x="2857" y="34576"/>
                        <a:pt x="0" y="32956"/>
                        <a:pt x="0" y="28956"/>
                      </a:cubicBez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2" name="Google Shape;3912;p47"/>
              <p:cNvGrpSpPr/>
              <p:nvPr/>
            </p:nvGrpSpPr>
            <p:grpSpPr>
              <a:xfrm>
                <a:off x="3037202" y="4033258"/>
                <a:ext cx="72103" cy="57771"/>
                <a:chOff x="3037202" y="4033258"/>
                <a:chExt cx="72103" cy="57771"/>
              </a:xfrm>
            </p:grpSpPr>
            <p:sp>
              <p:nvSpPr>
                <p:cNvPr id="3913" name="Google Shape;3913;p47"/>
                <p:cNvSpPr/>
                <p:nvPr/>
              </p:nvSpPr>
              <p:spPr>
                <a:xfrm>
                  <a:off x="3086827" y="4033258"/>
                  <a:ext cx="22478" cy="30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8" h="30412" extrusionOk="0">
                      <a:moveTo>
                        <a:pt x="11144" y="1457"/>
                      </a:moveTo>
                      <a:cubicBezTo>
                        <a:pt x="17431" y="5076"/>
                        <a:pt x="22479" y="13839"/>
                        <a:pt x="22479" y="21078"/>
                      </a:cubicBezTo>
                      <a:cubicBezTo>
                        <a:pt x="22479" y="24698"/>
                        <a:pt x="21241" y="27174"/>
                        <a:pt x="19240" y="28413"/>
                      </a:cubicBezTo>
                      <a:lnTo>
                        <a:pt x="15811" y="30413"/>
                      </a:lnTo>
                      <a:lnTo>
                        <a:pt x="0" y="2600"/>
                      </a:lnTo>
                      <a:lnTo>
                        <a:pt x="3143" y="790"/>
                      </a:lnTo>
                      <a:cubicBezTo>
                        <a:pt x="5239" y="-448"/>
                        <a:pt x="8096" y="-258"/>
                        <a:pt x="11239" y="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4" name="Google Shape;3914;p47"/>
                <p:cNvSpPr/>
                <p:nvPr/>
              </p:nvSpPr>
              <p:spPr>
                <a:xfrm>
                  <a:off x="3043869" y="4035163"/>
                  <a:ext cx="62007" cy="53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07" h="53082" extrusionOk="0">
                      <a:moveTo>
                        <a:pt x="50673" y="1457"/>
                      </a:moveTo>
                      <a:cubicBezTo>
                        <a:pt x="56960" y="5076"/>
                        <a:pt x="62008" y="13839"/>
                        <a:pt x="62008" y="21078"/>
                      </a:cubicBezTo>
                      <a:cubicBezTo>
                        <a:pt x="62008" y="24698"/>
                        <a:pt x="60770" y="27174"/>
                        <a:pt x="58769" y="28412"/>
                      </a:cubicBezTo>
                      <a:lnTo>
                        <a:pt x="16193" y="53082"/>
                      </a:lnTo>
                      <a:lnTo>
                        <a:pt x="0" y="25460"/>
                      </a:lnTo>
                      <a:lnTo>
                        <a:pt x="42577" y="790"/>
                      </a:lnTo>
                      <a:cubicBezTo>
                        <a:pt x="44577" y="-448"/>
                        <a:pt x="47530" y="-258"/>
                        <a:pt x="50673" y="15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5" name="Google Shape;3915;p47"/>
                <p:cNvSpPr/>
                <p:nvPr/>
              </p:nvSpPr>
              <p:spPr>
                <a:xfrm>
                  <a:off x="3040821" y="4059833"/>
                  <a:ext cx="22574" cy="30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4" h="30412" extrusionOk="0">
                      <a:moveTo>
                        <a:pt x="11239" y="1457"/>
                      </a:moveTo>
                      <a:cubicBezTo>
                        <a:pt x="17526" y="5076"/>
                        <a:pt x="22574" y="13839"/>
                        <a:pt x="22574" y="21078"/>
                      </a:cubicBezTo>
                      <a:cubicBezTo>
                        <a:pt x="22574" y="24698"/>
                        <a:pt x="21336" y="27174"/>
                        <a:pt x="19336" y="28412"/>
                      </a:cubicBezTo>
                      <a:lnTo>
                        <a:pt x="15812" y="30413"/>
                      </a:lnTo>
                      <a:lnTo>
                        <a:pt x="0" y="2600"/>
                      </a:lnTo>
                      <a:lnTo>
                        <a:pt x="3143" y="790"/>
                      </a:lnTo>
                      <a:cubicBezTo>
                        <a:pt x="5144" y="-448"/>
                        <a:pt x="8001" y="-258"/>
                        <a:pt x="11239" y="15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6" name="Google Shape;3916;p47"/>
                <p:cNvSpPr/>
                <p:nvPr/>
              </p:nvSpPr>
              <p:spPr>
                <a:xfrm>
                  <a:off x="3037202" y="4061743"/>
                  <a:ext cx="22669" cy="29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9" h="29286" extrusionOk="0">
                      <a:moveTo>
                        <a:pt x="11335" y="1547"/>
                      </a:moveTo>
                      <a:cubicBezTo>
                        <a:pt x="5048" y="-2073"/>
                        <a:pt x="0" y="880"/>
                        <a:pt x="0" y="8119"/>
                      </a:cubicBezTo>
                      <a:cubicBezTo>
                        <a:pt x="0" y="15358"/>
                        <a:pt x="5144" y="24121"/>
                        <a:pt x="11335" y="27740"/>
                      </a:cubicBezTo>
                      <a:cubicBezTo>
                        <a:pt x="17621" y="31360"/>
                        <a:pt x="22670" y="28407"/>
                        <a:pt x="22670" y="21168"/>
                      </a:cubicBezTo>
                      <a:cubicBezTo>
                        <a:pt x="22670" y="13929"/>
                        <a:pt x="17526" y="5166"/>
                        <a:pt x="11335" y="154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7" name="Google Shape;3917;p47"/>
                <p:cNvSpPr/>
                <p:nvPr/>
              </p:nvSpPr>
              <p:spPr>
                <a:xfrm>
                  <a:off x="3041583" y="4067386"/>
                  <a:ext cx="13049" cy="18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9" h="18411" extrusionOk="0">
                      <a:moveTo>
                        <a:pt x="3048" y="0"/>
                      </a:moveTo>
                      <a:cubicBezTo>
                        <a:pt x="1238" y="381"/>
                        <a:pt x="0" y="2191"/>
                        <a:pt x="0" y="5048"/>
                      </a:cubicBezTo>
                      <a:cubicBezTo>
                        <a:pt x="0" y="9620"/>
                        <a:pt x="3238" y="15145"/>
                        <a:pt x="7144" y="17431"/>
                      </a:cubicBezTo>
                      <a:cubicBezTo>
                        <a:pt x="9620" y="18859"/>
                        <a:pt x="11716" y="18669"/>
                        <a:pt x="13049" y="17240"/>
                      </a:cubicBezTo>
                      <a:cubicBezTo>
                        <a:pt x="11906" y="17526"/>
                        <a:pt x="10477" y="17240"/>
                        <a:pt x="8954" y="16383"/>
                      </a:cubicBezTo>
                      <a:cubicBezTo>
                        <a:pt x="4953" y="14097"/>
                        <a:pt x="1810" y="8572"/>
                        <a:pt x="1810" y="4000"/>
                      </a:cubicBezTo>
                      <a:cubicBezTo>
                        <a:pt x="1810" y="2286"/>
                        <a:pt x="2286" y="857"/>
                        <a:pt x="30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8" name="Google Shape;3918;p47"/>
                <p:cNvSpPr/>
                <p:nvPr/>
              </p:nvSpPr>
              <p:spPr>
                <a:xfrm>
                  <a:off x="3043393" y="4067279"/>
                  <a:ext cx="12477" cy="1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7" h="17454" extrusionOk="0">
                      <a:moveTo>
                        <a:pt x="5334" y="964"/>
                      </a:moveTo>
                      <a:cubicBezTo>
                        <a:pt x="3810" y="107"/>
                        <a:pt x="2381" y="-179"/>
                        <a:pt x="1238" y="107"/>
                      </a:cubicBezTo>
                      <a:cubicBezTo>
                        <a:pt x="476" y="964"/>
                        <a:pt x="0" y="2393"/>
                        <a:pt x="0" y="4107"/>
                      </a:cubicBezTo>
                      <a:cubicBezTo>
                        <a:pt x="0" y="8680"/>
                        <a:pt x="3143" y="14204"/>
                        <a:pt x="7144" y="16490"/>
                      </a:cubicBezTo>
                      <a:cubicBezTo>
                        <a:pt x="8667" y="17347"/>
                        <a:pt x="10096" y="17633"/>
                        <a:pt x="11239" y="17347"/>
                      </a:cubicBezTo>
                      <a:cubicBezTo>
                        <a:pt x="12097" y="16490"/>
                        <a:pt x="12478" y="15157"/>
                        <a:pt x="12478" y="13347"/>
                      </a:cubicBezTo>
                      <a:cubicBezTo>
                        <a:pt x="12478" y="8775"/>
                        <a:pt x="9239" y="3250"/>
                        <a:pt x="5334" y="9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9" name="Google Shape;3919;p47"/>
              <p:cNvGrpSpPr/>
              <p:nvPr/>
            </p:nvGrpSpPr>
            <p:grpSpPr>
              <a:xfrm>
                <a:off x="3063395" y="4051919"/>
                <a:ext cx="60675" cy="43946"/>
                <a:chOff x="3063395" y="4051919"/>
                <a:chExt cx="60675" cy="43946"/>
              </a:xfrm>
            </p:grpSpPr>
            <p:sp>
              <p:nvSpPr>
                <p:cNvPr id="3920" name="Google Shape;3920;p47"/>
                <p:cNvSpPr/>
                <p:nvPr/>
              </p:nvSpPr>
              <p:spPr>
                <a:xfrm>
                  <a:off x="3063395" y="4051919"/>
                  <a:ext cx="58864" cy="43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64" h="43564" extrusionOk="0">
                      <a:moveTo>
                        <a:pt x="58769" y="10894"/>
                      </a:moveTo>
                      <a:lnTo>
                        <a:pt x="20288" y="43565"/>
                      </a:lnTo>
                      <a:lnTo>
                        <a:pt x="1905" y="32992"/>
                      </a:lnTo>
                      <a:cubicBezTo>
                        <a:pt x="762" y="32326"/>
                        <a:pt x="95" y="30897"/>
                        <a:pt x="0" y="28992"/>
                      </a:cubicBezTo>
                      <a:cubicBezTo>
                        <a:pt x="0" y="24991"/>
                        <a:pt x="2762" y="20134"/>
                        <a:pt x="6287" y="18133"/>
                      </a:cubicBezTo>
                      <a:lnTo>
                        <a:pt x="36100" y="893"/>
                      </a:lnTo>
                      <a:cubicBezTo>
                        <a:pt x="37719" y="-59"/>
                        <a:pt x="39243" y="-250"/>
                        <a:pt x="40386" y="321"/>
                      </a:cubicBezTo>
                      <a:lnTo>
                        <a:pt x="58865" y="1089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1" name="Google Shape;3921;p47"/>
                <p:cNvSpPr/>
                <p:nvPr/>
              </p:nvSpPr>
              <p:spPr>
                <a:xfrm>
                  <a:off x="3081684" y="4062433"/>
                  <a:ext cx="42386" cy="33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6" h="33432" extrusionOk="0">
                      <a:moveTo>
                        <a:pt x="0" y="28956"/>
                      </a:moveTo>
                      <a:cubicBezTo>
                        <a:pt x="0" y="24955"/>
                        <a:pt x="2762" y="20098"/>
                        <a:pt x="6287" y="18097"/>
                      </a:cubicBezTo>
                      <a:lnTo>
                        <a:pt x="36100" y="857"/>
                      </a:lnTo>
                      <a:cubicBezTo>
                        <a:pt x="39529" y="-1143"/>
                        <a:pt x="42386" y="476"/>
                        <a:pt x="42386" y="4477"/>
                      </a:cubicBezTo>
                      <a:cubicBezTo>
                        <a:pt x="42386" y="8477"/>
                        <a:pt x="39624" y="13335"/>
                        <a:pt x="36195" y="15335"/>
                      </a:cubicBezTo>
                      <a:lnTo>
                        <a:pt x="6382" y="32576"/>
                      </a:lnTo>
                      <a:cubicBezTo>
                        <a:pt x="2953" y="34576"/>
                        <a:pt x="95" y="32956"/>
                        <a:pt x="95" y="2895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22" name="Google Shape;3922;p47"/>
              <p:cNvGrpSpPr/>
              <p:nvPr/>
            </p:nvGrpSpPr>
            <p:grpSpPr>
              <a:xfrm>
                <a:off x="2950390" y="3973525"/>
                <a:ext cx="74905" cy="46655"/>
                <a:chOff x="2950390" y="3973525"/>
                <a:chExt cx="74905" cy="46655"/>
              </a:xfrm>
            </p:grpSpPr>
            <p:sp>
              <p:nvSpPr>
                <p:cNvPr id="3923" name="Google Shape;3923;p47"/>
                <p:cNvSpPr/>
                <p:nvPr/>
              </p:nvSpPr>
              <p:spPr>
                <a:xfrm>
                  <a:off x="2950429" y="3976859"/>
                  <a:ext cx="74866" cy="43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66" h="43321" extrusionOk="0">
                      <a:moveTo>
                        <a:pt x="7525" y="38996"/>
                      </a:moveTo>
                      <a:cubicBezTo>
                        <a:pt x="2762" y="36234"/>
                        <a:pt x="95" y="32900"/>
                        <a:pt x="0" y="30138"/>
                      </a:cubicBezTo>
                      <a:lnTo>
                        <a:pt x="0" y="26995"/>
                      </a:lnTo>
                      <a:cubicBezTo>
                        <a:pt x="0" y="26995"/>
                        <a:pt x="1524" y="26804"/>
                        <a:pt x="1524" y="26804"/>
                      </a:cubicBezTo>
                      <a:cubicBezTo>
                        <a:pt x="1810" y="26519"/>
                        <a:pt x="2096" y="26328"/>
                        <a:pt x="2477" y="26138"/>
                      </a:cubicBezTo>
                      <a:lnTo>
                        <a:pt x="45053" y="1468"/>
                      </a:lnTo>
                      <a:cubicBezTo>
                        <a:pt x="49816" y="-1294"/>
                        <a:pt x="59817" y="-56"/>
                        <a:pt x="67342" y="4325"/>
                      </a:cubicBezTo>
                      <a:cubicBezTo>
                        <a:pt x="70485" y="6135"/>
                        <a:pt x="72676" y="8231"/>
                        <a:pt x="73914" y="10231"/>
                      </a:cubicBezTo>
                      <a:lnTo>
                        <a:pt x="74866" y="10040"/>
                      </a:lnTo>
                      <a:lnTo>
                        <a:pt x="74866" y="13183"/>
                      </a:lnTo>
                      <a:cubicBezTo>
                        <a:pt x="74866" y="14803"/>
                        <a:pt x="74104" y="16136"/>
                        <a:pt x="72390" y="17184"/>
                      </a:cubicBezTo>
                      <a:lnTo>
                        <a:pt x="29813" y="41854"/>
                      </a:lnTo>
                      <a:cubicBezTo>
                        <a:pt x="25051" y="44616"/>
                        <a:pt x="15049" y="43378"/>
                        <a:pt x="7525" y="389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4" name="Google Shape;3924;p47"/>
                <p:cNvSpPr/>
                <p:nvPr/>
              </p:nvSpPr>
              <p:spPr>
                <a:xfrm>
                  <a:off x="2950390" y="3973525"/>
                  <a:ext cx="74891" cy="43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91" h="43321" extrusionOk="0">
                      <a:moveTo>
                        <a:pt x="7469" y="38996"/>
                      </a:moveTo>
                      <a:cubicBezTo>
                        <a:pt x="-56" y="34615"/>
                        <a:pt x="-2247" y="28900"/>
                        <a:pt x="2516" y="26138"/>
                      </a:cubicBezTo>
                      <a:lnTo>
                        <a:pt x="45092" y="1468"/>
                      </a:lnTo>
                      <a:cubicBezTo>
                        <a:pt x="49855" y="-1294"/>
                        <a:pt x="59856" y="-56"/>
                        <a:pt x="67381" y="4325"/>
                      </a:cubicBezTo>
                      <a:cubicBezTo>
                        <a:pt x="74906" y="8707"/>
                        <a:pt x="77192" y="14422"/>
                        <a:pt x="72334" y="17184"/>
                      </a:cubicBezTo>
                      <a:lnTo>
                        <a:pt x="29757" y="41854"/>
                      </a:lnTo>
                      <a:cubicBezTo>
                        <a:pt x="24995" y="44616"/>
                        <a:pt x="14994" y="43378"/>
                        <a:pt x="7469" y="389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25" name="Google Shape;3925;p47"/>
              <p:cNvGrpSpPr/>
              <p:nvPr/>
            </p:nvGrpSpPr>
            <p:grpSpPr>
              <a:xfrm>
                <a:off x="3026780" y="3995623"/>
                <a:ext cx="37091" cy="24629"/>
                <a:chOff x="3026780" y="3995623"/>
                <a:chExt cx="37091" cy="24629"/>
              </a:xfrm>
            </p:grpSpPr>
            <p:sp>
              <p:nvSpPr>
                <p:cNvPr id="3926" name="Google Shape;3926;p47"/>
                <p:cNvSpPr/>
                <p:nvPr/>
              </p:nvSpPr>
              <p:spPr>
                <a:xfrm>
                  <a:off x="3026819" y="3998957"/>
                  <a:ext cx="37052" cy="21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52" h="21295" extrusionOk="0">
                      <a:moveTo>
                        <a:pt x="7525" y="17089"/>
                      </a:moveTo>
                      <a:cubicBezTo>
                        <a:pt x="2762" y="14326"/>
                        <a:pt x="95" y="10993"/>
                        <a:pt x="0" y="8231"/>
                      </a:cubicBezTo>
                      <a:lnTo>
                        <a:pt x="0" y="5087"/>
                      </a:lnTo>
                      <a:cubicBezTo>
                        <a:pt x="0" y="5087"/>
                        <a:pt x="1619" y="4897"/>
                        <a:pt x="1619" y="4897"/>
                      </a:cubicBezTo>
                      <a:cubicBezTo>
                        <a:pt x="1905" y="4611"/>
                        <a:pt x="2191" y="4421"/>
                        <a:pt x="2572" y="4230"/>
                      </a:cubicBezTo>
                      <a:lnTo>
                        <a:pt x="7239" y="1468"/>
                      </a:lnTo>
                      <a:cubicBezTo>
                        <a:pt x="12002" y="-1294"/>
                        <a:pt x="22003" y="-56"/>
                        <a:pt x="29528" y="4325"/>
                      </a:cubicBezTo>
                      <a:cubicBezTo>
                        <a:pt x="32671" y="6135"/>
                        <a:pt x="34862" y="8231"/>
                        <a:pt x="36100" y="10231"/>
                      </a:cubicBezTo>
                      <a:lnTo>
                        <a:pt x="37052" y="10040"/>
                      </a:lnTo>
                      <a:lnTo>
                        <a:pt x="37052" y="13183"/>
                      </a:lnTo>
                      <a:cubicBezTo>
                        <a:pt x="37052" y="14707"/>
                        <a:pt x="36290" y="16136"/>
                        <a:pt x="34576" y="17089"/>
                      </a:cubicBezTo>
                      <a:lnTo>
                        <a:pt x="29909" y="19851"/>
                      </a:lnTo>
                      <a:cubicBezTo>
                        <a:pt x="25146" y="22613"/>
                        <a:pt x="15145" y="21280"/>
                        <a:pt x="7620" y="169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7" name="Google Shape;3927;p47"/>
                <p:cNvSpPr/>
                <p:nvPr/>
              </p:nvSpPr>
              <p:spPr>
                <a:xfrm>
                  <a:off x="3026780" y="3995623"/>
                  <a:ext cx="36940" cy="2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0" h="21414" extrusionOk="0">
                      <a:moveTo>
                        <a:pt x="7469" y="17089"/>
                      </a:moveTo>
                      <a:cubicBezTo>
                        <a:pt x="-56" y="12707"/>
                        <a:pt x="-2247" y="6992"/>
                        <a:pt x="2516" y="4230"/>
                      </a:cubicBezTo>
                      <a:lnTo>
                        <a:pt x="7183" y="1468"/>
                      </a:lnTo>
                      <a:cubicBezTo>
                        <a:pt x="11945" y="-1294"/>
                        <a:pt x="21947" y="-56"/>
                        <a:pt x="29471" y="4325"/>
                      </a:cubicBezTo>
                      <a:cubicBezTo>
                        <a:pt x="36996" y="8707"/>
                        <a:pt x="39187" y="14422"/>
                        <a:pt x="34425" y="17184"/>
                      </a:cubicBezTo>
                      <a:lnTo>
                        <a:pt x="29757" y="19946"/>
                      </a:lnTo>
                      <a:cubicBezTo>
                        <a:pt x="24995" y="22708"/>
                        <a:pt x="14993" y="21470"/>
                        <a:pt x="7469" y="170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28" name="Google Shape;3928;p47"/>
              <p:cNvGrpSpPr/>
              <p:nvPr/>
            </p:nvGrpSpPr>
            <p:grpSpPr>
              <a:xfrm>
                <a:off x="2988910" y="4009244"/>
                <a:ext cx="51379" cy="33106"/>
                <a:chOff x="2988910" y="4009244"/>
                <a:chExt cx="51379" cy="33106"/>
              </a:xfrm>
            </p:grpSpPr>
            <p:sp>
              <p:nvSpPr>
                <p:cNvPr id="3929" name="Google Shape;3929;p47"/>
                <p:cNvSpPr/>
                <p:nvPr/>
              </p:nvSpPr>
              <p:spPr>
                <a:xfrm>
                  <a:off x="2988910" y="4012673"/>
                  <a:ext cx="51339" cy="29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39" h="29677" extrusionOk="0">
                      <a:moveTo>
                        <a:pt x="7525" y="25376"/>
                      </a:moveTo>
                      <a:cubicBezTo>
                        <a:pt x="2762" y="22613"/>
                        <a:pt x="95" y="19280"/>
                        <a:pt x="0" y="16517"/>
                      </a:cubicBezTo>
                      <a:lnTo>
                        <a:pt x="0" y="13374"/>
                      </a:lnTo>
                      <a:lnTo>
                        <a:pt x="1524" y="13184"/>
                      </a:lnTo>
                      <a:cubicBezTo>
                        <a:pt x="1524" y="13184"/>
                        <a:pt x="2096" y="12707"/>
                        <a:pt x="2476" y="12517"/>
                      </a:cubicBezTo>
                      <a:lnTo>
                        <a:pt x="21526" y="1468"/>
                      </a:lnTo>
                      <a:cubicBezTo>
                        <a:pt x="26289" y="-1294"/>
                        <a:pt x="36290" y="-56"/>
                        <a:pt x="43815" y="4325"/>
                      </a:cubicBezTo>
                      <a:cubicBezTo>
                        <a:pt x="46958" y="6135"/>
                        <a:pt x="49149" y="8231"/>
                        <a:pt x="50387" y="10231"/>
                      </a:cubicBezTo>
                      <a:lnTo>
                        <a:pt x="51340" y="10040"/>
                      </a:lnTo>
                      <a:lnTo>
                        <a:pt x="51340" y="13184"/>
                      </a:lnTo>
                      <a:cubicBezTo>
                        <a:pt x="51340" y="14708"/>
                        <a:pt x="50578" y="16136"/>
                        <a:pt x="48768" y="17184"/>
                      </a:cubicBezTo>
                      <a:lnTo>
                        <a:pt x="29718" y="28233"/>
                      </a:lnTo>
                      <a:cubicBezTo>
                        <a:pt x="24955" y="30995"/>
                        <a:pt x="14954" y="29662"/>
                        <a:pt x="7429" y="2537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0" name="Google Shape;3930;p47"/>
                <p:cNvSpPr/>
                <p:nvPr/>
              </p:nvSpPr>
              <p:spPr>
                <a:xfrm>
                  <a:off x="2988924" y="4009244"/>
                  <a:ext cx="51365" cy="29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65" h="29701" extrusionOk="0">
                      <a:moveTo>
                        <a:pt x="7511" y="25376"/>
                      </a:moveTo>
                      <a:cubicBezTo>
                        <a:pt x="-14" y="20994"/>
                        <a:pt x="-2300" y="15279"/>
                        <a:pt x="2558" y="12517"/>
                      </a:cubicBezTo>
                      <a:lnTo>
                        <a:pt x="21608" y="1468"/>
                      </a:lnTo>
                      <a:cubicBezTo>
                        <a:pt x="26370" y="-1294"/>
                        <a:pt x="36372" y="-56"/>
                        <a:pt x="43896" y="4325"/>
                      </a:cubicBezTo>
                      <a:cubicBezTo>
                        <a:pt x="51421" y="8707"/>
                        <a:pt x="53612" y="14422"/>
                        <a:pt x="48849" y="17184"/>
                      </a:cubicBezTo>
                      <a:lnTo>
                        <a:pt x="29799" y="28233"/>
                      </a:lnTo>
                      <a:cubicBezTo>
                        <a:pt x="25037" y="30995"/>
                        <a:pt x="15036" y="29757"/>
                        <a:pt x="7511" y="253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31" name="Google Shape;3931;p47"/>
            <p:cNvGrpSpPr/>
            <p:nvPr/>
          </p:nvGrpSpPr>
          <p:grpSpPr>
            <a:xfrm>
              <a:off x="2881277" y="3523032"/>
              <a:ext cx="82487" cy="345567"/>
              <a:chOff x="2881277" y="3523032"/>
              <a:chExt cx="82487" cy="345567"/>
            </a:xfrm>
          </p:grpSpPr>
          <p:grpSp>
            <p:nvGrpSpPr>
              <p:cNvPr id="3932" name="Google Shape;3932;p47"/>
              <p:cNvGrpSpPr/>
              <p:nvPr/>
            </p:nvGrpSpPr>
            <p:grpSpPr>
              <a:xfrm>
                <a:off x="2940237" y="3763824"/>
                <a:ext cx="19431" cy="104775"/>
                <a:chOff x="2940237" y="3763824"/>
                <a:chExt cx="19431" cy="104775"/>
              </a:xfrm>
            </p:grpSpPr>
            <p:sp>
              <p:nvSpPr>
                <p:cNvPr id="3933" name="Google Shape;3933;p47"/>
                <p:cNvSpPr/>
                <p:nvPr/>
              </p:nvSpPr>
              <p:spPr>
                <a:xfrm>
                  <a:off x="2940237" y="3768777"/>
                  <a:ext cx="10953" cy="9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99821" extrusionOk="0">
                      <a:moveTo>
                        <a:pt x="10954" y="99822"/>
                      </a:moveTo>
                      <a:lnTo>
                        <a:pt x="0" y="93536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998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4" name="Google Shape;3934;p47"/>
                <p:cNvSpPr/>
                <p:nvPr/>
              </p:nvSpPr>
              <p:spPr>
                <a:xfrm>
                  <a:off x="2951191" y="3770206"/>
                  <a:ext cx="8477" cy="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98393" extrusionOk="0">
                      <a:moveTo>
                        <a:pt x="0" y="98393"/>
                      </a:moveTo>
                      <a:lnTo>
                        <a:pt x="8477" y="9353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9839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5" name="Google Shape;3935;p47"/>
                <p:cNvSpPr/>
                <p:nvPr/>
              </p:nvSpPr>
              <p:spPr>
                <a:xfrm>
                  <a:off x="2940237" y="3763824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36" name="Google Shape;3936;p47"/>
              <p:cNvGrpSpPr/>
              <p:nvPr/>
            </p:nvGrpSpPr>
            <p:grpSpPr>
              <a:xfrm>
                <a:off x="2936142" y="3720866"/>
                <a:ext cx="27622" cy="56769"/>
                <a:chOff x="2936142" y="3720866"/>
                <a:chExt cx="27622" cy="56769"/>
              </a:xfrm>
            </p:grpSpPr>
            <p:sp>
              <p:nvSpPr>
                <p:cNvPr id="3937" name="Google Shape;3937;p47"/>
                <p:cNvSpPr/>
                <p:nvPr/>
              </p:nvSpPr>
              <p:spPr>
                <a:xfrm>
                  <a:off x="2936142" y="3727819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8" name="Google Shape;3938;p47"/>
                <p:cNvSpPr/>
                <p:nvPr/>
              </p:nvSpPr>
              <p:spPr>
                <a:xfrm>
                  <a:off x="2951667" y="3729820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5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9" name="Google Shape;3939;p47"/>
                <p:cNvSpPr/>
                <p:nvPr/>
              </p:nvSpPr>
              <p:spPr>
                <a:xfrm>
                  <a:off x="2936142" y="3720866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15526" y="15907"/>
                      </a:moveTo>
                      <a:lnTo>
                        <a:pt x="27622" y="8954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0" name="Google Shape;3940;p47"/>
              <p:cNvGrpSpPr/>
              <p:nvPr/>
            </p:nvGrpSpPr>
            <p:grpSpPr>
              <a:xfrm>
                <a:off x="2922330" y="3740297"/>
                <a:ext cx="27622" cy="33814"/>
                <a:chOff x="2922330" y="3740297"/>
                <a:chExt cx="27622" cy="33814"/>
              </a:xfrm>
            </p:grpSpPr>
            <p:sp>
              <p:nvSpPr>
                <p:cNvPr id="3941" name="Google Shape;3941;p47"/>
                <p:cNvSpPr/>
                <p:nvPr/>
              </p:nvSpPr>
              <p:spPr>
                <a:xfrm>
                  <a:off x="2934427" y="3747250"/>
                  <a:ext cx="15525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860" extrusionOk="0">
                      <a:moveTo>
                        <a:pt x="15526" y="0"/>
                      </a:moveTo>
                      <a:lnTo>
                        <a:pt x="15526" y="17907"/>
                      </a:lnTo>
                      <a:lnTo>
                        <a:pt x="0" y="26861"/>
                      </a:lnTo>
                      <a:lnTo>
                        <a:pt x="0" y="8954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2" name="Google Shape;3942;p47"/>
                <p:cNvSpPr/>
                <p:nvPr/>
              </p:nvSpPr>
              <p:spPr>
                <a:xfrm>
                  <a:off x="2922330" y="3740297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12097" y="15907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3" name="Google Shape;3943;p47"/>
                <p:cNvSpPr/>
                <p:nvPr/>
              </p:nvSpPr>
              <p:spPr>
                <a:xfrm>
                  <a:off x="2922330" y="3749251"/>
                  <a:ext cx="12096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24860" extrusionOk="0">
                      <a:moveTo>
                        <a:pt x="12097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97" y="24860"/>
                      </a:lnTo>
                      <a:lnTo>
                        <a:pt x="12097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4" name="Google Shape;3944;p47"/>
              <p:cNvGrpSpPr/>
              <p:nvPr/>
            </p:nvGrpSpPr>
            <p:grpSpPr>
              <a:xfrm>
                <a:off x="2881277" y="3751442"/>
                <a:ext cx="52006" cy="45053"/>
                <a:chOff x="2881277" y="3751442"/>
                <a:chExt cx="52006" cy="45053"/>
              </a:xfrm>
            </p:grpSpPr>
            <p:sp>
              <p:nvSpPr>
                <p:cNvPr id="3945" name="Google Shape;3945;p47"/>
                <p:cNvSpPr/>
                <p:nvPr/>
              </p:nvSpPr>
              <p:spPr>
                <a:xfrm>
                  <a:off x="2891374" y="3757252"/>
                  <a:ext cx="41909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09" h="39243" extrusionOk="0">
                      <a:moveTo>
                        <a:pt x="41910" y="0"/>
                      </a:moveTo>
                      <a:lnTo>
                        <a:pt x="41910" y="15050"/>
                      </a:lnTo>
                      <a:lnTo>
                        <a:pt x="0" y="39243"/>
                      </a:lnTo>
                      <a:lnTo>
                        <a:pt x="0" y="24289"/>
                      </a:lnTo>
                      <a:lnTo>
                        <a:pt x="4191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47"/>
                <p:cNvSpPr/>
                <p:nvPr/>
              </p:nvSpPr>
              <p:spPr>
                <a:xfrm>
                  <a:off x="2881277" y="3751442"/>
                  <a:ext cx="52006" cy="30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06" h="30099" extrusionOk="0">
                      <a:moveTo>
                        <a:pt x="52006" y="5810"/>
                      </a:moveTo>
                      <a:lnTo>
                        <a:pt x="42005" y="0"/>
                      </a:lnTo>
                      <a:lnTo>
                        <a:pt x="0" y="24194"/>
                      </a:lnTo>
                      <a:lnTo>
                        <a:pt x="10096" y="30099"/>
                      </a:lnTo>
                      <a:lnTo>
                        <a:pt x="52006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47"/>
                <p:cNvSpPr/>
                <p:nvPr/>
              </p:nvSpPr>
              <p:spPr>
                <a:xfrm>
                  <a:off x="2881277" y="3775635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905"/>
                      </a:moveTo>
                      <a:lnTo>
                        <a:pt x="0" y="0"/>
                      </a:lnTo>
                      <a:lnTo>
                        <a:pt x="0" y="15049"/>
                      </a:lnTo>
                      <a:lnTo>
                        <a:pt x="10096" y="20860"/>
                      </a:lnTo>
                      <a:lnTo>
                        <a:pt x="10096" y="5905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8" name="Google Shape;3948;p47"/>
              <p:cNvGrpSpPr/>
              <p:nvPr/>
            </p:nvGrpSpPr>
            <p:grpSpPr>
              <a:xfrm>
                <a:off x="2940237" y="3523032"/>
                <a:ext cx="19431" cy="211359"/>
                <a:chOff x="2940237" y="3523032"/>
                <a:chExt cx="19431" cy="211359"/>
              </a:xfrm>
            </p:grpSpPr>
            <p:sp>
              <p:nvSpPr>
                <p:cNvPr id="3949" name="Google Shape;3949;p47"/>
                <p:cNvSpPr/>
                <p:nvPr/>
              </p:nvSpPr>
              <p:spPr>
                <a:xfrm>
                  <a:off x="2940237" y="3527985"/>
                  <a:ext cx="10953" cy="20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06406" extrusionOk="0">
                      <a:moveTo>
                        <a:pt x="10954" y="206407"/>
                      </a:moveTo>
                      <a:lnTo>
                        <a:pt x="0" y="200120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2064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47"/>
                <p:cNvSpPr/>
                <p:nvPr/>
              </p:nvSpPr>
              <p:spPr>
                <a:xfrm>
                  <a:off x="2951191" y="3529414"/>
                  <a:ext cx="8477" cy="20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04977" extrusionOk="0">
                      <a:moveTo>
                        <a:pt x="0" y="204978"/>
                      </a:moveTo>
                      <a:lnTo>
                        <a:pt x="8477" y="200120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2049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47"/>
                <p:cNvSpPr/>
                <p:nvPr/>
              </p:nvSpPr>
              <p:spPr>
                <a:xfrm>
                  <a:off x="2940237" y="3523032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39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52" name="Google Shape;3952;p47"/>
            <p:cNvGrpSpPr/>
            <p:nvPr/>
          </p:nvGrpSpPr>
          <p:grpSpPr>
            <a:xfrm>
              <a:off x="3201699" y="3708103"/>
              <a:ext cx="82486" cy="345566"/>
              <a:chOff x="3201699" y="3708103"/>
              <a:chExt cx="82486" cy="345566"/>
            </a:xfrm>
          </p:grpSpPr>
          <p:grpSp>
            <p:nvGrpSpPr>
              <p:cNvPr id="3953" name="Google Shape;3953;p47"/>
              <p:cNvGrpSpPr/>
              <p:nvPr/>
            </p:nvGrpSpPr>
            <p:grpSpPr>
              <a:xfrm>
                <a:off x="3260658" y="3948895"/>
                <a:ext cx="19526" cy="104774"/>
                <a:chOff x="3260658" y="3948895"/>
                <a:chExt cx="19526" cy="104774"/>
              </a:xfrm>
            </p:grpSpPr>
            <p:sp>
              <p:nvSpPr>
                <p:cNvPr id="3954" name="Google Shape;3954;p47"/>
                <p:cNvSpPr/>
                <p:nvPr/>
              </p:nvSpPr>
              <p:spPr>
                <a:xfrm>
                  <a:off x="3260658" y="3953752"/>
                  <a:ext cx="10953" cy="99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99917" extrusionOk="0">
                      <a:moveTo>
                        <a:pt x="10954" y="99917"/>
                      </a:moveTo>
                      <a:lnTo>
                        <a:pt x="0" y="93536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9991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47"/>
                <p:cNvSpPr/>
                <p:nvPr/>
              </p:nvSpPr>
              <p:spPr>
                <a:xfrm>
                  <a:off x="3271612" y="3955181"/>
                  <a:ext cx="8572" cy="9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2" h="98488" extrusionOk="0">
                      <a:moveTo>
                        <a:pt x="0" y="98488"/>
                      </a:moveTo>
                      <a:lnTo>
                        <a:pt x="8572" y="93535"/>
                      </a:lnTo>
                      <a:lnTo>
                        <a:pt x="8572" y="0"/>
                      </a:lnTo>
                      <a:lnTo>
                        <a:pt x="0" y="4953"/>
                      </a:lnTo>
                      <a:lnTo>
                        <a:pt x="0" y="98488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6" name="Google Shape;3956;p47"/>
                <p:cNvSpPr/>
                <p:nvPr/>
              </p:nvSpPr>
              <p:spPr>
                <a:xfrm>
                  <a:off x="3260658" y="3948895"/>
                  <a:ext cx="19526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6" h="11239" extrusionOk="0">
                      <a:moveTo>
                        <a:pt x="10954" y="11239"/>
                      </a:moveTo>
                      <a:lnTo>
                        <a:pt x="19526" y="6287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57" name="Google Shape;3957;p47"/>
              <p:cNvGrpSpPr/>
              <p:nvPr/>
            </p:nvGrpSpPr>
            <p:grpSpPr>
              <a:xfrm>
                <a:off x="3256658" y="3905842"/>
                <a:ext cx="27527" cy="56768"/>
                <a:chOff x="3256658" y="3905842"/>
                <a:chExt cx="27527" cy="56768"/>
              </a:xfrm>
            </p:grpSpPr>
            <p:sp>
              <p:nvSpPr>
                <p:cNvPr id="3958" name="Google Shape;3958;p47"/>
                <p:cNvSpPr/>
                <p:nvPr/>
              </p:nvSpPr>
              <p:spPr>
                <a:xfrm>
                  <a:off x="3256658" y="3912795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9" name="Google Shape;3959;p47"/>
                <p:cNvSpPr/>
                <p:nvPr/>
              </p:nvSpPr>
              <p:spPr>
                <a:xfrm>
                  <a:off x="3272184" y="3914795"/>
                  <a:ext cx="12001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47815" extrusionOk="0">
                      <a:moveTo>
                        <a:pt x="0" y="47816"/>
                      </a:moveTo>
                      <a:lnTo>
                        <a:pt x="12002" y="40862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0" name="Google Shape;3960;p47"/>
                <p:cNvSpPr/>
                <p:nvPr/>
              </p:nvSpPr>
              <p:spPr>
                <a:xfrm>
                  <a:off x="3256658" y="3905842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526" y="15907"/>
                      </a:moveTo>
                      <a:lnTo>
                        <a:pt x="27527" y="8954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61" name="Google Shape;3961;p47"/>
              <p:cNvGrpSpPr/>
              <p:nvPr/>
            </p:nvGrpSpPr>
            <p:grpSpPr>
              <a:xfrm>
                <a:off x="3242846" y="3925273"/>
                <a:ext cx="27623" cy="33909"/>
                <a:chOff x="3242846" y="3925273"/>
                <a:chExt cx="27623" cy="33909"/>
              </a:xfrm>
            </p:grpSpPr>
            <p:sp>
              <p:nvSpPr>
                <p:cNvPr id="3962" name="Google Shape;3962;p47"/>
                <p:cNvSpPr/>
                <p:nvPr/>
              </p:nvSpPr>
              <p:spPr>
                <a:xfrm>
                  <a:off x="3254848" y="3932226"/>
                  <a:ext cx="15621" cy="26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1" h="26955" extrusionOk="0">
                      <a:moveTo>
                        <a:pt x="15621" y="0"/>
                      </a:moveTo>
                      <a:lnTo>
                        <a:pt x="15621" y="17907"/>
                      </a:lnTo>
                      <a:lnTo>
                        <a:pt x="0" y="26956"/>
                      </a:lnTo>
                      <a:lnTo>
                        <a:pt x="0" y="9049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47"/>
                <p:cNvSpPr/>
                <p:nvPr/>
              </p:nvSpPr>
              <p:spPr>
                <a:xfrm>
                  <a:off x="3242846" y="3925273"/>
                  <a:ext cx="27622" cy="16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6001" extrusionOk="0">
                      <a:moveTo>
                        <a:pt x="27623" y="6953"/>
                      </a:moveTo>
                      <a:lnTo>
                        <a:pt x="15526" y="0"/>
                      </a:lnTo>
                      <a:lnTo>
                        <a:pt x="0" y="9049"/>
                      </a:lnTo>
                      <a:lnTo>
                        <a:pt x="12002" y="16002"/>
                      </a:lnTo>
                      <a:lnTo>
                        <a:pt x="27623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47"/>
                <p:cNvSpPr/>
                <p:nvPr/>
              </p:nvSpPr>
              <p:spPr>
                <a:xfrm>
                  <a:off x="3242846" y="3934322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65" name="Google Shape;3965;p47"/>
              <p:cNvGrpSpPr/>
              <p:nvPr/>
            </p:nvGrpSpPr>
            <p:grpSpPr>
              <a:xfrm>
                <a:off x="3201699" y="3936417"/>
                <a:ext cx="52101" cy="45148"/>
                <a:chOff x="3201699" y="3936417"/>
                <a:chExt cx="52101" cy="45148"/>
              </a:xfrm>
            </p:grpSpPr>
            <p:sp>
              <p:nvSpPr>
                <p:cNvPr id="3966" name="Google Shape;3966;p47"/>
                <p:cNvSpPr/>
                <p:nvPr/>
              </p:nvSpPr>
              <p:spPr>
                <a:xfrm>
                  <a:off x="3211795" y="3942323"/>
                  <a:ext cx="42005" cy="39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05" h="39242" extrusionOk="0">
                      <a:moveTo>
                        <a:pt x="42005" y="0"/>
                      </a:moveTo>
                      <a:lnTo>
                        <a:pt x="42005" y="14954"/>
                      </a:lnTo>
                      <a:lnTo>
                        <a:pt x="0" y="39243"/>
                      </a:lnTo>
                      <a:lnTo>
                        <a:pt x="0" y="24193"/>
                      </a:lnTo>
                      <a:lnTo>
                        <a:pt x="420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7" name="Google Shape;3967;p47"/>
                <p:cNvSpPr/>
                <p:nvPr/>
              </p:nvSpPr>
              <p:spPr>
                <a:xfrm>
                  <a:off x="3201699" y="3936417"/>
                  <a:ext cx="52101" cy="3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1" h="30098" extrusionOk="0">
                      <a:moveTo>
                        <a:pt x="52102" y="5905"/>
                      </a:moveTo>
                      <a:lnTo>
                        <a:pt x="42005" y="0"/>
                      </a:lnTo>
                      <a:lnTo>
                        <a:pt x="0" y="24289"/>
                      </a:lnTo>
                      <a:lnTo>
                        <a:pt x="10096" y="30099"/>
                      </a:lnTo>
                      <a:lnTo>
                        <a:pt x="52102" y="5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47"/>
                <p:cNvSpPr/>
                <p:nvPr/>
              </p:nvSpPr>
              <p:spPr>
                <a:xfrm>
                  <a:off x="3201699" y="3960706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4954"/>
                      </a:lnTo>
                      <a:lnTo>
                        <a:pt x="10096" y="20860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69" name="Google Shape;3969;p47"/>
              <p:cNvGrpSpPr/>
              <p:nvPr/>
            </p:nvGrpSpPr>
            <p:grpSpPr>
              <a:xfrm>
                <a:off x="3260658" y="3708103"/>
                <a:ext cx="19526" cy="211360"/>
                <a:chOff x="3260658" y="3708103"/>
                <a:chExt cx="19526" cy="211360"/>
              </a:xfrm>
            </p:grpSpPr>
            <p:sp>
              <p:nvSpPr>
                <p:cNvPr id="3970" name="Google Shape;3970;p47"/>
                <p:cNvSpPr/>
                <p:nvPr/>
              </p:nvSpPr>
              <p:spPr>
                <a:xfrm>
                  <a:off x="3260658" y="3712961"/>
                  <a:ext cx="10953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06502" extrusionOk="0">
                      <a:moveTo>
                        <a:pt x="10954" y="206502"/>
                      </a:moveTo>
                      <a:lnTo>
                        <a:pt x="0" y="200120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20650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47"/>
                <p:cNvSpPr/>
                <p:nvPr/>
              </p:nvSpPr>
              <p:spPr>
                <a:xfrm>
                  <a:off x="3271612" y="3714389"/>
                  <a:ext cx="8572" cy="20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2" h="205073" extrusionOk="0">
                      <a:moveTo>
                        <a:pt x="0" y="205074"/>
                      </a:moveTo>
                      <a:lnTo>
                        <a:pt x="8572" y="200120"/>
                      </a:lnTo>
                      <a:lnTo>
                        <a:pt x="8572" y="0"/>
                      </a:lnTo>
                      <a:lnTo>
                        <a:pt x="0" y="4953"/>
                      </a:lnTo>
                      <a:lnTo>
                        <a:pt x="0" y="20507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47"/>
                <p:cNvSpPr/>
                <p:nvPr/>
              </p:nvSpPr>
              <p:spPr>
                <a:xfrm>
                  <a:off x="3260658" y="3708103"/>
                  <a:ext cx="19526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6" h="11239" extrusionOk="0">
                      <a:moveTo>
                        <a:pt x="10954" y="11240"/>
                      </a:moveTo>
                      <a:lnTo>
                        <a:pt x="19526" y="628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3" name="Google Shape;3973;p47"/>
            <p:cNvGrpSpPr/>
            <p:nvPr/>
          </p:nvGrpSpPr>
          <p:grpSpPr>
            <a:xfrm>
              <a:off x="2836891" y="3772016"/>
              <a:ext cx="376713" cy="237839"/>
              <a:chOff x="2836891" y="3772016"/>
              <a:chExt cx="376713" cy="237839"/>
            </a:xfrm>
          </p:grpSpPr>
          <p:grpSp>
            <p:nvGrpSpPr>
              <p:cNvPr id="3974" name="Google Shape;3974;p47"/>
              <p:cNvGrpSpPr/>
              <p:nvPr/>
            </p:nvGrpSpPr>
            <p:grpSpPr>
              <a:xfrm>
                <a:off x="2836891" y="3772016"/>
                <a:ext cx="56197" cy="52768"/>
                <a:chOff x="2836891" y="3772016"/>
                <a:chExt cx="56197" cy="52768"/>
              </a:xfrm>
            </p:grpSpPr>
            <p:sp>
              <p:nvSpPr>
                <p:cNvPr id="3975" name="Google Shape;3975;p47"/>
                <p:cNvSpPr/>
                <p:nvPr/>
              </p:nvSpPr>
              <p:spPr>
                <a:xfrm>
                  <a:off x="2850607" y="3779826"/>
                  <a:ext cx="42481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" h="44958" extrusionOk="0">
                      <a:moveTo>
                        <a:pt x="42481" y="0"/>
                      </a:moveTo>
                      <a:lnTo>
                        <a:pt x="42481" y="20383"/>
                      </a:lnTo>
                      <a:lnTo>
                        <a:pt x="0" y="44958"/>
                      </a:lnTo>
                      <a:lnTo>
                        <a:pt x="0" y="24574"/>
                      </a:lnTo>
                      <a:lnTo>
                        <a:pt x="424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47"/>
                <p:cNvSpPr/>
                <p:nvPr/>
              </p:nvSpPr>
              <p:spPr>
                <a:xfrm>
                  <a:off x="2836891" y="3772016"/>
                  <a:ext cx="56197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7" h="32384" extrusionOk="0">
                      <a:moveTo>
                        <a:pt x="56197" y="7811"/>
                      </a:moveTo>
                      <a:lnTo>
                        <a:pt x="42577" y="0"/>
                      </a:lnTo>
                      <a:lnTo>
                        <a:pt x="0" y="24479"/>
                      </a:lnTo>
                      <a:lnTo>
                        <a:pt x="13716" y="32385"/>
                      </a:lnTo>
                      <a:lnTo>
                        <a:pt x="56197" y="78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47"/>
                <p:cNvSpPr/>
                <p:nvPr/>
              </p:nvSpPr>
              <p:spPr>
                <a:xfrm>
                  <a:off x="2836891" y="3796495"/>
                  <a:ext cx="13716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6" h="28289" extrusionOk="0">
                      <a:moveTo>
                        <a:pt x="13716" y="7906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13716" y="28289"/>
                      </a:lnTo>
                      <a:lnTo>
                        <a:pt x="13716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8" name="Google Shape;3978;p47"/>
              <p:cNvGrpSpPr/>
              <p:nvPr/>
            </p:nvGrpSpPr>
            <p:grpSpPr>
              <a:xfrm>
                <a:off x="2875658" y="3788303"/>
                <a:ext cx="103917" cy="70485"/>
                <a:chOff x="2875658" y="3788303"/>
                <a:chExt cx="103917" cy="70485"/>
              </a:xfrm>
            </p:grpSpPr>
            <p:sp>
              <p:nvSpPr>
                <p:cNvPr id="3979" name="Google Shape;3979;p47"/>
                <p:cNvSpPr/>
                <p:nvPr/>
              </p:nvSpPr>
              <p:spPr>
                <a:xfrm>
                  <a:off x="2875658" y="3788303"/>
                  <a:ext cx="103917" cy="60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7" h="60007" extrusionOk="0">
                      <a:moveTo>
                        <a:pt x="0" y="6763"/>
                      </a:moveTo>
                      <a:lnTo>
                        <a:pt x="11621" y="0"/>
                      </a:lnTo>
                      <a:lnTo>
                        <a:pt x="103918" y="53245"/>
                      </a:lnTo>
                      <a:lnTo>
                        <a:pt x="92202" y="60008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47"/>
                <p:cNvSpPr/>
                <p:nvPr/>
              </p:nvSpPr>
              <p:spPr>
                <a:xfrm>
                  <a:off x="2875658" y="3795066"/>
                  <a:ext cx="92201" cy="6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01" h="63722" extrusionOk="0">
                      <a:moveTo>
                        <a:pt x="0" y="0"/>
                      </a:moveTo>
                      <a:lnTo>
                        <a:pt x="0" y="10478"/>
                      </a:lnTo>
                      <a:lnTo>
                        <a:pt x="92202" y="63722"/>
                      </a:lnTo>
                      <a:lnTo>
                        <a:pt x="92202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47"/>
                <p:cNvSpPr/>
                <p:nvPr/>
              </p:nvSpPr>
              <p:spPr>
                <a:xfrm>
                  <a:off x="2967860" y="3841548"/>
                  <a:ext cx="11715" cy="1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240" extrusionOk="0">
                      <a:moveTo>
                        <a:pt x="0" y="6763"/>
                      </a:moveTo>
                      <a:lnTo>
                        <a:pt x="0" y="17240"/>
                      </a:lnTo>
                      <a:lnTo>
                        <a:pt x="11716" y="10478"/>
                      </a:lnTo>
                      <a:lnTo>
                        <a:pt x="11716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82" name="Google Shape;3982;p47"/>
              <p:cNvGrpSpPr/>
              <p:nvPr/>
            </p:nvGrpSpPr>
            <p:grpSpPr>
              <a:xfrm>
                <a:off x="2856417" y="3799448"/>
                <a:ext cx="103917" cy="70388"/>
                <a:chOff x="2856417" y="3799448"/>
                <a:chExt cx="103917" cy="70388"/>
              </a:xfrm>
            </p:grpSpPr>
            <p:sp>
              <p:nvSpPr>
                <p:cNvPr id="3983" name="Google Shape;3983;p47"/>
                <p:cNvSpPr/>
                <p:nvPr/>
              </p:nvSpPr>
              <p:spPr>
                <a:xfrm>
                  <a:off x="2856417" y="3799448"/>
                  <a:ext cx="103917" cy="60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7" h="60007" extrusionOk="0">
                      <a:moveTo>
                        <a:pt x="0" y="6763"/>
                      </a:moveTo>
                      <a:lnTo>
                        <a:pt x="11716" y="0"/>
                      </a:lnTo>
                      <a:lnTo>
                        <a:pt x="103918" y="53245"/>
                      </a:lnTo>
                      <a:lnTo>
                        <a:pt x="92202" y="60007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47"/>
                <p:cNvSpPr/>
                <p:nvPr/>
              </p:nvSpPr>
              <p:spPr>
                <a:xfrm>
                  <a:off x="2856417" y="3806210"/>
                  <a:ext cx="92201" cy="63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01" h="63626" extrusionOk="0">
                      <a:moveTo>
                        <a:pt x="0" y="0"/>
                      </a:moveTo>
                      <a:lnTo>
                        <a:pt x="0" y="10382"/>
                      </a:lnTo>
                      <a:lnTo>
                        <a:pt x="92202" y="63627"/>
                      </a:lnTo>
                      <a:lnTo>
                        <a:pt x="92202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47"/>
                <p:cNvSpPr/>
                <p:nvPr/>
              </p:nvSpPr>
              <p:spPr>
                <a:xfrm>
                  <a:off x="2948619" y="3852692"/>
                  <a:ext cx="11715" cy="1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144" extrusionOk="0">
                      <a:moveTo>
                        <a:pt x="0" y="6763"/>
                      </a:moveTo>
                      <a:lnTo>
                        <a:pt x="0" y="17145"/>
                      </a:lnTo>
                      <a:lnTo>
                        <a:pt x="11716" y="10478"/>
                      </a:lnTo>
                      <a:lnTo>
                        <a:pt x="11716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86" name="Google Shape;3986;p47"/>
              <p:cNvGrpSpPr/>
              <p:nvPr/>
            </p:nvGrpSpPr>
            <p:grpSpPr>
              <a:xfrm>
                <a:off x="2974980" y="3861312"/>
                <a:ext cx="38694" cy="80629"/>
                <a:chOff x="2974980" y="3861312"/>
                <a:chExt cx="38694" cy="80629"/>
              </a:xfrm>
            </p:grpSpPr>
            <p:grpSp>
              <p:nvGrpSpPr>
                <p:cNvPr id="3987" name="Google Shape;3987;p47"/>
                <p:cNvGrpSpPr/>
                <p:nvPr/>
              </p:nvGrpSpPr>
              <p:grpSpPr>
                <a:xfrm>
                  <a:off x="2990863" y="3925273"/>
                  <a:ext cx="6905" cy="16668"/>
                  <a:chOff x="2990863" y="3925273"/>
                  <a:chExt cx="6905" cy="16668"/>
                </a:xfrm>
              </p:grpSpPr>
              <p:sp>
                <p:nvSpPr>
                  <p:cNvPr id="3988" name="Google Shape;3988;p47"/>
                  <p:cNvSpPr/>
                  <p:nvPr/>
                </p:nvSpPr>
                <p:spPr>
                  <a:xfrm>
                    <a:off x="2992244" y="3937965"/>
                    <a:ext cx="3810" cy="2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0" h="2166" extrusionOk="0">
                        <a:moveTo>
                          <a:pt x="571" y="1881"/>
                        </a:moveTo>
                        <a:cubicBezTo>
                          <a:pt x="1334" y="2262"/>
                          <a:pt x="2477" y="2262"/>
                          <a:pt x="3238" y="1881"/>
                        </a:cubicBezTo>
                        <a:cubicBezTo>
                          <a:pt x="4001" y="1500"/>
                          <a:pt x="4001" y="738"/>
                          <a:pt x="3238" y="357"/>
                        </a:cubicBezTo>
                        <a:cubicBezTo>
                          <a:pt x="2477" y="-119"/>
                          <a:pt x="1334" y="-119"/>
                          <a:pt x="571" y="357"/>
                        </a:cubicBezTo>
                        <a:cubicBezTo>
                          <a:pt x="-190" y="738"/>
                          <a:pt x="-190" y="1500"/>
                          <a:pt x="571" y="1881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9" name="Google Shape;3989;p47"/>
                  <p:cNvSpPr/>
                  <p:nvPr/>
                </p:nvSpPr>
                <p:spPr>
                  <a:xfrm>
                    <a:off x="2991006" y="3927178"/>
                    <a:ext cx="6762" cy="14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4763" extrusionOk="0">
                        <a:moveTo>
                          <a:pt x="6667" y="0"/>
                        </a:moveTo>
                        <a:lnTo>
                          <a:pt x="6667" y="12763"/>
                        </a:lnTo>
                        <a:lnTo>
                          <a:pt x="6667" y="12763"/>
                        </a:lnTo>
                        <a:cubicBezTo>
                          <a:pt x="6667" y="12763"/>
                          <a:pt x="6382" y="13716"/>
                          <a:pt x="5715" y="14192"/>
                        </a:cubicBezTo>
                        <a:cubicBezTo>
                          <a:pt x="4381" y="14954"/>
                          <a:pt x="2286" y="14954"/>
                          <a:pt x="952" y="14192"/>
                        </a:cubicBezTo>
                        <a:cubicBezTo>
                          <a:pt x="286" y="13811"/>
                          <a:pt x="0" y="13240"/>
                          <a:pt x="0" y="12763"/>
                        </a:cubicBezTo>
                        <a:lnTo>
                          <a:pt x="0" y="0"/>
                        </a:lnTo>
                        <a:lnTo>
                          <a:pt x="67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0" name="Google Shape;3990;p47"/>
                  <p:cNvSpPr/>
                  <p:nvPr/>
                </p:nvSpPr>
                <p:spPr>
                  <a:xfrm>
                    <a:off x="2990863" y="3925273"/>
                    <a:ext cx="6762" cy="3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3905" extrusionOk="0">
                        <a:moveTo>
                          <a:pt x="1000" y="3334"/>
                        </a:moveTo>
                        <a:cubicBezTo>
                          <a:pt x="2334" y="4096"/>
                          <a:pt x="4524" y="4096"/>
                          <a:pt x="5763" y="3334"/>
                        </a:cubicBezTo>
                        <a:cubicBezTo>
                          <a:pt x="7096" y="2572"/>
                          <a:pt x="7096" y="1334"/>
                          <a:pt x="5763" y="571"/>
                        </a:cubicBezTo>
                        <a:cubicBezTo>
                          <a:pt x="4429" y="-190"/>
                          <a:pt x="2334" y="-190"/>
                          <a:pt x="1000" y="571"/>
                        </a:cubicBezTo>
                        <a:cubicBezTo>
                          <a:pt x="-333" y="1334"/>
                          <a:pt x="-333" y="2572"/>
                          <a:pt x="1000" y="3334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1" name="Google Shape;3991;p47"/>
                <p:cNvGrpSpPr/>
                <p:nvPr/>
              </p:nvGrpSpPr>
              <p:grpSpPr>
                <a:xfrm>
                  <a:off x="2984362" y="3918129"/>
                  <a:ext cx="19882" cy="14287"/>
                  <a:chOff x="2984362" y="3918129"/>
                  <a:chExt cx="19882" cy="14287"/>
                </a:xfrm>
              </p:grpSpPr>
              <p:sp>
                <p:nvSpPr>
                  <p:cNvPr id="3992" name="Google Shape;3992;p47"/>
                  <p:cNvSpPr/>
                  <p:nvPr/>
                </p:nvSpPr>
                <p:spPr>
                  <a:xfrm>
                    <a:off x="2984433" y="3923844"/>
                    <a:ext cx="19811" cy="8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1" h="8572" extrusionOk="0">
                        <a:moveTo>
                          <a:pt x="19717" y="0"/>
                        </a:moveTo>
                        <a:lnTo>
                          <a:pt x="19717" y="2857"/>
                        </a:lnTo>
                        <a:lnTo>
                          <a:pt x="19717" y="2857"/>
                        </a:lnTo>
                        <a:cubicBezTo>
                          <a:pt x="19717" y="4286"/>
                          <a:pt x="18764" y="5715"/>
                          <a:pt x="16859" y="6858"/>
                        </a:cubicBezTo>
                        <a:cubicBezTo>
                          <a:pt x="13049" y="9144"/>
                          <a:pt x="6763" y="9144"/>
                          <a:pt x="2857" y="6858"/>
                        </a:cubicBezTo>
                        <a:cubicBezTo>
                          <a:pt x="952" y="5715"/>
                          <a:pt x="0" y="4286"/>
                          <a:pt x="0" y="2857"/>
                        </a:cubicBezTo>
                        <a:lnTo>
                          <a:pt x="0" y="0"/>
                        </a:lnTo>
                        <a:lnTo>
                          <a:pt x="198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3" name="Google Shape;3993;p47"/>
                  <p:cNvSpPr/>
                  <p:nvPr/>
                </p:nvSpPr>
                <p:spPr>
                  <a:xfrm>
                    <a:off x="2984362" y="3918129"/>
                    <a:ext cx="19788" cy="11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88" h="11453" extrusionOk="0">
                        <a:moveTo>
                          <a:pt x="2929" y="9811"/>
                        </a:moveTo>
                        <a:cubicBezTo>
                          <a:pt x="6834" y="12002"/>
                          <a:pt x="13025" y="12002"/>
                          <a:pt x="16931" y="9811"/>
                        </a:cubicBezTo>
                        <a:cubicBezTo>
                          <a:pt x="20741" y="7525"/>
                          <a:pt x="20741" y="3905"/>
                          <a:pt x="16931" y="1714"/>
                        </a:cubicBezTo>
                        <a:cubicBezTo>
                          <a:pt x="13121" y="-571"/>
                          <a:pt x="6834" y="-571"/>
                          <a:pt x="2929" y="1714"/>
                        </a:cubicBezTo>
                        <a:cubicBezTo>
                          <a:pt x="-976" y="3905"/>
                          <a:pt x="-976" y="7525"/>
                          <a:pt x="2929" y="981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4" name="Google Shape;3994;p47"/>
                <p:cNvGrpSpPr/>
                <p:nvPr/>
              </p:nvGrpSpPr>
              <p:grpSpPr>
                <a:xfrm>
                  <a:off x="2987088" y="3903389"/>
                  <a:ext cx="14489" cy="23955"/>
                  <a:chOff x="2987088" y="3903389"/>
                  <a:chExt cx="14489" cy="23955"/>
                </a:xfrm>
              </p:grpSpPr>
              <p:sp>
                <p:nvSpPr>
                  <p:cNvPr id="3995" name="Google Shape;3995;p47"/>
                  <p:cNvSpPr/>
                  <p:nvPr/>
                </p:nvSpPr>
                <p:spPr>
                  <a:xfrm>
                    <a:off x="2987195" y="3907556"/>
                    <a:ext cx="14382" cy="19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19788" extrusionOk="0">
                        <a:moveTo>
                          <a:pt x="14288" y="0"/>
                        </a:moveTo>
                        <a:lnTo>
                          <a:pt x="14288" y="15716"/>
                        </a:lnTo>
                        <a:lnTo>
                          <a:pt x="14288" y="15716"/>
                        </a:lnTo>
                        <a:cubicBezTo>
                          <a:pt x="14288" y="16764"/>
                          <a:pt x="13621" y="17812"/>
                          <a:pt x="12192" y="18574"/>
                        </a:cubicBezTo>
                        <a:cubicBezTo>
                          <a:pt x="9430" y="20193"/>
                          <a:pt x="4858" y="20193"/>
                          <a:pt x="2096" y="18574"/>
                        </a:cubicBezTo>
                        <a:cubicBezTo>
                          <a:pt x="667" y="17716"/>
                          <a:pt x="0" y="16669"/>
                          <a:pt x="0" y="15716"/>
                        </a:cubicBezTo>
                        <a:lnTo>
                          <a:pt x="0" y="0"/>
                        </a:lnTo>
                        <a:lnTo>
                          <a:pt x="1438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6" name="Google Shape;3996;p47"/>
                  <p:cNvSpPr/>
                  <p:nvPr/>
                </p:nvSpPr>
                <p:spPr>
                  <a:xfrm>
                    <a:off x="2987088" y="3903389"/>
                    <a:ext cx="14275" cy="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75" h="8239" extrusionOk="0">
                        <a:moveTo>
                          <a:pt x="2108" y="7025"/>
                        </a:moveTo>
                        <a:cubicBezTo>
                          <a:pt x="4870" y="8644"/>
                          <a:pt x="9442" y="8644"/>
                          <a:pt x="12204" y="7025"/>
                        </a:cubicBezTo>
                        <a:cubicBezTo>
                          <a:pt x="14966" y="5405"/>
                          <a:pt x="14966" y="2834"/>
                          <a:pt x="12204" y="1214"/>
                        </a:cubicBezTo>
                        <a:cubicBezTo>
                          <a:pt x="9442" y="-405"/>
                          <a:pt x="4870" y="-405"/>
                          <a:pt x="2108" y="1214"/>
                        </a:cubicBezTo>
                        <a:cubicBezTo>
                          <a:pt x="-750" y="2834"/>
                          <a:pt x="-655" y="5405"/>
                          <a:pt x="2108" y="7025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97" name="Google Shape;3997;p47"/>
                <p:cNvGrpSpPr/>
                <p:nvPr/>
              </p:nvGrpSpPr>
              <p:grpSpPr>
                <a:xfrm>
                  <a:off x="2979016" y="3897745"/>
                  <a:ext cx="30658" cy="22002"/>
                  <a:chOff x="2979016" y="3897745"/>
                  <a:chExt cx="30658" cy="22002"/>
                </a:xfrm>
              </p:grpSpPr>
              <p:sp>
                <p:nvSpPr>
                  <p:cNvPr id="3998" name="Google Shape;3998;p47"/>
                  <p:cNvSpPr/>
                  <p:nvPr/>
                </p:nvSpPr>
                <p:spPr>
                  <a:xfrm>
                    <a:off x="2979099" y="3906508"/>
                    <a:ext cx="30575" cy="13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75" h="13239" extrusionOk="0">
                        <a:moveTo>
                          <a:pt x="30480" y="0"/>
                        </a:moveTo>
                        <a:lnTo>
                          <a:pt x="30480" y="4381"/>
                        </a:lnTo>
                        <a:lnTo>
                          <a:pt x="30480" y="4381"/>
                        </a:lnTo>
                        <a:cubicBezTo>
                          <a:pt x="30480" y="6668"/>
                          <a:pt x="28956" y="8858"/>
                          <a:pt x="26003" y="10668"/>
                        </a:cubicBezTo>
                        <a:cubicBezTo>
                          <a:pt x="20002" y="14097"/>
                          <a:pt x="10382" y="14097"/>
                          <a:pt x="4476" y="10668"/>
                        </a:cubicBezTo>
                        <a:cubicBezTo>
                          <a:pt x="1524" y="8954"/>
                          <a:pt x="0" y="6668"/>
                          <a:pt x="0" y="4381"/>
                        </a:cubicBezTo>
                        <a:lnTo>
                          <a:pt x="0" y="0"/>
                        </a:lnTo>
                        <a:lnTo>
                          <a:pt x="305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9" name="Google Shape;3999;p47"/>
                  <p:cNvSpPr/>
                  <p:nvPr/>
                </p:nvSpPr>
                <p:spPr>
                  <a:xfrm>
                    <a:off x="2979016" y="3897745"/>
                    <a:ext cx="30420" cy="17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0" h="17621" extrusionOk="0">
                        <a:moveTo>
                          <a:pt x="4465" y="15050"/>
                        </a:moveTo>
                        <a:cubicBezTo>
                          <a:pt x="10466" y="18478"/>
                          <a:pt x="20086" y="18478"/>
                          <a:pt x="25991" y="15050"/>
                        </a:cubicBezTo>
                        <a:cubicBezTo>
                          <a:pt x="31897" y="11620"/>
                          <a:pt x="31897" y="6096"/>
                          <a:pt x="25991" y="2572"/>
                        </a:cubicBezTo>
                        <a:cubicBezTo>
                          <a:pt x="19991" y="-857"/>
                          <a:pt x="10370" y="-857"/>
                          <a:pt x="4465" y="2572"/>
                        </a:cubicBezTo>
                        <a:cubicBezTo>
                          <a:pt x="-1536" y="6001"/>
                          <a:pt x="-1441" y="11525"/>
                          <a:pt x="4465" y="1505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0" name="Google Shape;4000;p47"/>
                <p:cNvGrpSpPr/>
                <p:nvPr/>
              </p:nvGrpSpPr>
              <p:grpSpPr>
                <a:xfrm>
                  <a:off x="2982790" y="3886101"/>
                  <a:ext cx="23074" cy="25955"/>
                  <a:chOff x="2982790" y="3886101"/>
                  <a:chExt cx="23074" cy="25955"/>
                </a:xfrm>
              </p:grpSpPr>
              <p:sp>
                <p:nvSpPr>
                  <p:cNvPr id="4001" name="Google Shape;4001;p47"/>
                  <p:cNvSpPr/>
                  <p:nvPr/>
                </p:nvSpPr>
                <p:spPr>
                  <a:xfrm>
                    <a:off x="2982909" y="3892792"/>
                    <a:ext cx="22955" cy="19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55" h="19264" extrusionOk="0">
                        <a:moveTo>
                          <a:pt x="22860" y="0"/>
                        </a:moveTo>
                        <a:lnTo>
                          <a:pt x="22860" y="12668"/>
                        </a:lnTo>
                        <a:lnTo>
                          <a:pt x="22860" y="12668"/>
                        </a:lnTo>
                        <a:cubicBezTo>
                          <a:pt x="22860" y="14383"/>
                          <a:pt x="21717" y="16002"/>
                          <a:pt x="19526" y="17336"/>
                        </a:cubicBezTo>
                        <a:cubicBezTo>
                          <a:pt x="15049" y="19907"/>
                          <a:pt x="7810" y="19907"/>
                          <a:pt x="3334" y="17336"/>
                        </a:cubicBezTo>
                        <a:cubicBezTo>
                          <a:pt x="1143" y="16002"/>
                          <a:pt x="0" y="14383"/>
                          <a:pt x="0" y="12668"/>
                        </a:cubicBezTo>
                        <a:lnTo>
                          <a:pt x="0" y="0"/>
                        </a:lnTo>
                        <a:lnTo>
                          <a:pt x="2295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2" name="Google Shape;4002;p47"/>
                  <p:cNvSpPr/>
                  <p:nvPr/>
                </p:nvSpPr>
                <p:spPr>
                  <a:xfrm>
                    <a:off x="2982790" y="3886101"/>
                    <a:ext cx="22907" cy="13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07" h="13287" extrusionOk="0">
                        <a:moveTo>
                          <a:pt x="3358" y="11358"/>
                        </a:moveTo>
                        <a:cubicBezTo>
                          <a:pt x="7834" y="13930"/>
                          <a:pt x="15073" y="13930"/>
                          <a:pt x="19550" y="11358"/>
                        </a:cubicBezTo>
                        <a:cubicBezTo>
                          <a:pt x="24027" y="8787"/>
                          <a:pt x="24027" y="4596"/>
                          <a:pt x="19550" y="1929"/>
                        </a:cubicBezTo>
                        <a:cubicBezTo>
                          <a:pt x="15073" y="-643"/>
                          <a:pt x="7834" y="-643"/>
                          <a:pt x="3358" y="1929"/>
                        </a:cubicBezTo>
                        <a:cubicBezTo>
                          <a:pt x="-1119" y="4500"/>
                          <a:pt x="-1119" y="8691"/>
                          <a:pt x="3358" y="11358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3" name="Google Shape;4003;p47"/>
                <p:cNvGrpSpPr/>
                <p:nvPr/>
              </p:nvGrpSpPr>
              <p:grpSpPr>
                <a:xfrm>
                  <a:off x="2974980" y="3873790"/>
                  <a:ext cx="38694" cy="27813"/>
                  <a:chOff x="2974980" y="3873790"/>
                  <a:chExt cx="38694" cy="27813"/>
                </a:xfrm>
              </p:grpSpPr>
              <p:sp>
                <p:nvSpPr>
                  <p:cNvPr id="4004" name="Google Shape;4004;p47"/>
                  <p:cNvSpPr/>
                  <p:nvPr/>
                </p:nvSpPr>
                <p:spPr>
                  <a:xfrm>
                    <a:off x="2975003" y="3884887"/>
                    <a:ext cx="38671" cy="167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71" h="16716" extrusionOk="0">
                        <a:moveTo>
                          <a:pt x="38576" y="0"/>
                        </a:moveTo>
                        <a:lnTo>
                          <a:pt x="38576" y="5620"/>
                        </a:lnTo>
                        <a:lnTo>
                          <a:pt x="38576" y="5620"/>
                        </a:lnTo>
                        <a:cubicBezTo>
                          <a:pt x="38576" y="8477"/>
                          <a:pt x="36671" y="11335"/>
                          <a:pt x="32957" y="13430"/>
                        </a:cubicBezTo>
                        <a:cubicBezTo>
                          <a:pt x="25432" y="17812"/>
                          <a:pt x="13240" y="17812"/>
                          <a:pt x="5715" y="13430"/>
                        </a:cubicBezTo>
                        <a:cubicBezTo>
                          <a:pt x="2000" y="11239"/>
                          <a:pt x="0" y="8382"/>
                          <a:pt x="0" y="5620"/>
                        </a:cubicBezTo>
                        <a:lnTo>
                          <a:pt x="0" y="0"/>
                        </a:lnTo>
                        <a:lnTo>
                          <a:pt x="38671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5" name="Google Shape;4005;p47"/>
                  <p:cNvSpPr/>
                  <p:nvPr/>
                </p:nvSpPr>
                <p:spPr>
                  <a:xfrm>
                    <a:off x="2974980" y="3873790"/>
                    <a:ext cx="38528" cy="22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8" h="22288" extrusionOk="0">
                        <a:moveTo>
                          <a:pt x="5643" y="19002"/>
                        </a:moveTo>
                        <a:cubicBezTo>
                          <a:pt x="13168" y="23384"/>
                          <a:pt x="25360" y="23384"/>
                          <a:pt x="32885" y="19002"/>
                        </a:cubicBezTo>
                        <a:cubicBezTo>
                          <a:pt x="40410" y="14621"/>
                          <a:pt x="40410" y="7572"/>
                          <a:pt x="32885" y="3286"/>
                        </a:cubicBezTo>
                        <a:cubicBezTo>
                          <a:pt x="25360" y="-1095"/>
                          <a:pt x="13168" y="-1095"/>
                          <a:pt x="5643" y="3286"/>
                        </a:cubicBezTo>
                        <a:cubicBezTo>
                          <a:pt x="-1881" y="7667"/>
                          <a:pt x="-1881" y="14716"/>
                          <a:pt x="5643" y="19002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6" name="Google Shape;4006;p47"/>
                <p:cNvGrpSpPr/>
                <p:nvPr/>
              </p:nvGrpSpPr>
              <p:grpSpPr>
                <a:xfrm>
                  <a:off x="2979290" y="3864384"/>
                  <a:ext cx="30003" cy="27670"/>
                  <a:chOff x="2979290" y="3864384"/>
                  <a:chExt cx="30003" cy="27670"/>
                </a:xfrm>
              </p:grpSpPr>
              <p:sp>
                <p:nvSpPr>
                  <p:cNvPr id="4007" name="Google Shape;4007;p47"/>
                  <p:cNvSpPr/>
                  <p:nvPr/>
                </p:nvSpPr>
                <p:spPr>
                  <a:xfrm>
                    <a:off x="2979290" y="3872981"/>
                    <a:ext cx="30003" cy="19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03" h="19073" extrusionOk="0">
                        <a:moveTo>
                          <a:pt x="30004" y="0"/>
                        </a:moveTo>
                        <a:lnTo>
                          <a:pt x="30004" y="10477"/>
                        </a:lnTo>
                        <a:lnTo>
                          <a:pt x="30004" y="10477"/>
                        </a:lnTo>
                        <a:cubicBezTo>
                          <a:pt x="30004" y="12668"/>
                          <a:pt x="28575" y="14859"/>
                          <a:pt x="25622" y="16573"/>
                        </a:cubicBezTo>
                        <a:cubicBezTo>
                          <a:pt x="19717" y="19907"/>
                          <a:pt x="10287" y="19907"/>
                          <a:pt x="4381" y="16573"/>
                        </a:cubicBezTo>
                        <a:cubicBezTo>
                          <a:pt x="1429" y="14859"/>
                          <a:pt x="0" y="12668"/>
                          <a:pt x="0" y="10477"/>
                        </a:cubicBezTo>
                        <a:lnTo>
                          <a:pt x="0" y="0"/>
                        </a:lnTo>
                        <a:lnTo>
                          <a:pt x="30004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8" name="Google Shape;4008;p47"/>
                  <p:cNvSpPr/>
                  <p:nvPr/>
                </p:nvSpPr>
                <p:spPr>
                  <a:xfrm>
                    <a:off x="2979314" y="3864384"/>
                    <a:ext cx="29956" cy="1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6" h="17192" extrusionOk="0">
                        <a:moveTo>
                          <a:pt x="4358" y="14692"/>
                        </a:moveTo>
                        <a:cubicBezTo>
                          <a:pt x="10263" y="18026"/>
                          <a:pt x="19693" y="18026"/>
                          <a:pt x="25598" y="14692"/>
                        </a:cubicBezTo>
                        <a:cubicBezTo>
                          <a:pt x="31409" y="11263"/>
                          <a:pt x="31409" y="5834"/>
                          <a:pt x="25598" y="2500"/>
                        </a:cubicBezTo>
                        <a:cubicBezTo>
                          <a:pt x="19693" y="-833"/>
                          <a:pt x="10263" y="-833"/>
                          <a:pt x="4358" y="2500"/>
                        </a:cubicBezTo>
                        <a:cubicBezTo>
                          <a:pt x="-1453" y="5834"/>
                          <a:pt x="-1453" y="11359"/>
                          <a:pt x="4358" y="14692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09" name="Google Shape;4009;p47"/>
                <p:cNvGrpSpPr/>
                <p:nvPr/>
              </p:nvGrpSpPr>
              <p:grpSpPr>
                <a:xfrm>
                  <a:off x="2981576" y="3861312"/>
                  <a:ext cx="25431" cy="18193"/>
                  <a:chOff x="2981576" y="3861312"/>
                  <a:chExt cx="25431" cy="18193"/>
                </a:xfrm>
              </p:grpSpPr>
              <p:sp>
                <p:nvSpPr>
                  <p:cNvPr id="4010" name="Google Shape;4010;p47"/>
                  <p:cNvSpPr/>
                  <p:nvPr/>
                </p:nvSpPr>
                <p:spPr>
                  <a:xfrm>
                    <a:off x="2981671" y="3868599"/>
                    <a:ext cx="25336" cy="10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36" h="10906" extrusionOk="0">
                        <a:moveTo>
                          <a:pt x="25241" y="0"/>
                        </a:moveTo>
                        <a:lnTo>
                          <a:pt x="25241" y="3620"/>
                        </a:lnTo>
                        <a:lnTo>
                          <a:pt x="25241" y="3620"/>
                        </a:lnTo>
                        <a:cubicBezTo>
                          <a:pt x="25241" y="5525"/>
                          <a:pt x="24003" y="7334"/>
                          <a:pt x="21527" y="8763"/>
                        </a:cubicBezTo>
                        <a:cubicBezTo>
                          <a:pt x="16573" y="11621"/>
                          <a:pt x="8572" y="11621"/>
                          <a:pt x="3715" y="8763"/>
                        </a:cubicBezTo>
                        <a:cubicBezTo>
                          <a:pt x="1238" y="7334"/>
                          <a:pt x="0" y="5525"/>
                          <a:pt x="0" y="3620"/>
                        </a:cubicBezTo>
                        <a:lnTo>
                          <a:pt x="0" y="0"/>
                        </a:lnTo>
                        <a:lnTo>
                          <a:pt x="25337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1" name="Google Shape;4011;p47"/>
                  <p:cNvSpPr/>
                  <p:nvPr/>
                </p:nvSpPr>
                <p:spPr>
                  <a:xfrm>
                    <a:off x="2981576" y="3861312"/>
                    <a:ext cx="25241" cy="14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1" h="14573" extrusionOk="0">
                        <a:moveTo>
                          <a:pt x="3715" y="12430"/>
                        </a:moveTo>
                        <a:cubicBezTo>
                          <a:pt x="8668" y="15288"/>
                          <a:pt x="16669" y="15288"/>
                          <a:pt x="21527" y="12430"/>
                        </a:cubicBezTo>
                        <a:cubicBezTo>
                          <a:pt x="26479" y="9573"/>
                          <a:pt x="26479" y="5001"/>
                          <a:pt x="21527" y="2143"/>
                        </a:cubicBezTo>
                        <a:cubicBezTo>
                          <a:pt x="16574" y="-714"/>
                          <a:pt x="8572" y="-714"/>
                          <a:pt x="3715" y="2143"/>
                        </a:cubicBezTo>
                        <a:cubicBezTo>
                          <a:pt x="-1238" y="5001"/>
                          <a:pt x="-1238" y="9668"/>
                          <a:pt x="3715" y="12430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012" name="Google Shape;4012;p47"/>
              <p:cNvGrpSpPr/>
              <p:nvPr/>
            </p:nvGrpSpPr>
            <p:grpSpPr>
              <a:xfrm>
                <a:off x="2941952" y="3832594"/>
                <a:ext cx="104394" cy="80677"/>
                <a:chOff x="2941952" y="3832594"/>
                <a:chExt cx="104394" cy="80677"/>
              </a:xfrm>
            </p:grpSpPr>
            <p:sp>
              <p:nvSpPr>
                <p:cNvPr id="4013" name="Google Shape;4013;p47"/>
                <p:cNvSpPr/>
                <p:nvPr/>
              </p:nvSpPr>
              <p:spPr>
                <a:xfrm>
                  <a:off x="3003864" y="3868313"/>
                  <a:ext cx="42481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" h="44958" extrusionOk="0">
                      <a:moveTo>
                        <a:pt x="42482" y="0"/>
                      </a:moveTo>
                      <a:lnTo>
                        <a:pt x="42482" y="20384"/>
                      </a:lnTo>
                      <a:lnTo>
                        <a:pt x="0" y="44958"/>
                      </a:lnTo>
                      <a:lnTo>
                        <a:pt x="0" y="24575"/>
                      </a:lnTo>
                      <a:lnTo>
                        <a:pt x="4248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4" name="Google Shape;4014;p47"/>
                <p:cNvSpPr/>
                <p:nvPr/>
              </p:nvSpPr>
              <p:spPr>
                <a:xfrm>
                  <a:off x="2941952" y="3832594"/>
                  <a:ext cx="104394" cy="60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94" h="60293" extrusionOk="0">
                      <a:moveTo>
                        <a:pt x="104394" y="35719"/>
                      </a:moveTo>
                      <a:lnTo>
                        <a:pt x="42577" y="0"/>
                      </a:lnTo>
                      <a:lnTo>
                        <a:pt x="0" y="24575"/>
                      </a:lnTo>
                      <a:lnTo>
                        <a:pt x="61913" y="60293"/>
                      </a:lnTo>
                      <a:lnTo>
                        <a:pt x="104394" y="3571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5" name="Google Shape;4015;p47"/>
                <p:cNvSpPr/>
                <p:nvPr/>
              </p:nvSpPr>
              <p:spPr>
                <a:xfrm>
                  <a:off x="2941952" y="3857169"/>
                  <a:ext cx="61912" cy="5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2" h="56102" extrusionOk="0">
                      <a:moveTo>
                        <a:pt x="61913" y="35719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61913" y="56102"/>
                      </a:lnTo>
                      <a:lnTo>
                        <a:pt x="61913" y="357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16" name="Google Shape;4016;p47"/>
              <p:cNvGrpSpPr/>
              <p:nvPr/>
            </p:nvGrpSpPr>
            <p:grpSpPr>
              <a:xfrm>
                <a:off x="3028820" y="3876791"/>
                <a:ext cx="174021" cy="110870"/>
                <a:chOff x="3028820" y="3876791"/>
                <a:chExt cx="174021" cy="110870"/>
              </a:xfrm>
            </p:grpSpPr>
            <p:sp>
              <p:nvSpPr>
                <p:cNvPr id="4017" name="Google Shape;4017;p47"/>
                <p:cNvSpPr/>
                <p:nvPr/>
              </p:nvSpPr>
              <p:spPr>
                <a:xfrm>
                  <a:off x="3028820" y="3876791"/>
                  <a:ext cx="174021" cy="10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21" h="100488" extrusionOk="0">
                      <a:moveTo>
                        <a:pt x="0" y="6763"/>
                      </a:moveTo>
                      <a:lnTo>
                        <a:pt x="11716" y="0"/>
                      </a:lnTo>
                      <a:lnTo>
                        <a:pt x="174022" y="93726"/>
                      </a:lnTo>
                      <a:lnTo>
                        <a:pt x="162401" y="100489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8" name="Google Shape;4018;p47"/>
                <p:cNvSpPr/>
                <p:nvPr/>
              </p:nvSpPr>
              <p:spPr>
                <a:xfrm>
                  <a:off x="3028820" y="3883553"/>
                  <a:ext cx="162401" cy="10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01" h="104108" extrusionOk="0">
                      <a:moveTo>
                        <a:pt x="0" y="0"/>
                      </a:moveTo>
                      <a:lnTo>
                        <a:pt x="0" y="10478"/>
                      </a:lnTo>
                      <a:lnTo>
                        <a:pt x="162401" y="104108"/>
                      </a:lnTo>
                      <a:lnTo>
                        <a:pt x="162401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9" name="Google Shape;4019;p47"/>
                <p:cNvSpPr/>
                <p:nvPr/>
              </p:nvSpPr>
              <p:spPr>
                <a:xfrm>
                  <a:off x="3191221" y="3970517"/>
                  <a:ext cx="11620" cy="1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144" extrusionOk="0">
                      <a:moveTo>
                        <a:pt x="0" y="6763"/>
                      </a:moveTo>
                      <a:lnTo>
                        <a:pt x="0" y="17145"/>
                      </a:lnTo>
                      <a:lnTo>
                        <a:pt x="11621" y="10478"/>
                      </a:lnTo>
                      <a:lnTo>
                        <a:pt x="11621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20" name="Google Shape;4020;p47"/>
              <p:cNvGrpSpPr/>
              <p:nvPr/>
            </p:nvGrpSpPr>
            <p:grpSpPr>
              <a:xfrm>
                <a:off x="3009675" y="3887935"/>
                <a:ext cx="174021" cy="110870"/>
                <a:chOff x="3009675" y="3887935"/>
                <a:chExt cx="174021" cy="110870"/>
              </a:xfrm>
            </p:grpSpPr>
            <p:sp>
              <p:nvSpPr>
                <p:cNvPr id="4021" name="Google Shape;4021;p47"/>
                <p:cNvSpPr/>
                <p:nvPr/>
              </p:nvSpPr>
              <p:spPr>
                <a:xfrm>
                  <a:off x="3009675" y="3887935"/>
                  <a:ext cx="174021" cy="10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21" h="100393" extrusionOk="0">
                      <a:moveTo>
                        <a:pt x="0" y="6668"/>
                      </a:moveTo>
                      <a:lnTo>
                        <a:pt x="11621" y="0"/>
                      </a:lnTo>
                      <a:lnTo>
                        <a:pt x="174022" y="93726"/>
                      </a:lnTo>
                      <a:lnTo>
                        <a:pt x="162306" y="100394"/>
                      </a:lnTo>
                      <a:lnTo>
                        <a:pt x="0" y="666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2" name="Google Shape;4022;p47"/>
                <p:cNvSpPr/>
                <p:nvPr/>
              </p:nvSpPr>
              <p:spPr>
                <a:xfrm>
                  <a:off x="3009675" y="3894602"/>
                  <a:ext cx="162306" cy="10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06" h="104203" extrusionOk="0">
                      <a:moveTo>
                        <a:pt x="0" y="0"/>
                      </a:moveTo>
                      <a:lnTo>
                        <a:pt x="0" y="10478"/>
                      </a:lnTo>
                      <a:lnTo>
                        <a:pt x="162306" y="104204"/>
                      </a:lnTo>
                      <a:lnTo>
                        <a:pt x="162306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3" name="Google Shape;4023;p47"/>
                <p:cNvSpPr/>
                <p:nvPr/>
              </p:nvSpPr>
              <p:spPr>
                <a:xfrm>
                  <a:off x="3171981" y="3981661"/>
                  <a:ext cx="11715" cy="1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144" extrusionOk="0">
                      <a:moveTo>
                        <a:pt x="0" y="6667"/>
                      </a:moveTo>
                      <a:lnTo>
                        <a:pt x="0" y="17145"/>
                      </a:lnTo>
                      <a:lnTo>
                        <a:pt x="11716" y="10382"/>
                      </a:lnTo>
                      <a:lnTo>
                        <a:pt x="11716" y="0"/>
                      </a:lnTo>
                      <a:lnTo>
                        <a:pt x="0" y="6667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24" name="Google Shape;4024;p47"/>
              <p:cNvGrpSpPr/>
              <p:nvPr/>
            </p:nvGrpSpPr>
            <p:grpSpPr>
              <a:xfrm>
                <a:off x="3157407" y="3956991"/>
                <a:ext cx="56197" cy="52864"/>
                <a:chOff x="3157407" y="3956991"/>
                <a:chExt cx="56197" cy="52864"/>
              </a:xfrm>
            </p:grpSpPr>
            <p:sp>
              <p:nvSpPr>
                <p:cNvPr id="4025" name="Google Shape;4025;p47"/>
                <p:cNvSpPr/>
                <p:nvPr/>
              </p:nvSpPr>
              <p:spPr>
                <a:xfrm>
                  <a:off x="3171028" y="3964897"/>
                  <a:ext cx="42576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" h="44958" extrusionOk="0">
                      <a:moveTo>
                        <a:pt x="42577" y="0"/>
                      </a:moveTo>
                      <a:lnTo>
                        <a:pt x="42577" y="20383"/>
                      </a:lnTo>
                      <a:lnTo>
                        <a:pt x="0" y="44958"/>
                      </a:lnTo>
                      <a:lnTo>
                        <a:pt x="0" y="24574"/>
                      </a:lnTo>
                      <a:lnTo>
                        <a:pt x="425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6" name="Google Shape;4026;p47"/>
                <p:cNvSpPr/>
                <p:nvPr/>
              </p:nvSpPr>
              <p:spPr>
                <a:xfrm>
                  <a:off x="3157407" y="3956991"/>
                  <a:ext cx="56197" cy="32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7" h="32480" extrusionOk="0">
                      <a:moveTo>
                        <a:pt x="56198" y="7906"/>
                      </a:moveTo>
                      <a:lnTo>
                        <a:pt x="42482" y="0"/>
                      </a:lnTo>
                      <a:lnTo>
                        <a:pt x="0" y="24575"/>
                      </a:lnTo>
                      <a:lnTo>
                        <a:pt x="13621" y="32480"/>
                      </a:lnTo>
                      <a:lnTo>
                        <a:pt x="56198" y="79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7" name="Google Shape;4027;p47"/>
                <p:cNvSpPr/>
                <p:nvPr/>
              </p:nvSpPr>
              <p:spPr>
                <a:xfrm>
                  <a:off x="3157407" y="3981566"/>
                  <a:ext cx="13620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28289" extrusionOk="0">
                      <a:moveTo>
                        <a:pt x="13621" y="7906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13621" y="28289"/>
                      </a:lnTo>
                      <a:lnTo>
                        <a:pt x="13621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28" name="Google Shape;4028;p47"/>
              <p:cNvGrpSpPr/>
              <p:nvPr/>
            </p:nvGrpSpPr>
            <p:grpSpPr>
              <a:xfrm>
                <a:off x="2974718" y="3822617"/>
                <a:ext cx="39052" cy="51554"/>
                <a:chOff x="2974718" y="3822617"/>
                <a:chExt cx="39052" cy="51554"/>
              </a:xfrm>
            </p:grpSpPr>
            <p:grpSp>
              <p:nvGrpSpPr>
                <p:cNvPr id="4029" name="Google Shape;4029;p47"/>
                <p:cNvGrpSpPr/>
                <p:nvPr/>
              </p:nvGrpSpPr>
              <p:grpSpPr>
                <a:xfrm>
                  <a:off x="2974718" y="3840167"/>
                  <a:ext cx="39052" cy="34004"/>
                  <a:chOff x="2974718" y="3840167"/>
                  <a:chExt cx="39052" cy="34004"/>
                </a:xfrm>
              </p:grpSpPr>
              <p:sp>
                <p:nvSpPr>
                  <p:cNvPr id="4030" name="Google Shape;4030;p47"/>
                  <p:cNvSpPr/>
                  <p:nvPr/>
                </p:nvSpPr>
                <p:spPr>
                  <a:xfrm>
                    <a:off x="2974718" y="3851454"/>
                    <a:ext cx="39052" cy="2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717" extrusionOk="0">
                        <a:moveTo>
                          <a:pt x="39053" y="0"/>
                        </a:moveTo>
                        <a:lnTo>
                          <a:pt x="39053" y="11430"/>
                        </a:lnTo>
                        <a:cubicBezTo>
                          <a:pt x="39053" y="14288"/>
                          <a:pt x="37147" y="17145"/>
                          <a:pt x="33338" y="19431"/>
                        </a:cubicBezTo>
                        <a:cubicBezTo>
                          <a:pt x="25718" y="23813"/>
                          <a:pt x="13335" y="23813"/>
                          <a:pt x="5715" y="19431"/>
                        </a:cubicBezTo>
                        <a:cubicBezTo>
                          <a:pt x="1905" y="17240"/>
                          <a:pt x="0" y="14383"/>
                          <a:pt x="0" y="11430"/>
                        </a:cubicBezTo>
                        <a:lnTo>
                          <a:pt x="0" y="0"/>
                        </a:lnTo>
                        <a:lnTo>
                          <a:pt x="38957" y="0"/>
                        </a:ln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1" name="Google Shape;4031;p47"/>
                  <p:cNvSpPr/>
                  <p:nvPr/>
                </p:nvSpPr>
                <p:spPr>
                  <a:xfrm>
                    <a:off x="2974718" y="3840167"/>
                    <a:ext cx="39052" cy="22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478" extrusionOk="0">
                        <a:moveTo>
                          <a:pt x="5715" y="19193"/>
                        </a:moveTo>
                        <a:cubicBezTo>
                          <a:pt x="13335" y="23574"/>
                          <a:pt x="25717" y="23574"/>
                          <a:pt x="33337" y="19193"/>
                        </a:cubicBezTo>
                        <a:cubicBezTo>
                          <a:pt x="40958" y="14811"/>
                          <a:pt x="40958" y="7667"/>
                          <a:pt x="33337" y="3286"/>
                        </a:cubicBezTo>
                        <a:cubicBezTo>
                          <a:pt x="25717" y="-1095"/>
                          <a:pt x="13335" y="-1095"/>
                          <a:pt x="5715" y="3286"/>
                        </a:cubicBezTo>
                        <a:cubicBezTo>
                          <a:pt x="-1905" y="7667"/>
                          <a:pt x="-1905" y="14811"/>
                          <a:pt x="5715" y="19193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32" name="Google Shape;4032;p47"/>
                <p:cNvGrpSpPr/>
                <p:nvPr/>
              </p:nvGrpSpPr>
              <p:grpSpPr>
                <a:xfrm>
                  <a:off x="2976980" y="3822617"/>
                  <a:ext cx="34718" cy="37862"/>
                  <a:chOff x="2976980" y="3822617"/>
                  <a:chExt cx="34718" cy="37862"/>
                </a:xfrm>
              </p:grpSpPr>
              <p:sp>
                <p:nvSpPr>
                  <p:cNvPr id="4033" name="Google Shape;4033;p47"/>
                  <p:cNvSpPr/>
                  <p:nvPr/>
                </p:nvSpPr>
                <p:spPr>
                  <a:xfrm>
                    <a:off x="2977004" y="3832690"/>
                    <a:ext cx="34670" cy="27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70" h="27789" extrusionOk="0">
                        <a:moveTo>
                          <a:pt x="34671" y="0"/>
                        </a:moveTo>
                        <a:lnTo>
                          <a:pt x="34671" y="17717"/>
                        </a:lnTo>
                        <a:cubicBezTo>
                          <a:pt x="34671" y="20288"/>
                          <a:pt x="32956" y="22860"/>
                          <a:pt x="29623" y="24860"/>
                        </a:cubicBezTo>
                        <a:cubicBezTo>
                          <a:pt x="22860" y="28765"/>
                          <a:pt x="11811" y="28765"/>
                          <a:pt x="5048" y="24860"/>
                        </a:cubicBezTo>
                        <a:cubicBezTo>
                          <a:pt x="1619" y="22955"/>
                          <a:pt x="0" y="20288"/>
                          <a:pt x="0" y="17717"/>
                        </a:cubicBezTo>
                        <a:lnTo>
                          <a:pt x="0" y="0"/>
                        </a:lnTo>
                        <a:lnTo>
                          <a:pt x="3467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4" name="Google Shape;4034;p47"/>
                  <p:cNvSpPr/>
                  <p:nvPr/>
                </p:nvSpPr>
                <p:spPr>
                  <a:xfrm>
                    <a:off x="2976980" y="3822617"/>
                    <a:ext cx="34718" cy="20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18" h="20050" extrusionOk="0">
                        <a:moveTo>
                          <a:pt x="5072" y="17121"/>
                        </a:moveTo>
                        <a:cubicBezTo>
                          <a:pt x="11835" y="21026"/>
                          <a:pt x="22884" y="21026"/>
                          <a:pt x="29647" y="17121"/>
                        </a:cubicBezTo>
                        <a:cubicBezTo>
                          <a:pt x="36409" y="13216"/>
                          <a:pt x="36409" y="6834"/>
                          <a:pt x="29647" y="2929"/>
                        </a:cubicBezTo>
                        <a:cubicBezTo>
                          <a:pt x="22884" y="-976"/>
                          <a:pt x="11835" y="-976"/>
                          <a:pt x="5072" y="2929"/>
                        </a:cubicBezTo>
                        <a:cubicBezTo>
                          <a:pt x="-1691" y="6834"/>
                          <a:pt x="-1691" y="13216"/>
                          <a:pt x="5072" y="1712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035" name="Google Shape;4035;p47"/>
            <p:cNvGrpSpPr/>
            <p:nvPr/>
          </p:nvGrpSpPr>
          <p:grpSpPr>
            <a:xfrm>
              <a:off x="2683348" y="3669050"/>
              <a:ext cx="165449" cy="345567"/>
              <a:chOff x="2683348" y="3669050"/>
              <a:chExt cx="165449" cy="345567"/>
            </a:xfrm>
          </p:grpSpPr>
          <p:grpSp>
            <p:nvGrpSpPr>
              <p:cNvPr id="4036" name="Google Shape;4036;p47"/>
              <p:cNvGrpSpPr/>
              <p:nvPr/>
            </p:nvGrpSpPr>
            <p:grpSpPr>
              <a:xfrm>
                <a:off x="2687444" y="3909842"/>
                <a:ext cx="19430" cy="104775"/>
                <a:chOff x="2687444" y="3909842"/>
                <a:chExt cx="19430" cy="104775"/>
              </a:xfrm>
            </p:grpSpPr>
            <p:sp>
              <p:nvSpPr>
                <p:cNvPr id="4037" name="Google Shape;4037;p47"/>
                <p:cNvSpPr/>
                <p:nvPr/>
              </p:nvSpPr>
              <p:spPr>
                <a:xfrm>
                  <a:off x="2687444" y="3914700"/>
                  <a:ext cx="10953" cy="99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99917" extrusionOk="0">
                      <a:moveTo>
                        <a:pt x="10954" y="99917"/>
                      </a:moveTo>
                      <a:lnTo>
                        <a:pt x="0" y="93535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9991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8" name="Google Shape;4038;p47"/>
                <p:cNvSpPr/>
                <p:nvPr/>
              </p:nvSpPr>
              <p:spPr>
                <a:xfrm>
                  <a:off x="2698397" y="3916129"/>
                  <a:ext cx="8477" cy="9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98488" extrusionOk="0">
                      <a:moveTo>
                        <a:pt x="0" y="98488"/>
                      </a:moveTo>
                      <a:lnTo>
                        <a:pt x="8477" y="93535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98488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9" name="Google Shape;4039;p47"/>
                <p:cNvSpPr/>
                <p:nvPr/>
              </p:nvSpPr>
              <p:spPr>
                <a:xfrm>
                  <a:off x="2687444" y="3909842"/>
                  <a:ext cx="19430" cy="11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144" extrusionOk="0">
                      <a:moveTo>
                        <a:pt x="10954" y="11144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144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0" name="Google Shape;4040;p47"/>
              <p:cNvGrpSpPr/>
              <p:nvPr/>
            </p:nvGrpSpPr>
            <p:grpSpPr>
              <a:xfrm>
                <a:off x="2713733" y="3800209"/>
                <a:ext cx="135064" cy="93059"/>
                <a:chOff x="2713733" y="3800209"/>
                <a:chExt cx="135064" cy="93059"/>
              </a:xfrm>
            </p:grpSpPr>
            <p:sp>
              <p:nvSpPr>
                <p:cNvPr id="4041" name="Google Shape;4041;p47"/>
                <p:cNvSpPr/>
                <p:nvPr/>
              </p:nvSpPr>
              <p:spPr>
                <a:xfrm>
                  <a:off x="2723829" y="3806115"/>
                  <a:ext cx="124967" cy="87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967" h="87153" extrusionOk="0">
                      <a:moveTo>
                        <a:pt x="124968" y="0"/>
                      </a:moveTo>
                      <a:lnTo>
                        <a:pt x="124968" y="14954"/>
                      </a:lnTo>
                      <a:lnTo>
                        <a:pt x="0" y="87154"/>
                      </a:lnTo>
                      <a:lnTo>
                        <a:pt x="0" y="72104"/>
                      </a:lnTo>
                      <a:lnTo>
                        <a:pt x="1249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2" name="Google Shape;4042;p47"/>
                <p:cNvSpPr/>
                <p:nvPr/>
              </p:nvSpPr>
              <p:spPr>
                <a:xfrm>
                  <a:off x="2713733" y="3800209"/>
                  <a:ext cx="135064" cy="7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64" h="78009" extrusionOk="0">
                      <a:moveTo>
                        <a:pt x="135064" y="5905"/>
                      </a:moveTo>
                      <a:lnTo>
                        <a:pt x="124968" y="0"/>
                      </a:lnTo>
                      <a:lnTo>
                        <a:pt x="0" y="72200"/>
                      </a:lnTo>
                      <a:lnTo>
                        <a:pt x="10096" y="78010"/>
                      </a:lnTo>
                      <a:lnTo>
                        <a:pt x="135064" y="5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3" name="Google Shape;4043;p47"/>
                <p:cNvSpPr/>
                <p:nvPr/>
              </p:nvSpPr>
              <p:spPr>
                <a:xfrm>
                  <a:off x="2713733" y="3872409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5049"/>
                      </a:lnTo>
                      <a:lnTo>
                        <a:pt x="10096" y="20860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4" name="Google Shape;4044;p47"/>
              <p:cNvGrpSpPr/>
              <p:nvPr/>
            </p:nvGrpSpPr>
            <p:grpSpPr>
              <a:xfrm>
                <a:off x="2697159" y="3870314"/>
                <a:ext cx="27622" cy="33813"/>
                <a:chOff x="2697159" y="3870314"/>
                <a:chExt cx="27622" cy="33813"/>
              </a:xfrm>
            </p:grpSpPr>
            <p:sp>
              <p:nvSpPr>
                <p:cNvPr id="4045" name="Google Shape;4045;p47"/>
                <p:cNvSpPr/>
                <p:nvPr/>
              </p:nvSpPr>
              <p:spPr>
                <a:xfrm>
                  <a:off x="2709161" y="3877267"/>
                  <a:ext cx="15620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26860" extrusionOk="0">
                      <a:moveTo>
                        <a:pt x="15621" y="0"/>
                      </a:moveTo>
                      <a:lnTo>
                        <a:pt x="15621" y="17907"/>
                      </a:lnTo>
                      <a:lnTo>
                        <a:pt x="0" y="26861"/>
                      </a:lnTo>
                      <a:lnTo>
                        <a:pt x="0" y="8954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6" name="Google Shape;4046;p47"/>
                <p:cNvSpPr/>
                <p:nvPr/>
              </p:nvSpPr>
              <p:spPr>
                <a:xfrm>
                  <a:off x="2697159" y="3870314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3" y="6953"/>
                      </a:moveTo>
                      <a:lnTo>
                        <a:pt x="15526" y="0"/>
                      </a:lnTo>
                      <a:lnTo>
                        <a:pt x="0" y="8954"/>
                      </a:lnTo>
                      <a:lnTo>
                        <a:pt x="12002" y="15907"/>
                      </a:lnTo>
                      <a:lnTo>
                        <a:pt x="27623" y="6953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7" name="Google Shape;4047;p47"/>
                <p:cNvSpPr/>
                <p:nvPr/>
              </p:nvSpPr>
              <p:spPr>
                <a:xfrm>
                  <a:off x="2697159" y="3879267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8" name="Google Shape;4048;p47"/>
              <p:cNvGrpSpPr/>
              <p:nvPr/>
            </p:nvGrpSpPr>
            <p:grpSpPr>
              <a:xfrm>
                <a:off x="2683348" y="3866789"/>
                <a:ext cx="27527" cy="56769"/>
                <a:chOff x="2683348" y="3866789"/>
                <a:chExt cx="27527" cy="56769"/>
              </a:xfrm>
            </p:grpSpPr>
            <p:sp>
              <p:nvSpPr>
                <p:cNvPr id="4049" name="Google Shape;4049;p47"/>
                <p:cNvSpPr/>
                <p:nvPr/>
              </p:nvSpPr>
              <p:spPr>
                <a:xfrm>
                  <a:off x="2683348" y="3873742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0" name="Google Shape;4050;p47"/>
                <p:cNvSpPr/>
                <p:nvPr/>
              </p:nvSpPr>
              <p:spPr>
                <a:xfrm>
                  <a:off x="2698874" y="3875743"/>
                  <a:ext cx="12001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47815" extrusionOk="0">
                      <a:moveTo>
                        <a:pt x="0" y="47816"/>
                      </a:moveTo>
                      <a:lnTo>
                        <a:pt x="12001" y="40862"/>
                      </a:lnTo>
                      <a:lnTo>
                        <a:pt x="12001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1" name="Google Shape;4051;p47"/>
                <p:cNvSpPr/>
                <p:nvPr/>
              </p:nvSpPr>
              <p:spPr>
                <a:xfrm>
                  <a:off x="2683348" y="3866789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526" y="15907"/>
                      </a:moveTo>
                      <a:lnTo>
                        <a:pt x="27527" y="8954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2" name="Google Shape;4052;p47"/>
              <p:cNvGrpSpPr/>
              <p:nvPr/>
            </p:nvGrpSpPr>
            <p:grpSpPr>
              <a:xfrm>
                <a:off x="2687444" y="3669050"/>
                <a:ext cx="19430" cy="211360"/>
                <a:chOff x="2687444" y="3669050"/>
                <a:chExt cx="19430" cy="211360"/>
              </a:xfrm>
            </p:grpSpPr>
            <p:sp>
              <p:nvSpPr>
                <p:cNvPr id="4053" name="Google Shape;4053;p47"/>
                <p:cNvSpPr/>
                <p:nvPr/>
              </p:nvSpPr>
              <p:spPr>
                <a:xfrm>
                  <a:off x="2687444" y="3673908"/>
                  <a:ext cx="10953" cy="206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06502" extrusionOk="0">
                      <a:moveTo>
                        <a:pt x="10954" y="206502"/>
                      </a:moveTo>
                      <a:lnTo>
                        <a:pt x="0" y="200120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20650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4" name="Google Shape;4054;p47"/>
                <p:cNvSpPr/>
                <p:nvPr/>
              </p:nvSpPr>
              <p:spPr>
                <a:xfrm>
                  <a:off x="2698397" y="3675337"/>
                  <a:ext cx="8477" cy="20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05073" extrusionOk="0">
                      <a:moveTo>
                        <a:pt x="0" y="205073"/>
                      </a:moveTo>
                      <a:lnTo>
                        <a:pt x="8477" y="200120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20507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5" name="Google Shape;4055;p47"/>
                <p:cNvSpPr/>
                <p:nvPr/>
              </p:nvSpPr>
              <p:spPr>
                <a:xfrm>
                  <a:off x="2687444" y="3669050"/>
                  <a:ext cx="19430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239" extrusionOk="0">
                      <a:moveTo>
                        <a:pt x="10954" y="11239"/>
                      </a:moveTo>
                      <a:lnTo>
                        <a:pt x="19431" y="628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56" name="Google Shape;4056;p47"/>
            <p:cNvGrpSpPr/>
            <p:nvPr/>
          </p:nvGrpSpPr>
          <p:grpSpPr>
            <a:xfrm>
              <a:off x="3003864" y="3854026"/>
              <a:ext cx="165354" cy="345566"/>
              <a:chOff x="3003864" y="3854026"/>
              <a:chExt cx="165354" cy="345566"/>
            </a:xfrm>
          </p:grpSpPr>
          <p:grpSp>
            <p:nvGrpSpPr>
              <p:cNvPr id="4057" name="Google Shape;4057;p47"/>
              <p:cNvGrpSpPr/>
              <p:nvPr/>
            </p:nvGrpSpPr>
            <p:grpSpPr>
              <a:xfrm>
                <a:off x="3007865" y="4094818"/>
                <a:ext cx="19431" cy="104774"/>
                <a:chOff x="3007865" y="4094818"/>
                <a:chExt cx="19431" cy="104774"/>
              </a:xfrm>
            </p:grpSpPr>
            <p:sp>
              <p:nvSpPr>
                <p:cNvPr id="4058" name="Google Shape;4058;p47"/>
                <p:cNvSpPr/>
                <p:nvPr/>
              </p:nvSpPr>
              <p:spPr>
                <a:xfrm>
                  <a:off x="3007865" y="4099771"/>
                  <a:ext cx="10953" cy="99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99821" extrusionOk="0">
                      <a:moveTo>
                        <a:pt x="10954" y="99822"/>
                      </a:moveTo>
                      <a:lnTo>
                        <a:pt x="0" y="93536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99822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9" name="Google Shape;4059;p47"/>
                <p:cNvSpPr/>
                <p:nvPr/>
              </p:nvSpPr>
              <p:spPr>
                <a:xfrm>
                  <a:off x="3018818" y="4101104"/>
                  <a:ext cx="8477" cy="9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98488" extrusionOk="0">
                      <a:moveTo>
                        <a:pt x="0" y="98488"/>
                      </a:moveTo>
                      <a:lnTo>
                        <a:pt x="8477" y="93536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98488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0" name="Google Shape;4060;p47"/>
                <p:cNvSpPr/>
                <p:nvPr/>
              </p:nvSpPr>
              <p:spPr>
                <a:xfrm>
                  <a:off x="3007865" y="4094818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1" name="Google Shape;4061;p47"/>
              <p:cNvGrpSpPr/>
              <p:nvPr/>
            </p:nvGrpSpPr>
            <p:grpSpPr>
              <a:xfrm>
                <a:off x="3034154" y="3985280"/>
                <a:ext cx="135064" cy="92964"/>
                <a:chOff x="3034154" y="3985280"/>
                <a:chExt cx="135064" cy="92964"/>
              </a:xfrm>
            </p:grpSpPr>
            <p:sp>
              <p:nvSpPr>
                <p:cNvPr id="4062" name="Google Shape;4062;p47"/>
                <p:cNvSpPr/>
                <p:nvPr/>
              </p:nvSpPr>
              <p:spPr>
                <a:xfrm>
                  <a:off x="3044250" y="3991091"/>
                  <a:ext cx="124967" cy="87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967" h="87153" extrusionOk="0">
                      <a:moveTo>
                        <a:pt x="124968" y="0"/>
                      </a:moveTo>
                      <a:lnTo>
                        <a:pt x="124968" y="15049"/>
                      </a:lnTo>
                      <a:lnTo>
                        <a:pt x="0" y="87154"/>
                      </a:lnTo>
                      <a:lnTo>
                        <a:pt x="0" y="72199"/>
                      </a:lnTo>
                      <a:lnTo>
                        <a:pt x="1249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3" name="Google Shape;4063;p47"/>
                <p:cNvSpPr/>
                <p:nvPr/>
              </p:nvSpPr>
              <p:spPr>
                <a:xfrm>
                  <a:off x="3034154" y="3985280"/>
                  <a:ext cx="135064" cy="7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64" h="78009" extrusionOk="0">
                      <a:moveTo>
                        <a:pt x="135064" y="5810"/>
                      </a:moveTo>
                      <a:lnTo>
                        <a:pt x="124968" y="0"/>
                      </a:lnTo>
                      <a:lnTo>
                        <a:pt x="0" y="72104"/>
                      </a:lnTo>
                      <a:lnTo>
                        <a:pt x="10096" y="78010"/>
                      </a:lnTo>
                      <a:lnTo>
                        <a:pt x="135064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4" name="Google Shape;4064;p47"/>
                <p:cNvSpPr/>
                <p:nvPr/>
              </p:nvSpPr>
              <p:spPr>
                <a:xfrm>
                  <a:off x="3034154" y="4057384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905"/>
                      </a:moveTo>
                      <a:lnTo>
                        <a:pt x="0" y="0"/>
                      </a:lnTo>
                      <a:lnTo>
                        <a:pt x="0" y="15050"/>
                      </a:lnTo>
                      <a:lnTo>
                        <a:pt x="10096" y="20860"/>
                      </a:lnTo>
                      <a:lnTo>
                        <a:pt x="10096" y="5905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5" name="Google Shape;4065;p47"/>
              <p:cNvGrpSpPr/>
              <p:nvPr/>
            </p:nvGrpSpPr>
            <p:grpSpPr>
              <a:xfrm>
                <a:off x="3017580" y="4055289"/>
                <a:ext cx="27622" cy="33908"/>
                <a:chOff x="3017580" y="4055289"/>
                <a:chExt cx="27622" cy="33908"/>
              </a:xfrm>
            </p:grpSpPr>
            <p:sp>
              <p:nvSpPr>
                <p:cNvPr id="4066" name="Google Shape;4066;p47"/>
                <p:cNvSpPr/>
                <p:nvPr/>
              </p:nvSpPr>
              <p:spPr>
                <a:xfrm>
                  <a:off x="3029677" y="4062242"/>
                  <a:ext cx="15525" cy="26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955" extrusionOk="0">
                      <a:moveTo>
                        <a:pt x="15526" y="0"/>
                      </a:moveTo>
                      <a:lnTo>
                        <a:pt x="15526" y="17907"/>
                      </a:lnTo>
                      <a:lnTo>
                        <a:pt x="0" y="26956"/>
                      </a:lnTo>
                      <a:lnTo>
                        <a:pt x="0" y="9049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7" name="Google Shape;4067;p47"/>
                <p:cNvSpPr/>
                <p:nvPr/>
              </p:nvSpPr>
              <p:spPr>
                <a:xfrm>
                  <a:off x="3017580" y="4055289"/>
                  <a:ext cx="27622" cy="16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6001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12097" y="16002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8" name="Google Shape;4068;p47"/>
                <p:cNvSpPr/>
                <p:nvPr/>
              </p:nvSpPr>
              <p:spPr>
                <a:xfrm>
                  <a:off x="3017580" y="4064242"/>
                  <a:ext cx="12096" cy="2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24955" extrusionOk="0">
                      <a:moveTo>
                        <a:pt x="12097" y="7048"/>
                      </a:moveTo>
                      <a:lnTo>
                        <a:pt x="0" y="0"/>
                      </a:lnTo>
                      <a:lnTo>
                        <a:pt x="0" y="18002"/>
                      </a:lnTo>
                      <a:lnTo>
                        <a:pt x="12097" y="24955"/>
                      </a:lnTo>
                      <a:lnTo>
                        <a:pt x="12097" y="7048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9" name="Google Shape;4069;p47"/>
              <p:cNvGrpSpPr/>
              <p:nvPr/>
            </p:nvGrpSpPr>
            <p:grpSpPr>
              <a:xfrm>
                <a:off x="3003864" y="4051765"/>
                <a:ext cx="27527" cy="56863"/>
                <a:chOff x="3003864" y="4051765"/>
                <a:chExt cx="27527" cy="56863"/>
              </a:xfrm>
            </p:grpSpPr>
            <p:sp>
              <p:nvSpPr>
                <p:cNvPr id="4070" name="Google Shape;4070;p47"/>
                <p:cNvSpPr/>
                <p:nvPr/>
              </p:nvSpPr>
              <p:spPr>
                <a:xfrm>
                  <a:off x="3003864" y="4058718"/>
                  <a:ext cx="15430" cy="4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" h="49910" extrusionOk="0">
                      <a:moveTo>
                        <a:pt x="15430" y="49911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430" y="8954"/>
                      </a:lnTo>
                      <a:lnTo>
                        <a:pt x="15430" y="499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1" name="Google Shape;4071;p47"/>
                <p:cNvSpPr/>
                <p:nvPr/>
              </p:nvSpPr>
              <p:spPr>
                <a:xfrm>
                  <a:off x="3019295" y="4060718"/>
                  <a:ext cx="12096" cy="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910" extrusionOk="0">
                      <a:moveTo>
                        <a:pt x="0" y="47911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2" name="Google Shape;4072;p47"/>
                <p:cNvSpPr/>
                <p:nvPr/>
              </p:nvSpPr>
              <p:spPr>
                <a:xfrm>
                  <a:off x="3003864" y="4051765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430" y="15907"/>
                      </a:moveTo>
                      <a:lnTo>
                        <a:pt x="27527" y="8954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15430" y="159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3" name="Google Shape;4073;p47"/>
              <p:cNvGrpSpPr/>
              <p:nvPr/>
            </p:nvGrpSpPr>
            <p:grpSpPr>
              <a:xfrm>
                <a:off x="3007865" y="3854026"/>
                <a:ext cx="19431" cy="211359"/>
                <a:chOff x="3007865" y="3854026"/>
                <a:chExt cx="19431" cy="211359"/>
              </a:xfrm>
            </p:grpSpPr>
            <p:sp>
              <p:nvSpPr>
                <p:cNvPr id="4074" name="Google Shape;4074;p47"/>
                <p:cNvSpPr/>
                <p:nvPr/>
              </p:nvSpPr>
              <p:spPr>
                <a:xfrm>
                  <a:off x="3007865" y="3858979"/>
                  <a:ext cx="10953" cy="20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06406" extrusionOk="0">
                      <a:moveTo>
                        <a:pt x="10954" y="206407"/>
                      </a:moveTo>
                      <a:lnTo>
                        <a:pt x="0" y="200120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206407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5" name="Google Shape;4075;p47"/>
                <p:cNvSpPr/>
                <p:nvPr/>
              </p:nvSpPr>
              <p:spPr>
                <a:xfrm>
                  <a:off x="3018818" y="3860408"/>
                  <a:ext cx="8477" cy="204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04977" extrusionOk="0">
                      <a:moveTo>
                        <a:pt x="0" y="204978"/>
                      </a:moveTo>
                      <a:lnTo>
                        <a:pt x="8477" y="200120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204978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6" name="Google Shape;4076;p47"/>
                <p:cNvSpPr/>
                <p:nvPr/>
              </p:nvSpPr>
              <p:spPr>
                <a:xfrm>
                  <a:off x="3007865" y="3854026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77" name="Google Shape;4077;p47"/>
            <p:cNvGrpSpPr/>
            <p:nvPr/>
          </p:nvGrpSpPr>
          <p:grpSpPr>
            <a:xfrm>
              <a:off x="3018818" y="3714389"/>
              <a:ext cx="278035" cy="537019"/>
              <a:chOff x="3018818" y="3714389"/>
              <a:chExt cx="278035" cy="537019"/>
            </a:xfrm>
          </p:grpSpPr>
          <p:sp>
            <p:nvSpPr>
              <p:cNvPr id="4078" name="Google Shape;4078;p47"/>
              <p:cNvSpPr/>
              <p:nvPr/>
            </p:nvSpPr>
            <p:spPr>
              <a:xfrm>
                <a:off x="3018818" y="3865265"/>
                <a:ext cx="11144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143" extrusionOk="0">
                    <a:moveTo>
                      <a:pt x="11144" y="386143"/>
                    </a:moveTo>
                    <a:lnTo>
                      <a:pt x="0" y="379666"/>
                    </a:lnTo>
                    <a:lnTo>
                      <a:pt x="0" y="0"/>
                    </a:lnTo>
                    <a:lnTo>
                      <a:pt x="11144" y="6477"/>
                    </a:lnTo>
                    <a:lnTo>
                      <a:pt x="11144" y="3861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9" name="Google Shape;4079;p47"/>
              <p:cNvSpPr/>
              <p:nvPr/>
            </p:nvSpPr>
            <p:spPr>
              <a:xfrm>
                <a:off x="3018818" y="3714389"/>
                <a:ext cx="272510" cy="157353"/>
              </a:xfrm>
              <a:custGeom>
                <a:avLst/>
                <a:gdLst/>
                <a:ahLst/>
                <a:cxnLst/>
                <a:rect l="l" t="t" r="r" b="b"/>
                <a:pathLst>
                  <a:path w="272510" h="157353" extrusionOk="0">
                    <a:moveTo>
                      <a:pt x="11144" y="157353"/>
                    </a:moveTo>
                    <a:lnTo>
                      <a:pt x="0" y="150876"/>
                    </a:lnTo>
                    <a:lnTo>
                      <a:pt x="261366" y="0"/>
                    </a:lnTo>
                    <a:lnTo>
                      <a:pt x="272510" y="6477"/>
                    </a:lnTo>
                    <a:lnTo>
                      <a:pt x="11144" y="157353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0" name="Google Shape;4080;p47"/>
              <p:cNvSpPr/>
              <p:nvPr/>
            </p:nvSpPr>
            <p:spPr>
              <a:xfrm>
                <a:off x="3021390" y="3733725"/>
                <a:ext cx="261270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512730" extrusionOk="0">
                    <a:moveTo>
                      <a:pt x="261271" y="0"/>
                    </a:moveTo>
                    <a:lnTo>
                      <a:pt x="0" y="150876"/>
                    </a:lnTo>
                    <a:lnTo>
                      <a:pt x="0" y="512731"/>
                    </a:lnTo>
                    <a:lnTo>
                      <a:pt x="261271" y="361855"/>
                    </a:lnTo>
                    <a:lnTo>
                      <a:pt x="261271" y="0"/>
                    </a:lnTo>
                    <a:close/>
                    <a:moveTo>
                      <a:pt x="252317" y="314611"/>
                    </a:moveTo>
                    <a:lnTo>
                      <a:pt x="73819" y="417671"/>
                    </a:lnTo>
                    <a:lnTo>
                      <a:pt x="47911" y="384905"/>
                    </a:lnTo>
                    <a:lnTo>
                      <a:pt x="48101" y="379190"/>
                    </a:lnTo>
                    <a:lnTo>
                      <a:pt x="39529" y="374237"/>
                    </a:lnTo>
                    <a:lnTo>
                      <a:pt x="8668" y="392049"/>
                    </a:lnTo>
                    <a:lnTo>
                      <a:pt x="8668" y="140398"/>
                    </a:lnTo>
                    <a:lnTo>
                      <a:pt x="203550" y="27908"/>
                    </a:lnTo>
                    <a:lnTo>
                      <a:pt x="252317" y="51625"/>
                    </a:lnTo>
                    <a:lnTo>
                      <a:pt x="252317" y="3147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1" name="Google Shape;4081;p47"/>
              <p:cNvSpPr/>
              <p:nvPr/>
            </p:nvSpPr>
            <p:spPr>
              <a:xfrm>
                <a:off x="3029963" y="3720771"/>
                <a:ext cx="266890" cy="530637"/>
              </a:xfrm>
              <a:custGeom>
                <a:avLst/>
                <a:gdLst/>
                <a:ahLst/>
                <a:cxnLst/>
                <a:rect l="l" t="t" r="r" b="b"/>
                <a:pathLst>
                  <a:path w="266890" h="530637" extrusionOk="0">
                    <a:moveTo>
                      <a:pt x="261366" y="95"/>
                    </a:moveTo>
                    <a:lnTo>
                      <a:pt x="0" y="150971"/>
                    </a:lnTo>
                    <a:lnTo>
                      <a:pt x="0" y="530638"/>
                    </a:lnTo>
                    <a:lnTo>
                      <a:pt x="261366" y="379762"/>
                    </a:lnTo>
                    <a:lnTo>
                      <a:pt x="266890" y="297752"/>
                    </a:lnTo>
                    <a:lnTo>
                      <a:pt x="266890" y="29718"/>
                    </a:lnTo>
                    <a:lnTo>
                      <a:pt x="261366" y="0"/>
                    </a:lnTo>
                    <a:close/>
                    <a:moveTo>
                      <a:pt x="252413" y="332518"/>
                    </a:moveTo>
                    <a:lnTo>
                      <a:pt x="73819" y="435578"/>
                    </a:lnTo>
                    <a:lnTo>
                      <a:pt x="39529" y="392049"/>
                    </a:lnTo>
                    <a:lnTo>
                      <a:pt x="8763" y="409861"/>
                    </a:lnTo>
                    <a:lnTo>
                      <a:pt x="8763" y="158210"/>
                    </a:lnTo>
                    <a:lnTo>
                      <a:pt x="203644" y="45625"/>
                    </a:lnTo>
                    <a:lnTo>
                      <a:pt x="252413" y="69342"/>
                    </a:lnTo>
                    <a:lnTo>
                      <a:pt x="252413" y="3324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2" name="Google Shape;4082;p47"/>
              <p:cNvSpPr/>
              <p:nvPr/>
            </p:nvSpPr>
            <p:spPr>
              <a:xfrm>
                <a:off x="3038726" y="3766396"/>
                <a:ext cx="243649" cy="389953"/>
              </a:xfrm>
              <a:custGeom>
                <a:avLst/>
                <a:gdLst/>
                <a:ahLst/>
                <a:cxnLst/>
                <a:rect l="l" t="t" r="r" b="b"/>
                <a:pathLst>
                  <a:path w="243649" h="389953" extrusionOk="0">
                    <a:moveTo>
                      <a:pt x="243650" y="286893"/>
                    </a:moveTo>
                    <a:lnTo>
                      <a:pt x="65056" y="389954"/>
                    </a:lnTo>
                    <a:lnTo>
                      <a:pt x="30766" y="346424"/>
                    </a:lnTo>
                    <a:lnTo>
                      <a:pt x="0" y="364236"/>
                    </a:lnTo>
                    <a:lnTo>
                      <a:pt x="0" y="112586"/>
                    </a:lnTo>
                    <a:lnTo>
                      <a:pt x="194881" y="0"/>
                    </a:lnTo>
                    <a:lnTo>
                      <a:pt x="243650" y="23717"/>
                    </a:lnTo>
                    <a:lnTo>
                      <a:pt x="243650" y="286798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3" name="Google Shape;4083;p47"/>
            <p:cNvGrpSpPr/>
            <p:nvPr/>
          </p:nvGrpSpPr>
          <p:grpSpPr>
            <a:xfrm>
              <a:off x="2665155" y="3667526"/>
              <a:ext cx="364807" cy="590264"/>
              <a:chOff x="2665155" y="3667526"/>
              <a:chExt cx="364807" cy="590264"/>
            </a:xfrm>
          </p:grpSpPr>
          <p:sp>
            <p:nvSpPr>
              <p:cNvPr id="4084" name="Google Shape;4084;p47"/>
              <p:cNvSpPr/>
              <p:nvPr/>
            </p:nvSpPr>
            <p:spPr>
              <a:xfrm>
                <a:off x="3018818" y="3871742"/>
                <a:ext cx="11144" cy="386048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048" extrusionOk="0">
                    <a:moveTo>
                      <a:pt x="0" y="386048"/>
                    </a:moveTo>
                    <a:lnTo>
                      <a:pt x="11144" y="379666"/>
                    </a:lnTo>
                    <a:lnTo>
                      <a:pt x="11144" y="0"/>
                    </a:lnTo>
                    <a:lnTo>
                      <a:pt x="0" y="6382"/>
                    </a:lnTo>
                    <a:lnTo>
                      <a:pt x="0" y="3860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5" name="Google Shape;4085;p47"/>
              <p:cNvSpPr/>
              <p:nvPr/>
            </p:nvSpPr>
            <p:spPr>
              <a:xfrm>
                <a:off x="2665155" y="3667526"/>
                <a:ext cx="364807" cy="210597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597" extrusionOk="0">
                    <a:moveTo>
                      <a:pt x="353663" y="210598"/>
                    </a:moveTo>
                    <a:lnTo>
                      <a:pt x="364808" y="204216"/>
                    </a:lnTo>
                    <a:lnTo>
                      <a:pt x="11144" y="0"/>
                    </a:lnTo>
                    <a:lnTo>
                      <a:pt x="0" y="6382"/>
                    </a:lnTo>
                    <a:lnTo>
                      <a:pt x="353663" y="210598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6" name="Google Shape;4086;p47"/>
              <p:cNvSpPr/>
              <p:nvPr/>
            </p:nvSpPr>
            <p:spPr>
              <a:xfrm>
                <a:off x="2669727" y="3683433"/>
                <a:ext cx="348900" cy="566070"/>
              </a:xfrm>
              <a:custGeom>
                <a:avLst/>
                <a:gdLst/>
                <a:ahLst/>
                <a:cxnLst/>
                <a:rect l="l" t="t" r="r" b="b"/>
                <a:pathLst>
                  <a:path w="348900" h="566070" extrusionOk="0">
                    <a:moveTo>
                      <a:pt x="476" y="0"/>
                    </a:moveTo>
                    <a:lnTo>
                      <a:pt x="0" y="370903"/>
                    </a:lnTo>
                    <a:lnTo>
                      <a:pt x="343948" y="566071"/>
                    </a:lnTo>
                    <a:lnTo>
                      <a:pt x="345853" y="198310"/>
                    </a:lnTo>
                    <a:lnTo>
                      <a:pt x="571" y="0"/>
                    </a:lnTo>
                    <a:close/>
                    <a:moveTo>
                      <a:pt x="12859" y="54864"/>
                    </a:moveTo>
                    <a:lnTo>
                      <a:pt x="61627" y="31147"/>
                    </a:lnTo>
                    <a:lnTo>
                      <a:pt x="348901" y="197072"/>
                    </a:lnTo>
                    <a:lnTo>
                      <a:pt x="348901" y="448723"/>
                    </a:lnTo>
                    <a:lnTo>
                      <a:pt x="289370" y="477679"/>
                    </a:lnTo>
                    <a:lnTo>
                      <a:pt x="81058" y="357473"/>
                    </a:lnTo>
                    <a:lnTo>
                      <a:pt x="81058" y="194024"/>
                    </a:lnTo>
                    <a:lnTo>
                      <a:pt x="12859" y="99632"/>
                    </a:lnTo>
                    <a:lnTo>
                      <a:pt x="12859" y="549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7" name="Google Shape;4087;p47"/>
              <p:cNvSpPr/>
              <p:nvPr/>
            </p:nvSpPr>
            <p:spPr>
              <a:xfrm>
                <a:off x="2665155" y="3673908"/>
                <a:ext cx="353663" cy="583882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83882" extrusionOk="0">
                    <a:moveTo>
                      <a:pt x="0" y="0"/>
                    </a:moveTo>
                    <a:lnTo>
                      <a:pt x="0" y="379667"/>
                    </a:lnTo>
                    <a:lnTo>
                      <a:pt x="353663" y="583883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8954" y="69342"/>
                    </a:moveTo>
                    <a:lnTo>
                      <a:pt x="57722" y="45625"/>
                    </a:lnTo>
                    <a:lnTo>
                      <a:pt x="344996" y="211455"/>
                    </a:lnTo>
                    <a:lnTo>
                      <a:pt x="344996" y="463106"/>
                    </a:lnTo>
                    <a:lnTo>
                      <a:pt x="285464" y="492061"/>
                    </a:lnTo>
                    <a:lnTo>
                      <a:pt x="77153" y="371761"/>
                    </a:lnTo>
                    <a:lnTo>
                      <a:pt x="76962" y="208407"/>
                    </a:lnTo>
                    <a:lnTo>
                      <a:pt x="8858" y="113919"/>
                    </a:lnTo>
                    <a:lnTo>
                      <a:pt x="8858" y="692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88" name="Google Shape;4088;p47"/>
              <p:cNvGrpSpPr/>
              <p:nvPr/>
            </p:nvGrpSpPr>
            <p:grpSpPr>
              <a:xfrm>
                <a:off x="2681062" y="3885268"/>
                <a:ext cx="47720" cy="137922"/>
                <a:chOff x="2681062" y="3885268"/>
                <a:chExt cx="47720" cy="137922"/>
              </a:xfrm>
            </p:grpSpPr>
            <p:sp>
              <p:nvSpPr>
                <p:cNvPr id="4089" name="Google Shape;4089;p47"/>
                <p:cNvSpPr/>
                <p:nvPr/>
              </p:nvSpPr>
              <p:spPr>
                <a:xfrm>
                  <a:off x="2681062" y="3885268"/>
                  <a:ext cx="47720" cy="13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20" h="137922" extrusionOk="0">
                      <a:moveTo>
                        <a:pt x="47720" y="137922"/>
                      </a:moveTo>
                      <a:lnTo>
                        <a:pt x="0" y="110395"/>
                      </a:lnTo>
                      <a:lnTo>
                        <a:pt x="0" y="0"/>
                      </a:lnTo>
                      <a:lnTo>
                        <a:pt x="47720" y="27527"/>
                      </a:lnTo>
                      <a:lnTo>
                        <a:pt x="47720" y="13792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0" name="Google Shape;4090;p47"/>
                <p:cNvSpPr/>
                <p:nvPr/>
              </p:nvSpPr>
              <p:spPr>
                <a:xfrm>
                  <a:off x="2688015" y="3899650"/>
                  <a:ext cx="33718" cy="57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" h="57721" extrusionOk="0">
                      <a:moveTo>
                        <a:pt x="33718" y="57721"/>
                      </a:moveTo>
                      <a:lnTo>
                        <a:pt x="0" y="38290"/>
                      </a:lnTo>
                      <a:lnTo>
                        <a:pt x="0" y="0"/>
                      </a:lnTo>
                      <a:lnTo>
                        <a:pt x="33718" y="19431"/>
                      </a:lnTo>
                      <a:lnTo>
                        <a:pt x="33718" y="5772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1" name="Google Shape;4091;p47"/>
                <p:cNvSpPr/>
                <p:nvPr/>
              </p:nvSpPr>
              <p:spPr>
                <a:xfrm>
                  <a:off x="2688015" y="3947466"/>
                  <a:ext cx="7810" cy="13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335" extrusionOk="0">
                      <a:moveTo>
                        <a:pt x="7810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810" y="4477"/>
                      </a:lnTo>
                      <a:lnTo>
                        <a:pt x="7810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2" name="Google Shape;4092;p47"/>
                <p:cNvSpPr/>
                <p:nvPr/>
              </p:nvSpPr>
              <p:spPr>
                <a:xfrm>
                  <a:off x="2688015" y="3963373"/>
                  <a:ext cx="7810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334" extrusionOk="0">
                      <a:moveTo>
                        <a:pt x="7810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810" y="4477"/>
                      </a:lnTo>
                      <a:lnTo>
                        <a:pt x="7810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3" name="Google Shape;4093;p47"/>
                <p:cNvSpPr/>
                <p:nvPr/>
              </p:nvSpPr>
              <p:spPr>
                <a:xfrm>
                  <a:off x="2688015" y="3979280"/>
                  <a:ext cx="7810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334" extrusionOk="0">
                      <a:moveTo>
                        <a:pt x="7810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810" y="4477"/>
                      </a:lnTo>
                      <a:lnTo>
                        <a:pt x="7810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4" name="Google Shape;4094;p47"/>
                <p:cNvSpPr/>
                <p:nvPr/>
              </p:nvSpPr>
              <p:spPr>
                <a:xfrm>
                  <a:off x="2700779" y="3954895"/>
                  <a:ext cx="7810" cy="13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239" extrusionOk="0">
                      <a:moveTo>
                        <a:pt x="7811" y="13240"/>
                      </a:moveTo>
                      <a:lnTo>
                        <a:pt x="0" y="8763"/>
                      </a:lnTo>
                      <a:lnTo>
                        <a:pt x="0" y="0"/>
                      </a:lnTo>
                      <a:lnTo>
                        <a:pt x="7811" y="4477"/>
                      </a:lnTo>
                      <a:lnTo>
                        <a:pt x="7811" y="1324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5" name="Google Shape;4095;p47"/>
                <p:cNvSpPr/>
                <p:nvPr/>
              </p:nvSpPr>
              <p:spPr>
                <a:xfrm>
                  <a:off x="2700779" y="3970707"/>
                  <a:ext cx="7810" cy="13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335" extrusionOk="0">
                      <a:moveTo>
                        <a:pt x="7811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811" y="4572"/>
                      </a:lnTo>
                      <a:lnTo>
                        <a:pt x="7811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6" name="Google Shape;4096;p47"/>
                <p:cNvSpPr/>
                <p:nvPr/>
              </p:nvSpPr>
              <p:spPr>
                <a:xfrm>
                  <a:off x="2700779" y="3986614"/>
                  <a:ext cx="7810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0" h="13334" extrusionOk="0">
                      <a:moveTo>
                        <a:pt x="7811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811" y="4572"/>
                      </a:lnTo>
                      <a:lnTo>
                        <a:pt x="7811" y="1333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7" name="Google Shape;4097;p47"/>
                <p:cNvSpPr/>
                <p:nvPr/>
              </p:nvSpPr>
              <p:spPr>
                <a:xfrm>
                  <a:off x="2714018" y="3962420"/>
                  <a:ext cx="7715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5" h="13334" extrusionOk="0">
                      <a:moveTo>
                        <a:pt x="7715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715" y="4477"/>
                      </a:lnTo>
                      <a:lnTo>
                        <a:pt x="7715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8" name="Google Shape;4098;p47"/>
                <p:cNvSpPr/>
                <p:nvPr/>
              </p:nvSpPr>
              <p:spPr>
                <a:xfrm>
                  <a:off x="2714018" y="3978327"/>
                  <a:ext cx="7715" cy="1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5" h="13334" extrusionOk="0">
                      <a:moveTo>
                        <a:pt x="7715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715" y="4477"/>
                      </a:lnTo>
                      <a:lnTo>
                        <a:pt x="7715" y="1333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9" name="Google Shape;4099;p47"/>
                <p:cNvSpPr/>
                <p:nvPr/>
              </p:nvSpPr>
              <p:spPr>
                <a:xfrm>
                  <a:off x="2714018" y="3994234"/>
                  <a:ext cx="7715" cy="13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5" h="13335" extrusionOk="0">
                      <a:moveTo>
                        <a:pt x="7715" y="13335"/>
                      </a:moveTo>
                      <a:lnTo>
                        <a:pt x="0" y="8858"/>
                      </a:lnTo>
                      <a:lnTo>
                        <a:pt x="0" y="0"/>
                      </a:lnTo>
                      <a:lnTo>
                        <a:pt x="7715" y="4477"/>
                      </a:lnTo>
                      <a:lnTo>
                        <a:pt x="7715" y="133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00" name="Google Shape;4100;p47"/>
            <p:cNvGrpSpPr/>
            <p:nvPr/>
          </p:nvGrpSpPr>
          <p:grpSpPr>
            <a:xfrm>
              <a:off x="2665060" y="3497315"/>
              <a:ext cx="637317" cy="380808"/>
              <a:chOff x="2665060" y="3497315"/>
              <a:chExt cx="637317" cy="380808"/>
            </a:xfrm>
          </p:grpSpPr>
          <p:sp>
            <p:nvSpPr>
              <p:cNvPr id="4101" name="Google Shape;4101;p47"/>
              <p:cNvSpPr/>
              <p:nvPr/>
            </p:nvSpPr>
            <p:spPr>
              <a:xfrm>
                <a:off x="2665155" y="3661049"/>
                <a:ext cx="353663" cy="217074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217074" extrusionOk="0">
                    <a:moveTo>
                      <a:pt x="0" y="0"/>
                    </a:moveTo>
                    <a:lnTo>
                      <a:pt x="0" y="12859"/>
                    </a:lnTo>
                    <a:lnTo>
                      <a:pt x="353663" y="217075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7"/>
              <p:cNvSpPr/>
              <p:nvPr/>
            </p:nvSpPr>
            <p:spPr>
              <a:xfrm>
                <a:off x="3018818" y="3701530"/>
                <a:ext cx="283559" cy="176593"/>
              </a:xfrm>
              <a:custGeom>
                <a:avLst/>
                <a:gdLst/>
                <a:ahLst/>
                <a:cxnLst/>
                <a:rect l="l" t="t" r="r" b="b"/>
                <a:pathLst>
                  <a:path w="283559" h="176593" extrusionOk="0">
                    <a:moveTo>
                      <a:pt x="0" y="163735"/>
                    </a:moveTo>
                    <a:lnTo>
                      <a:pt x="0" y="176593"/>
                    </a:lnTo>
                    <a:lnTo>
                      <a:pt x="283559" y="12859"/>
                    </a:lnTo>
                    <a:lnTo>
                      <a:pt x="283559" y="0"/>
                    </a:lnTo>
                    <a:lnTo>
                      <a:pt x="0" y="1637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47"/>
              <p:cNvSpPr/>
              <p:nvPr/>
            </p:nvSpPr>
            <p:spPr>
              <a:xfrm>
                <a:off x="2674966" y="3501029"/>
                <a:ext cx="616743" cy="363092"/>
              </a:xfrm>
              <a:custGeom>
                <a:avLst/>
                <a:gdLst/>
                <a:ahLst/>
                <a:cxnLst/>
                <a:rect l="l" t="t" r="r" b="b"/>
                <a:pathLst>
                  <a:path w="616743" h="363092" extrusionOk="0">
                    <a:moveTo>
                      <a:pt x="616744" y="200215"/>
                    </a:moveTo>
                    <a:lnTo>
                      <a:pt x="270891" y="0"/>
                    </a:lnTo>
                    <a:lnTo>
                      <a:pt x="0" y="159829"/>
                    </a:lnTo>
                    <a:lnTo>
                      <a:pt x="342424" y="359664"/>
                    </a:lnTo>
                    <a:lnTo>
                      <a:pt x="616744" y="200215"/>
                    </a:lnTo>
                    <a:close/>
                    <a:moveTo>
                      <a:pt x="558260" y="186309"/>
                    </a:moveTo>
                    <a:lnTo>
                      <a:pt x="554450" y="240411"/>
                    </a:lnTo>
                    <a:lnTo>
                      <a:pt x="341947" y="363093"/>
                    </a:lnTo>
                    <a:lnTo>
                      <a:pt x="181261" y="270319"/>
                    </a:lnTo>
                    <a:lnTo>
                      <a:pt x="185928" y="204311"/>
                    </a:lnTo>
                    <a:lnTo>
                      <a:pt x="387667" y="87916"/>
                    </a:lnTo>
                    <a:lnTo>
                      <a:pt x="558260" y="186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47"/>
              <p:cNvSpPr/>
              <p:nvPr/>
            </p:nvSpPr>
            <p:spPr>
              <a:xfrm>
                <a:off x="2665060" y="3497315"/>
                <a:ext cx="637317" cy="367950"/>
              </a:xfrm>
              <a:custGeom>
                <a:avLst/>
                <a:gdLst/>
                <a:ahLst/>
                <a:cxnLst/>
                <a:rect l="l" t="t" r="r" b="b"/>
                <a:pathLst>
                  <a:path w="637317" h="367950" extrusionOk="0">
                    <a:moveTo>
                      <a:pt x="637318" y="204216"/>
                    </a:moveTo>
                    <a:lnTo>
                      <a:pt x="283655" y="0"/>
                    </a:lnTo>
                    <a:lnTo>
                      <a:pt x="0" y="163735"/>
                    </a:lnTo>
                    <a:lnTo>
                      <a:pt x="353663" y="367951"/>
                    </a:lnTo>
                    <a:lnTo>
                      <a:pt x="637223" y="204216"/>
                    </a:lnTo>
                    <a:close/>
                    <a:moveTo>
                      <a:pt x="568071" y="180022"/>
                    </a:moveTo>
                    <a:lnTo>
                      <a:pt x="564261" y="234124"/>
                    </a:lnTo>
                    <a:lnTo>
                      <a:pt x="351758" y="356806"/>
                    </a:lnTo>
                    <a:lnTo>
                      <a:pt x="190691" y="263842"/>
                    </a:lnTo>
                    <a:lnTo>
                      <a:pt x="195358" y="197834"/>
                    </a:lnTo>
                    <a:lnTo>
                      <a:pt x="397097" y="81439"/>
                    </a:lnTo>
                    <a:lnTo>
                      <a:pt x="568071" y="1801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5" name="Google Shape;4105;p47"/>
              <p:cNvSpPr/>
              <p:nvPr/>
            </p:nvSpPr>
            <p:spPr>
              <a:xfrm>
                <a:off x="2855846" y="3578753"/>
                <a:ext cx="377380" cy="275367"/>
              </a:xfrm>
              <a:custGeom>
                <a:avLst/>
                <a:gdLst/>
                <a:ahLst/>
                <a:cxnLst/>
                <a:rect l="l" t="t" r="r" b="b"/>
                <a:pathLst>
                  <a:path w="377380" h="275367" extrusionOk="0">
                    <a:moveTo>
                      <a:pt x="377380" y="98584"/>
                    </a:moveTo>
                    <a:lnTo>
                      <a:pt x="373571" y="152686"/>
                    </a:lnTo>
                    <a:lnTo>
                      <a:pt x="161068" y="275368"/>
                    </a:lnTo>
                    <a:lnTo>
                      <a:pt x="0" y="182404"/>
                    </a:lnTo>
                    <a:lnTo>
                      <a:pt x="4667" y="116396"/>
                    </a:lnTo>
                    <a:lnTo>
                      <a:pt x="206407" y="0"/>
                    </a:lnTo>
                    <a:lnTo>
                      <a:pt x="377380" y="98679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6" name="Google Shape;4106;p47"/>
          <p:cNvGrpSpPr/>
          <p:nvPr/>
        </p:nvGrpSpPr>
        <p:grpSpPr>
          <a:xfrm flipH="1">
            <a:off x="6721506" y="3375053"/>
            <a:ext cx="1532146" cy="918971"/>
            <a:chOff x="5827631" y="4169628"/>
            <a:chExt cx="1532146" cy="918971"/>
          </a:xfrm>
        </p:grpSpPr>
        <p:grpSp>
          <p:nvGrpSpPr>
            <p:cNvPr id="4107" name="Google Shape;4107;p47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4108" name="Google Shape;4108;p47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4109" name="Google Shape;4109;p47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10" name="Google Shape;4110;p47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4111" name="Google Shape;4111;p47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2" name="Google Shape;4112;p47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3" name="Google Shape;4113;p47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4" name="Google Shape;4114;p47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15" name="Google Shape;4115;p47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4116" name="Google Shape;4116;p47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7" name="Google Shape;4117;p47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8" name="Google Shape;4118;p47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9" name="Google Shape;4119;p47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0" name="Google Shape;4120;p47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1" name="Google Shape;4121;p47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2" name="Google Shape;4122;p47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3" name="Google Shape;4123;p47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4" name="Google Shape;4124;p47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5" name="Google Shape;4125;p47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6" name="Google Shape;4126;p47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7" name="Google Shape;4127;p47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8" name="Google Shape;4128;p47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9" name="Google Shape;4129;p47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0" name="Google Shape;4130;p47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1" name="Google Shape;4131;p47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2" name="Google Shape;4132;p47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3" name="Google Shape;4133;p47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4" name="Google Shape;4134;p47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5" name="Google Shape;4135;p47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6" name="Google Shape;4136;p47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7" name="Google Shape;4137;p47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8" name="Google Shape;4138;p47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9" name="Google Shape;4139;p47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40" name="Google Shape;4140;p47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4141" name="Google Shape;4141;p47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2" name="Google Shape;4142;p47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3" name="Google Shape;4143;p47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4" name="Google Shape;4144;p47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145" name="Google Shape;4145;p47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4146" name="Google Shape;4146;p47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47" name="Google Shape;4147;p47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4148" name="Google Shape;4148;p47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9" name="Google Shape;4149;p47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0" name="Google Shape;4150;p47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1" name="Google Shape;4151;p47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52" name="Google Shape;4152;p47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4153" name="Google Shape;4153;p47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4" name="Google Shape;4154;p47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5" name="Google Shape;4155;p47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6" name="Google Shape;4156;p47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7" name="Google Shape;4157;p47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8" name="Google Shape;4158;p47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9" name="Google Shape;4159;p47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0" name="Google Shape;4160;p47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1" name="Google Shape;4161;p47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2" name="Google Shape;4162;p47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3" name="Google Shape;4163;p47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4" name="Google Shape;4164;p47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5" name="Google Shape;4165;p47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6" name="Google Shape;4166;p47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7" name="Google Shape;4167;p47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8" name="Google Shape;4168;p47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9" name="Google Shape;4169;p47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0" name="Google Shape;4170;p47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1" name="Google Shape;4171;p47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2" name="Google Shape;4172;p47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3" name="Google Shape;4173;p47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4" name="Google Shape;4174;p47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5" name="Google Shape;4175;p47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6" name="Google Shape;4176;p47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77" name="Google Shape;4177;p47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4178" name="Google Shape;4178;p47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9" name="Google Shape;4179;p47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0" name="Google Shape;4180;p47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1" name="Google Shape;4181;p47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182" name="Google Shape;4182;p47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4183" name="Google Shape;4183;p47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84" name="Google Shape;4184;p47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4185" name="Google Shape;4185;p47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6" name="Google Shape;4186;p47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7" name="Google Shape;4187;p47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8" name="Google Shape;4188;p47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89" name="Google Shape;4189;p47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4190" name="Google Shape;4190;p47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1" name="Google Shape;4191;p47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2" name="Google Shape;4192;p47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3" name="Google Shape;4193;p47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4" name="Google Shape;4194;p47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5" name="Google Shape;4195;p47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6" name="Google Shape;4196;p47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7" name="Google Shape;4197;p47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8" name="Google Shape;4198;p47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9" name="Google Shape;4199;p47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0" name="Google Shape;4200;p47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1" name="Google Shape;4201;p47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2" name="Google Shape;4202;p47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3" name="Google Shape;4203;p47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4" name="Google Shape;4204;p47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5" name="Google Shape;4205;p47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6" name="Google Shape;4206;p47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7" name="Google Shape;4207;p47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8" name="Google Shape;4208;p47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9" name="Google Shape;4209;p47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0" name="Google Shape;4210;p47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1" name="Google Shape;4211;p47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2" name="Google Shape;4212;p47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3" name="Google Shape;4213;p47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14" name="Google Shape;4214;p47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4215" name="Google Shape;4215;p47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6" name="Google Shape;4216;p47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7" name="Google Shape;4217;p47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8" name="Google Shape;4218;p47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/>
          </a:p>
        </p:txBody>
      </p:sp>
      <p:sp>
        <p:nvSpPr>
          <p:cNvPr id="4673" name="Google Shape;4673;p53"/>
          <p:cNvSpPr txBox="1"/>
          <p:nvPr/>
        </p:nvSpPr>
        <p:spPr>
          <a:xfrm>
            <a:off x="720000" y="1677462"/>
            <a:ext cx="2338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Creación o obtención del modelo 3D (.stl, .3mf, …)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74" name="Google Shape;4674;p53"/>
          <p:cNvSpPr txBox="1"/>
          <p:nvPr/>
        </p:nvSpPr>
        <p:spPr>
          <a:xfrm>
            <a:off x="720000" y="1353375"/>
            <a:ext cx="2338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Diseño 3D</a:t>
            </a:r>
            <a:endParaRPr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75" name="Google Shape;4675;p53"/>
          <p:cNvSpPr txBox="1"/>
          <p:nvPr/>
        </p:nvSpPr>
        <p:spPr>
          <a:xfrm>
            <a:off x="3402600" y="1677462"/>
            <a:ext cx="2338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El modelo convierte en instrucciones para la impresora 3D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76" name="Google Shape;4676;p53"/>
          <p:cNvSpPr txBox="1"/>
          <p:nvPr/>
        </p:nvSpPr>
        <p:spPr>
          <a:xfrm>
            <a:off x="3402600" y="1353375"/>
            <a:ext cx="2338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Slicing (laminado)</a:t>
            </a:r>
            <a:endParaRPr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77" name="Google Shape;4677;p53"/>
          <p:cNvSpPr txBox="1"/>
          <p:nvPr/>
        </p:nvSpPr>
        <p:spPr>
          <a:xfrm>
            <a:off x="6085200" y="1677461"/>
            <a:ext cx="2563500" cy="85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Cargar el filamento, nivelar la cama, ajustar temperaturas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78" name="Google Shape;4678;p53"/>
          <p:cNvSpPr txBox="1"/>
          <p:nvPr/>
        </p:nvSpPr>
        <p:spPr>
          <a:xfrm>
            <a:off x="6085200" y="1353369"/>
            <a:ext cx="2563500" cy="4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Configuración</a:t>
            </a:r>
            <a:endParaRPr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80" name="Google Shape;4680;p53"/>
          <p:cNvSpPr txBox="1"/>
          <p:nvPr/>
        </p:nvSpPr>
        <p:spPr>
          <a:xfrm>
            <a:off x="720000" y="2828839"/>
            <a:ext cx="2338800" cy="103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Impresión de la pieza</a:t>
            </a:r>
            <a:endParaRPr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81" name="Google Shape;4681;p53"/>
          <p:cNvSpPr txBox="1"/>
          <p:nvPr/>
        </p:nvSpPr>
        <p:spPr>
          <a:xfrm>
            <a:off x="4400820" y="3523414"/>
            <a:ext cx="2338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Retirar la pieza, quitar soportes, lijado…</a:t>
            </a:r>
            <a:endParaRPr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82" name="Google Shape;4682;p53"/>
          <p:cNvSpPr txBox="1"/>
          <p:nvPr/>
        </p:nvSpPr>
        <p:spPr>
          <a:xfrm>
            <a:off x="4400820" y="3108789"/>
            <a:ext cx="2338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Postprocesado</a:t>
            </a:r>
            <a:endParaRPr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685" name="Google Shape;4685;p53"/>
          <p:cNvCxnSpPr>
            <a:stCxn id="4674" idx="3"/>
            <a:endCxn id="4676" idx="1"/>
          </p:cNvCxnSpPr>
          <p:nvPr/>
        </p:nvCxnSpPr>
        <p:spPr>
          <a:xfrm>
            <a:off x="3058800" y="1590675"/>
            <a:ext cx="343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6" name="Google Shape;4686;p53"/>
          <p:cNvCxnSpPr>
            <a:cxnSpLocks/>
            <a:stCxn id="4676" idx="3"/>
            <a:endCxn id="4678" idx="1"/>
          </p:cNvCxnSpPr>
          <p:nvPr/>
        </p:nvCxnSpPr>
        <p:spPr>
          <a:xfrm flipV="1">
            <a:off x="5741400" y="1590672"/>
            <a:ext cx="343800" cy="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7" name="Google Shape;4687;p53"/>
          <p:cNvCxnSpPr>
            <a:cxnSpLocks/>
            <a:stCxn id="4677" idx="2"/>
            <a:endCxn id="4680" idx="0"/>
          </p:cNvCxnSpPr>
          <p:nvPr/>
        </p:nvCxnSpPr>
        <p:spPr>
          <a:xfrm rot="5400000">
            <a:off x="4481436" y="-56676"/>
            <a:ext cx="293479" cy="5477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8" name="Google Shape;4688;p53"/>
          <p:cNvCxnSpPr>
            <a:cxnSpLocks/>
            <a:stCxn id="4680" idx="3"/>
            <a:endCxn id="4682" idx="1"/>
          </p:cNvCxnSpPr>
          <p:nvPr/>
        </p:nvCxnSpPr>
        <p:spPr>
          <a:xfrm flipV="1">
            <a:off x="3058800" y="3346089"/>
            <a:ext cx="1342020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Diseños en 3D</a:t>
            </a:r>
            <a:endParaRPr dirty="0"/>
          </a:p>
        </p:txBody>
      </p:sp>
      <p:sp>
        <p:nvSpPr>
          <p:cNvPr id="2650" name="Google Shape;2650;p41"/>
          <p:cNvSpPr txBox="1">
            <a:spLocks noGrp="1"/>
          </p:cNvSpPr>
          <p:nvPr>
            <p:ph type="subTitle" idx="3"/>
          </p:nvPr>
        </p:nvSpPr>
        <p:spPr>
          <a:xfrm>
            <a:off x="717806" y="3326423"/>
            <a:ext cx="3396992" cy="763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Páginas como Thingiverse, printables, Cults3D, makerworld…</a:t>
            </a:r>
            <a:endParaRPr dirty="0"/>
          </a:p>
        </p:txBody>
      </p:sp>
      <p:sp>
        <p:nvSpPr>
          <p:cNvPr id="2651" name="Google Shape;2651;p41"/>
          <p:cNvSpPr txBox="1">
            <a:spLocks noGrp="1"/>
          </p:cNvSpPr>
          <p:nvPr>
            <p:ph type="subTitle" idx="4"/>
          </p:nvPr>
        </p:nvSpPr>
        <p:spPr>
          <a:xfrm>
            <a:off x="4716063" y="3326423"/>
            <a:ext cx="2759724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Herramientas como </a:t>
            </a:r>
            <a:r>
              <a:rPr lang="es-ES" dirty="0" err="1"/>
              <a:t>Tinkercad</a:t>
            </a:r>
            <a:r>
              <a:rPr lang="es-ES" dirty="0"/>
              <a:t>, Fusion360, </a:t>
            </a:r>
            <a:r>
              <a:rPr lang="es-ES" dirty="0" err="1"/>
              <a:t>Blender</a:t>
            </a:r>
            <a:r>
              <a:rPr lang="es-ES" dirty="0"/>
              <a:t>…</a:t>
            </a:r>
            <a:endParaRPr dirty="0"/>
          </a:p>
        </p:txBody>
      </p:sp>
      <p:sp>
        <p:nvSpPr>
          <p:cNvPr id="2654" name="Google Shape;2654;p41"/>
          <p:cNvSpPr txBox="1">
            <a:spLocks noGrp="1"/>
          </p:cNvSpPr>
          <p:nvPr>
            <p:ph type="subTitle" idx="7"/>
          </p:nvPr>
        </p:nvSpPr>
        <p:spPr>
          <a:xfrm>
            <a:off x="1658404" y="2616839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Descargar modelos</a:t>
            </a:r>
            <a:endParaRPr dirty="0"/>
          </a:p>
        </p:txBody>
      </p:sp>
      <p:sp>
        <p:nvSpPr>
          <p:cNvPr id="2655" name="Google Shape;2655;p41"/>
          <p:cNvSpPr txBox="1">
            <a:spLocks noGrp="1"/>
          </p:cNvSpPr>
          <p:nvPr>
            <p:ph type="subTitle" idx="8"/>
          </p:nvPr>
        </p:nvSpPr>
        <p:spPr>
          <a:xfrm>
            <a:off x="5660581" y="2611611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Diseñar los modelos</a:t>
            </a:r>
            <a:endParaRPr dirty="0"/>
          </a:p>
        </p:txBody>
      </p:sp>
      <p:sp>
        <p:nvSpPr>
          <p:cNvPr id="2657" name="Google Shape;2657;p41"/>
          <p:cNvSpPr/>
          <p:nvPr/>
        </p:nvSpPr>
        <p:spPr>
          <a:xfrm>
            <a:off x="717806" y="2230140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59" name="Google Shape;2659;p41"/>
          <p:cNvSpPr/>
          <p:nvPr/>
        </p:nvSpPr>
        <p:spPr>
          <a:xfrm>
            <a:off x="4716063" y="2230139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05A90F-58B9-2B86-AAEA-3F9D4A1B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4" y="2397338"/>
            <a:ext cx="439003" cy="4390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5CF1BE-2DA3-3725-EAA4-17B58F9F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662" y="2308510"/>
            <a:ext cx="606201" cy="606201"/>
          </a:xfrm>
          <a:prstGeom prst="rect">
            <a:avLst/>
          </a:prstGeom>
        </p:spPr>
      </p:pic>
      <p:sp>
        <p:nvSpPr>
          <p:cNvPr id="14" name="Google Shape;2651;p41">
            <a:extLst>
              <a:ext uri="{FF2B5EF4-FFF2-40B4-BE49-F238E27FC236}">
                <a16:creationId xmlns:a16="http://schemas.microsoft.com/office/drawing/2014/main" id="{CB6C2748-5578-648A-C369-9FE5B7CACDE3}"/>
              </a:ext>
            </a:extLst>
          </p:cNvPr>
          <p:cNvSpPr txBox="1">
            <a:spLocks/>
          </p:cNvSpPr>
          <p:nvPr/>
        </p:nvSpPr>
        <p:spPr>
          <a:xfrm>
            <a:off x="717806" y="1384015"/>
            <a:ext cx="7416259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r"/>
            <a:r>
              <a:rPr lang="es-ES" dirty="0"/>
              <a:t>Para imprimir en 3D solo archivos como STL, 3MF, AMF y OBJ se pueden usar.</a:t>
            </a:r>
          </a:p>
        </p:txBody>
      </p:sp>
      <p:grpSp>
        <p:nvGrpSpPr>
          <p:cNvPr id="15" name="Google Shape;6153;p63">
            <a:extLst>
              <a:ext uri="{FF2B5EF4-FFF2-40B4-BE49-F238E27FC236}">
                <a16:creationId xmlns:a16="http://schemas.microsoft.com/office/drawing/2014/main" id="{B3697744-3C01-E1B6-CEBD-38B8E121425F}"/>
              </a:ext>
            </a:extLst>
          </p:cNvPr>
          <p:cNvGrpSpPr/>
          <p:nvPr/>
        </p:nvGrpSpPr>
        <p:grpSpPr>
          <a:xfrm>
            <a:off x="868158" y="1384015"/>
            <a:ext cx="283553" cy="345582"/>
            <a:chOff x="6674638" y="3162775"/>
            <a:chExt cx="323875" cy="394725"/>
          </a:xfrm>
        </p:grpSpPr>
        <p:sp>
          <p:nvSpPr>
            <p:cNvPr id="16" name="Google Shape;6154;p63">
              <a:extLst>
                <a:ext uri="{FF2B5EF4-FFF2-40B4-BE49-F238E27FC236}">
                  <a16:creationId xmlns:a16="http://schemas.microsoft.com/office/drawing/2014/main" id="{86A8866A-9C9F-C628-E0D4-5DAD2D711746}"/>
                </a:ext>
              </a:extLst>
            </p:cNvPr>
            <p:cNvSpPr/>
            <p:nvPr/>
          </p:nvSpPr>
          <p:spPr>
            <a:xfrm>
              <a:off x="6848163" y="3311900"/>
              <a:ext cx="46150" cy="72375"/>
            </a:xfrm>
            <a:custGeom>
              <a:avLst/>
              <a:gdLst/>
              <a:ahLst/>
              <a:cxnLst/>
              <a:rect l="l" t="t" r="r" b="b"/>
              <a:pathLst>
                <a:path w="1846" h="2895" extrusionOk="0">
                  <a:moveTo>
                    <a:pt x="1846" y="1"/>
                  </a:moveTo>
                  <a:lnTo>
                    <a:pt x="0" y="1227"/>
                  </a:lnTo>
                  <a:lnTo>
                    <a:pt x="0" y="2894"/>
                  </a:lnTo>
                  <a:lnTo>
                    <a:pt x="1846" y="165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55;p63">
              <a:extLst>
                <a:ext uri="{FF2B5EF4-FFF2-40B4-BE49-F238E27FC236}">
                  <a16:creationId xmlns:a16="http://schemas.microsoft.com/office/drawing/2014/main" id="{F93A8951-D2F5-FDEC-9DC1-9C0407CBB237}"/>
                </a:ext>
              </a:extLst>
            </p:cNvPr>
            <p:cNvSpPr/>
            <p:nvPr/>
          </p:nvSpPr>
          <p:spPr>
            <a:xfrm>
              <a:off x="6778813" y="3311900"/>
              <a:ext cx="46150" cy="72375"/>
            </a:xfrm>
            <a:custGeom>
              <a:avLst/>
              <a:gdLst/>
              <a:ahLst/>
              <a:cxnLst/>
              <a:rect l="l" t="t" r="r" b="b"/>
              <a:pathLst>
                <a:path w="1846" h="2895" extrusionOk="0">
                  <a:moveTo>
                    <a:pt x="0" y="1"/>
                  </a:moveTo>
                  <a:lnTo>
                    <a:pt x="0" y="1656"/>
                  </a:lnTo>
                  <a:lnTo>
                    <a:pt x="1846" y="2894"/>
                  </a:lnTo>
                  <a:lnTo>
                    <a:pt x="1846" y="12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56;p63">
              <a:extLst>
                <a:ext uri="{FF2B5EF4-FFF2-40B4-BE49-F238E27FC236}">
                  <a16:creationId xmlns:a16="http://schemas.microsoft.com/office/drawing/2014/main" id="{0B91EF27-684E-9B05-661A-F48739EE546C}"/>
                </a:ext>
              </a:extLst>
            </p:cNvPr>
            <p:cNvSpPr/>
            <p:nvPr/>
          </p:nvSpPr>
          <p:spPr>
            <a:xfrm>
              <a:off x="6788038" y="3257750"/>
              <a:ext cx="97050" cy="64900"/>
            </a:xfrm>
            <a:custGeom>
              <a:avLst/>
              <a:gdLst/>
              <a:ahLst/>
              <a:cxnLst/>
              <a:rect l="l" t="t" r="r" b="b"/>
              <a:pathLst>
                <a:path w="3882" h="2596" extrusionOk="0">
                  <a:moveTo>
                    <a:pt x="1941" y="0"/>
                  </a:moveTo>
                  <a:lnTo>
                    <a:pt x="0" y="1298"/>
                  </a:lnTo>
                  <a:lnTo>
                    <a:pt x="1941" y="2596"/>
                  </a:lnTo>
                  <a:lnTo>
                    <a:pt x="3882" y="1298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57;p63">
              <a:extLst>
                <a:ext uri="{FF2B5EF4-FFF2-40B4-BE49-F238E27FC236}">
                  <a16:creationId xmlns:a16="http://schemas.microsoft.com/office/drawing/2014/main" id="{7740FE95-2CEA-6701-6C03-34310D02DDDF}"/>
                </a:ext>
              </a:extLst>
            </p:cNvPr>
            <p:cNvSpPr/>
            <p:nvPr/>
          </p:nvSpPr>
          <p:spPr>
            <a:xfrm>
              <a:off x="6929113" y="3169625"/>
              <a:ext cx="62550" cy="62550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" y="1"/>
                  </a:moveTo>
                  <a:lnTo>
                    <a:pt x="1" y="2501"/>
                  </a:lnTo>
                  <a:lnTo>
                    <a:pt x="2501" y="25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58;p63">
              <a:extLst>
                <a:ext uri="{FF2B5EF4-FFF2-40B4-BE49-F238E27FC236}">
                  <a16:creationId xmlns:a16="http://schemas.microsoft.com/office/drawing/2014/main" id="{216B5A9D-7F23-B7D0-E14B-A1B3FBA6935E}"/>
                </a:ext>
              </a:extLst>
            </p:cNvPr>
            <p:cNvSpPr/>
            <p:nvPr/>
          </p:nvSpPr>
          <p:spPr>
            <a:xfrm>
              <a:off x="6674638" y="3162775"/>
              <a:ext cx="323875" cy="394725"/>
            </a:xfrm>
            <a:custGeom>
              <a:avLst/>
              <a:gdLst/>
              <a:ahLst/>
              <a:cxnLst/>
              <a:rect l="l" t="t" r="r" b="b"/>
              <a:pathLst>
                <a:path w="12955" h="15789" extrusionOk="0">
                  <a:moveTo>
                    <a:pt x="6473" y="2775"/>
                  </a:moveTo>
                  <a:cubicBezTo>
                    <a:pt x="6563" y="2775"/>
                    <a:pt x="6656" y="2799"/>
                    <a:pt x="6739" y="2847"/>
                  </a:cubicBezTo>
                  <a:lnTo>
                    <a:pt x="9513" y="4704"/>
                  </a:lnTo>
                  <a:cubicBezTo>
                    <a:pt x="9632" y="4787"/>
                    <a:pt x="9716" y="4930"/>
                    <a:pt x="9716" y="5085"/>
                  </a:cubicBezTo>
                  <a:lnTo>
                    <a:pt x="9716" y="7859"/>
                  </a:lnTo>
                  <a:cubicBezTo>
                    <a:pt x="9716" y="8014"/>
                    <a:pt x="9632" y="8157"/>
                    <a:pt x="9513" y="8240"/>
                  </a:cubicBezTo>
                  <a:lnTo>
                    <a:pt x="6691" y="10121"/>
                  </a:lnTo>
                  <a:cubicBezTo>
                    <a:pt x="6626" y="10157"/>
                    <a:pt x="6552" y="10175"/>
                    <a:pt x="6477" y="10175"/>
                  </a:cubicBezTo>
                  <a:cubicBezTo>
                    <a:pt x="6403" y="10175"/>
                    <a:pt x="6328" y="10157"/>
                    <a:pt x="6263" y="10121"/>
                  </a:cubicBezTo>
                  <a:cubicBezTo>
                    <a:pt x="6263" y="10121"/>
                    <a:pt x="6251" y="10109"/>
                    <a:pt x="6239" y="10097"/>
                  </a:cubicBezTo>
                  <a:lnTo>
                    <a:pt x="6215" y="10097"/>
                  </a:lnTo>
                  <a:lnTo>
                    <a:pt x="3441" y="8240"/>
                  </a:lnTo>
                  <a:cubicBezTo>
                    <a:pt x="3310" y="8157"/>
                    <a:pt x="3239" y="8014"/>
                    <a:pt x="3239" y="7859"/>
                  </a:cubicBezTo>
                  <a:lnTo>
                    <a:pt x="3239" y="5085"/>
                  </a:lnTo>
                  <a:cubicBezTo>
                    <a:pt x="3239" y="4930"/>
                    <a:pt x="3322" y="4787"/>
                    <a:pt x="3441" y="4704"/>
                  </a:cubicBezTo>
                  <a:lnTo>
                    <a:pt x="6215" y="2847"/>
                  </a:lnTo>
                  <a:cubicBezTo>
                    <a:pt x="6293" y="2799"/>
                    <a:pt x="6382" y="2775"/>
                    <a:pt x="6473" y="2775"/>
                  </a:cubicBezTo>
                  <a:close/>
                  <a:moveTo>
                    <a:pt x="10191" y="11157"/>
                  </a:moveTo>
                  <a:cubicBezTo>
                    <a:pt x="10419" y="11157"/>
                    <a:pt x="10609" y="11331"/>
                    <a:pt x="10632" y="11562"/>
                  </a:cubicBezTo>
                  <a:cubicBezTo>
                    <a:pt x="10668" y="11836"/>
                    <a:pt x="10454" y="12086"/>
                    <a:pt x="10180" y="12086"/>
                  </a:cubicBezTo>
                  <a:lnTo>
                    <a:pt x="10180" y="12074"/>
                  </a:lnTo>
                  <a:lnTo>
                    <a:pt x="2786" y="12074"/>
                  </a:lnTo>
                  <a:cubicBezTo>
                    <a:pt x="2779" y="12074"/>
                    <a:pt x="2771" y="12074"/>
                    <a:pt x="2764" y="12074"/>
                  </a:cubicBezTo>
                  <a:cubicBezTo>
                    <a:pt x="2535" y="12074"/>
                    <a:pt x="2345" y="11900"/>
                    <a:pt x="2310" y="11669"/>
                  </a:cubicBezTo>
                  <a:cubicBezTo>
                    <a:pt x="2286" y="11395"/>
                    <a:pt x="2500" y="11157"/>
                    <a:pt x="2774" y="11157"/>
                  </a:cubicBezTo>
                  <a:lnTo>
                    <a:pt x="10168" y="11157"/>
                  </a:lnTo>
                  <a:cubicBezTo>
                    <a:pt x="10176" y="11157"/>
                    <a:pt x="10183" y="11157"/>
                    <a:pt x="10191" y="11157"/>
                  </a:cubicBezTo>
                  <a:close/>
                  <a:moveTo>
                    <a:pt x="10168" y="13003"/>
                  </a:moveTo>
                  <a:cubicBezTo>
                    <a:pt x="10406" y="13003"/>
                    <a:pt x="10609" y="13181"/>
                    <a:pt x="10632" y="13407"/>
                  </a:cubicBezTo>
                  <a:cubicBezTo>
                    <a:pt x="10668" y="13693"/>
                    <a:pt x="10454" y="13931"/>
                    <a:pt x="10180" y="13931"/>
                  </a:cubicBezTo>
                  <a:lnTo>
                    <a:pt x="2786" y="13931"/>
                  </a:lnTo>
                  <a:cubicBezTo>
                    <a:pt x="2548" y="13931"/>
                    <a:pt x="2346" y="13753"/>
                    <a:pt x="2310" y="13515"/>
                  </a:cubicBezTo>
                  <a:cubicBezTo>
                    <a:pt x="2286" y="13241"/>
                    <a:pt x="2500" y="13003"/>
                    <a:pt x="2774" y="13003"/>
                  </a:cubicBezTo>
                  <a:close/>
                  <a:moveTo>
                    <a:pt x="1393" y="1"/>
                  </a:moveTo>
                  <a:cubicBezTo>
                    <a:pt x="619" y="1"/>
                    <a:pt x="0" y="620"/>
                    <a:pt x="0" y="1382"/>
                  </a:cubicBezTo>
                  <a:lnTo>
                    <a:pt x="0" y="14396"/>
                  </a:lnTo>
                  <a:cubicBezTo>
                    <a:pt x="0" y="15158"/>
                    <a:pt x="619" y="15789"/>
                    <a:pt x="1393" y="15789"/>
                  </a:cubicBezTo>
                  <a:lnTo>
                    <a:pt x="11561" y="15789"/>
                  </a:lnTo>
                  <a:cubicBezTo>
                    <a:pt x="12335" y="15789"/>
                    <a:pt x="12954" y="15158"/>
                    <a:pt x="12954" y="14396"/>
                  </a:cubicBezTo>
                  <a:lnTo>
                    <a:pt x="12954" y="3704"/>
                  </a:lnTo>
                  <a:lnTo>
                    <a:pt x="9716" y="3704"/>
                  </a:lnTo>
                  <a:cubicBezTo>
                    <a:pt x="9454" y="3692"/>
                    <a:pt x="9251" y="3489"/>
                    <a:pt x="9251" y="3239"/>
                  </a:cubicBezTo>
                  <a:lnTo>
                    <a:pt x="9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2E847-DCD2-58BB-5AFB-7D616C34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99" y="356314"/>
            <a:ext cx="7704000" cy="572700"/>
          </a:xfrm>
        </p:spPr>
        <p:txBody>
          <a:bodyPr/>
          <a:lstStyle/>
          <a:p>
            <a:r>
              <a:rPr lang="es-ES" dirty="0" err="1"/>
              <a:t>Slicing</a:t>
            </a:r>
            <a:r>
              <a:rPr lang="es-ES" dirty="0"/>
              <a:t> (Laminado)</a:t>
            </a:r>
          </a:p>
        </p:txBody>
      </p:sp>
      <p:grpSp>
        <p:nvGrpSpPr>
          <p:cNvPr id="11" name="Google Shape;6349;p64">
            <a:extLst>
              <a:ext uri="{FF2B5EF4-FFF2-40B4-BE49-F238E27FC236}">
                <a16:creationId xmlns:a16="http://schemas.microsoft.com/office/drawing/2014/main" id="{0478517E-9B8A-40B5-8730-58325B2BD1E2}"/>
              </a:ext>
            </a:extLst>
          </p:cNvPr>
          <p:cNvGrpSpPr/>
          <p:nvPr/>
        </p:nvGrpSpPr>
        <p:grpSpPr>
          <a:xfrm>
            <a:off x="7232756" y="356314"/>
            <a:ext cx="1307645" cy="1560571"/>
            <a:chOff x="546414" y="3478265"/>
            <a:chExt cx="637223" cy="760475"/>
          </a:xfrm>
        </p:grpSpPr>
        <p:grpSp>
          <p:nvGrpSpPr>
            <p:cNvPr id="12" name="Google Shape;6350;p64">
              <a:extLst>
                <a:ext uri="{FF2B5EF4-FFF2-40B4-BE49-F238E27FC236}">
                  <a16:creationId xmlns:a16="http://schemas.microsoft.com/office/drawing/2014/main" id="{3AF3673C-0AEA-4861-2D94-9BF5BE05CD7B}"/>
                </a:ext>
              </a:extLst>
            </p:cNvPr>
            <p:cNvGrpSpPr/>
            <p:nvPr/>
          </p:nvGrpSpPr>
          <p:grpSpPr>
            <a:xfrm>
              <a:off x="818829" y="3491123"/>
              <a:ext cx="364808" cy="590359"/>
              <a:chOff x="818829" y="3491123"/>
              <a:chExt cx="364808" cy="590359"/>
            </a:xfrm>
          </p:grpSpPr>
          <p:sp>
            <p:nvSpPr>
              <p:cNvPr id="239" name="Google Shape;6351;p64">
                <a:extLst>
                  <a:ext uri="{FF2B5EF4-FFF2-40B4-BE49-F238E27FC236}">
                    <a16:creationId xmlns:a16="http://schemas.microsoft.com/office/drawing/2014/main" id="{EFB8EC11-6E5A-8DFB-1847-AD2AE8F0DC4E}"/>
                  </a:ext>
                </a:extLst>
              </p:cNvPr>
              <p:cNvSpPr/>
              <p:nvPr/>
            </p:nvSpPr>
            <p:spPr>
              <a:xfrm>
                <a:off x="1172493" y="3695339"/>
                <a:ext cx="11144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143" extrusionOk="0">
                    <a:moveTo>
                      <a:pt x="0" y="386143"/>
                    </a:moveTo>
                    <a:lnTo>
                      <a:pt x="11144" y="379667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0" y="3861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6352;p64">
                <a:extLst>
                  <a:ext uri="{FF2B5EF4-FFF2-40B4-BE49-F238E27FC236}">
                    <a16:creationId xmlns:a16="http://schemas.microsoft.com/office/drawing/2014/main" id="{F0CD9686-4936-2DDB-16E8-E9069AB5DE25}"/>
                  </a:ext>
                </a:extLst>
              </p:cNvPr>
              <p:cNvSpPr/>
              <p:nvPr/>
            </p:nvSpPr>
            <p:spPr>
              <a:xfrm>
                <a:off x="818829" y="3491123"/>
                <a:ext cx="364807" cy="210692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692" extrusionOk="0">
                    <a:moveTo>
                      <a:pt x="353663" y="210693"/>
                    </a:moveTo>
                    <a:lnTo>
                      <a:pt x="364808" y="204216"/>
                    </a:lnTo>
                    <a:lnTo>
                      <a:pt x="11144" y="0"/>
                    </a:lnTo>
                    <a:lnTo>
                      <a:pt x="0" y="6477"/>
                    </a:lnTo>
                    <a:lnTo>
                      <a:pt x="353663" y="210693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6353;p64">
                <a:extLst>
                  <a:ext uri="{FF2B5EF4-FFF2-40B4-BE49-F238E27FC236}">
                    <a16:creationId xmlns:a16="http://schemas.microsoft.com/office/drawing/2014/main" id="{4502491E-693A-461A-444D-AC98A2BAD260}"/>
                  </a:ext>
                </a:extLst>
              </p:cNvPr>
              <p:cNvSpPr/>
              <p:nvPr/>
            </p:nvSpPr>
            <p:spPr>
              <a:xfrm>
                <a:off x="823497" y="3507030"/>
                <a:ext cx="348900" cy="566070"/>
              </a:xfrm>
              <a:custGeom>
                <a:avLst/>
                <a:gdLst/>
                <a:ahLst/>
                <a:cxnLst/>
                <a:rect l="l" t="t" r="r" b="b"/>
                <a:pathLst>
                  <a:path w="348900" h="566070" extrusionOk="0">
                    <a:moveTo>
                      <a:pt x="476" y="0"/>
                    </a:moveTo>
                    <a:lnTo>
                      <a:pt x="0" y="370904"/>
                    </a:lnTo>
                    <a:lnTo>
                      <a:pt x="343948" y="566071"/>
                    </a:lnTo>
                    <a:lnTo>
                      <a:pt x="345853" y="198311"/>
                    </a:lnTo>
                    <a:lnTo>
                      <a:pt x="476" y="0"/>
                    </a:lnTo>
                    <a:close/>
                    <a:moveTo>
                      <a:pt x="12859" y="54959"/>
                    </a:moveTo>
                    <a:lnTo>
                      <a:pt x="61627" y="31242"/>
                    </a:lnTo>
                    <a:lnTo>
                      <a:pt x="348901" y="197072"/>
                    </a:lnTo>
                    <a:lnTo>
                      <a:pt x="348901" y="448723"/>
                    </a:lnTo>
                    <a:lnTo>
                      <a:pt x="289369" y="477679"/>
                    </a:lnTo>
                    <a:lnTo>
                      <a:pt x="12859" y="318040"/>
                    </a:lnTo>
                    <a:lnTo>
                      <a:pt x="12859" y="54959"/>
                    </a:lnTo>
                    <a:close/>
                  </a:path>
                </a:pathLst>
              </a:custGeom>
              <a:solidFill>
                <a:srgbClr val="535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6354;p64">
                <a:extLst>
                  <a:ext uri="{FF2B5EF4-FFF2-40B4-BE49-F238E27FC236}">
                    <a16:creationId xmlns:a16="http://schemas.microsoft.com/office/drawing/2014/main" id="{22768A2E-6F5A-EFA9-9906-125A3210A104}"/>
                  </a:ext>
                </a:extLst>
              </p:cNvPr>
              <p:cNvSpPr/>
              <p:nvPr/>
            </p:nvSpPr>
            <p:spPr>
              <a:xfrm>
                <a:off x="818829" y="3497600"/>
                <a:ext cx="353663" cy="583882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83882" extrusionOk="0">
                    <a:moveTo>
                      <a:pt x="0" y="0"/>
                    </a:moveTo>
                    <a:lnTo>
                      <a:pt x="0" y="379666"/>
                    </a:lnTo>
                    <a:lnTo>
                      <a:pt x="353663" y="583882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8953" y="69342"/>
                    </a:moveTo>
                    <a:lnTo>
                      <a:pt x="57722" y="45625"/>
                    </a:lnTo>
                    <a:lnTo>
                      <a:pt x="344995" y="211455"/>
                    </a:lnTo>
                    <a:lnTo>
                      <a:pt x="344995" y="463105"/>
                    </a:lnTo>
                    <a:lnTo>
                      <a:pt x="285464" y="492062"/>
                    </a:lnTo>
                    <a:lnTo>
                      <a:pt x="8953" y="332422"/>
                    </a:lnTo>
                    <a:lnTo>
                      <a:pt x="8953" y="693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6355;p64">
                <a:extLst>
                  <a:ext uri="{FF2B5EF4-FFF2-40B4-BE49-F238E27FC236}">
                    <a16:creationId xmlns:a16="http://schemas.microsoft.com/office/drawing/2014/main" id="{16B7DD41-7B45-1E80-10A6-7D51E5B36AED}"/>
                  </a:ext>
                </a:extLst>
              </p:cNvPr>
              <p:cNvSpPr/>
              <p:nvPr/>
            </p:nvSpPr>
            <p:spPr>
              <a:xfrm>
                <a:off x="827783" y="3543225"/>
                <a:ext cx="336041" cy="446436"/>
              </a:xfrm>
              <a:custGeom>
                <a:avLst/>
                <a:gdLst/>
                <a:ahLst/>
                <a:cxnLst/>
                <a:rect l="l" t="t" r="r" b="b"/>
                <a:pathLst>
                  <a:path w="336041" h="446436" extrusionOk="0">
                    <a:moveTo>
                      <a:pt x="0" y="23717"/>
                    </a:moveTo>
                    <a:lnTo>
                      <a:pt x="48768" y="0"/>
                    </a:lnTo>
                    <a:lnTo>
                      <a:pt x="336042" y="165830"/>
                    </a:lnTo>
                    <a:lnTo>
                      <a:pt x="336042" y="417481"/>
                    </a:lnTo>
                    <a:lnTo>
                      <a:pt x="276511" y="446437"/>
                    </a:lnTo>
                    <a:lnTo>
                      <a:pt x="0" y="286798"/>
                    </a:lnTo>
                    <a:lnTo>
                      <a:pt x="0" y="23717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6356;p64">
              <a:extLst>
                <a:ext uri="{FF2B5EF4-FFF2-40B4-BE49-F238E27FC236}">
                  <a16:creationId xmlns:a16="http://schemas.microsoft.com/office/drawing/2014/main" id="{0E47D868-7E31-B286-0414-C1D29EBCA272}"/>
                </a:ext>
              </a:extLst>
            </p:cNvPr>
            <p:cNvGrpSpPr/>
            <p:nvPr/>
          </p:nvGrpSpPr>
          <p:grpSpPr>
            <a:xfrm>
              <a:off x="557558" y="3497600"/>
              <a:ext cx="272415" cy="537019"/>
              <a:chOff x="557558" y="3497600"/>
              <a:chExt cx="272415" cy="537019"/>
            </a:xfrm>
          </p:grpSpPr>
          <p:sp>
            <p:nvSpPr>
              <p:cNvPr id="234" name="Google Shape;6357;p64">
                <a:extLst>
                  <a:ext uri="{FF2B5EF4-FFF2-40B4-BE49-F238E27FC236}">
                    <a16:creationId xmlns:a16="http://schemas.microsoft.com/office/drawing/2014/main" id="{B0BAB525-D627-C6F4-C450-B7BAC8104288}"/>
                  </a:ext>
                </a:extLst>
              </p:cNvPr>
              <p:cNvSpPr/>
              <p:nvPr/>
            </p:nvSpPr>
            <p:spPr>
              <a:xfrm>
                <a:off x="557558" y="3648476"/>
                <a:ext cx="11144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143" extrusionOk="0">
                    <a:moveTo>
                      <a:pt x="11144" y="386144"/>
                    </a:moveTo>
                    <a:lnTo>
                      <a:pt x="0" y="379666"/>
                    </a:lnTo>
                    <a:lnTo>
                      <a:pt x="0" y="0"/>
                    </a:lnTo>
                    <a:lnTo>
                      <a:pt x="11144" y="6382"/>
                    </a:lnTo>
                    <a:lnTo>
                      <a:pt x="11144" y="386144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6358;p64">
                <a:extLst>
                  <a:ext uri="{FF2B5EF4-FFF2-40B4-BE49-F238E27FC236}">
                    <a16:creationId xmlns:a16="http://schemas.microsoft.com/office/drawing/2014/main" id="{CDE222C2-D46F-43AE-6475-C30F4AE9FE23}"/>
                  </a:ext>
                </a:extLst>
              </p:cNvPr>
              <p:cNvSpPr/>
              <p:nvPr/>
            </p:nvSpPr>
            <p:spPr>
              <a:xfrm>
                <a:off x="557558" y="3497600"/>
                <a:ext cx="272414" cy="157257"/>
              </a:xfrm>
              <a:custGeom>
                <a:avLst/>
                <a:gdLst/>
                <a:ahLst/>
                <a:cxnLst/>
                <a:rect l="l" t="t" r="r" b="b"/>
                <a:pathLst>
                  <a:path w="272414" h="157257" extrusionOk="0">
                    <a:moveTo>
                      <a:pt x="11144" y="157258"/>
                    </a:moveTo>
                    <a:lnTo>
                      <a:pt x="0" y="150876"/>
                    </a:lnTo>
                    <a:lnTo>
                      <a:pt x="261271" y="0"/>
                    </a:lnTo>
                    <a:lnTo>
                      <a:pt x="272415" y="6382"/>
                    </a:lnTo>
                    <a:lnTo>
                      <a:pt x="11144" y="157258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6359;p64">
                <a:extLst>
                  <a:ext uri="{FF2B5EF4-FFF2-40B4-BE49-F238E27FC236}">
                    <a16:creationId xmlns:a16="http://schemas.microsoft.com/office/drawing/2014/main" id="{EBA4FB9C-4ECB-15E5-DC16-E04EF7C682C7}"/>
                  </a:ext>
                </a:extLst>
              </p:cNvPr>
              <p:cNvSpPr/>
              <p:nvPr/>
            </p:nvSpPr>
            <p:spPr>
              <a:xfrm>
                <a:off x="568798" y="3513507"/>
                <a:ext cx="256603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256603" h="512730" extrusionOk="0">
                    <a:moveTo>
                      <a:pt x="3143" y="144971"/>
                    </a:moveTo>
                    <a:lnTo>
                      <a:pt x="5048" y="512731"/>
                    </a:lnTo>
                    <a:lnTo>
                      <a:pt x="256603" y="370903"/>
                    </a:lnTo>
                    <a:lnTo>
                      <a:pt x="256032" y="0"/>
                    </a:lnTo>
                    <a:lnTo>
                      <a:pt x="3048" y="144971"/>
                    </a:lnTo>
                    <a:close/>
                    <a:moveTo>
                      <a:pt x="243649" y="318040"/>
                    </a:moveTo>
                    <a:lnTo>
                      <a:pt x="59531" y="424339"/>
                    </a:lnTo>
                    <a:lnTo>
                      <a:pt x="0" y="395383"/>
                    </a:lnTo>
                    <a:lnTo>
                      <a:pt x="0" y="143732"/>
                    </a:lnTo>
                    <a:lnTo>
                      <a:pt x="194881" y="31242"/>
                    </a:lnTo>
                    <a:lnTo>
                      <a:pt x="243649" y="54959"/>
                    </a:lnTo>
                    <a:lnTo>
                      <a:pt x="243649" y="318040"/>
                    </a:lnTo>
                    <a:close/>
                  </a:path>
                </a:pathLst>
              </a:custGeom>
              <a:solidFill>
                <a:srgbClr val="535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6360;p64">
                <a:extLst>
                  <a:ext uri="{FF2B5EF4-FFF2-40B4-BE49-F238E27FC236}">
                    <a16:creationId xmlns:a16="http://schemas.microsoft.com/office/drawing/2014/main" id="{975491B2-2796-6F85-ACC3-17E31B24BD25}"/>
                  </a:ext>
                </a:extLst>
              </p:cNvPr>
              <p:cNvSpPr/>
              <p:nvPr/>
            </p:nvSpPr>
            <p:spPr>
              <a:xfrm>
                <a:off x="568703" y="3503982"/>
                <a:ext cx="261270" cy="530542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530542" extrusionOk="0">
                    <a:moveTo>
                      <a:pt x="0" y="150876"/>
                    </a:moveTo>
                    <a:lnTo>
                      <a:pt x="0" y="530543"/>
                    </a:lnTo>
                    <a:lnTo>
                      <a:pt x="261271" y="379667"/>
                    </a:lnTo>
                    <a:lnTo>
                      <a:pt x="261271" y="0"/>
                    </a:lnTo>
                    <a:lnTo>
                      <a:pt x="0" y="150876"/>
                    </a:lnTo>
                    <a:close/>
                    <a:moveTo>
                      <a:pt x="252413" y="332423"/>
                    </a:moveTo>
                    <a:lnTo>
                      <a:pt x="68294" y="438721"/>
                    </a:lnTo>
                    <a:lnTo>
                      <a:pt x="8763" y="409766"/>
                    </a:lnTo>
                    <a:lnTo>
                      <a:pt x="8763" y="158115"/>
                    </a:lnTo>
                    <a:lnTo>
                      <a:pt x="203644" y="45625"/>
                    </a:lnTo>
                    <a:lnTo>
                      <a:pt x="252413" y="69342"/>
                    </a:lnTo>
                    <a:lnTo>
                      <a:pt x="252413" y="3324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6361;p64">
                <a:extLst>
                  <a:ext uri="{FF2B5EF4-FFF2-40B4-BE49-F238E27FC236}">
                    <a16:creationId xmlns:a16="http://schemas.microsoft.com/office/drawing/2014/main" id="{ACBDC1C1-8627-5175-0809-E3E3F87ECD73}"/>
                  </a:ext>
                </a:extLst>
              </p:cNvPr>
              <p:cNvSpPr/>
              <p:nvPr/>
            </p:nvSpPr>
            <p:spPr>
              <a:xfrm>
                <a:off x="577466" y="3549702"/>
                <a:ext cx="243649" cy="393096"/>
              </a:xfrm>
              <a:custGeom>
                <a:avLst/>
                <a:gdLst/>
                <a:ahLst/>
                <a:cxnLst/>
                <a:rect l="l" t="t" r="r" b="b"/>
                <a:pathLst>
                  <a:path w="243649" h="393096" extrusionOk="0">
                    <a:moveTo>
                      <a:pt x="243650" y="286798"/>
                    </a:moveTo>
                    <a:lnTo>
                      <a:pt x="59531" y="393097"/>
                    </a:lnTo>
                    <a:lnTo>
                      <a:pt x="0" y="364141"/>
                    </a:lnTo>
                    <a:lnTo>
                      <a:pt x="0" y="112490"/>
                    </a:lnTo>
                    <a:lnTo>
                      <a:pt x="194881" y="0"/>
                    </a:lnTo>
                    <a:lnTo>
                      <a:pt x="243650" y="23717"/>
                    </a:lnTo>
                    <a:lnTo>
                      <a:pt x="243650" y="286798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362;p64">
              <a:extLst>
                <a:ext uri="{FF2B5EF4-FFF2-40B4-BE49-F238E27FC236}">
                  <a16:creationId xmlns:a16="http://schemas.microsoft.com/office/drawing/2014/main" id="{0FC7D45F-95B0-3176-D369-2B974B154B0E}"/>
                </a:ext>
              </a:extLst>
            </p:cNvPr>
            <p:cNvGrpSpPr/>
            <p:nvPr/>
          </p:nvGrpSpPr>
          <p:grpSpPr>
            <a:xfrm>
              <a:off x="568703" y="3838309"/>
              <a:ext cx="592645" cy="387573"/>
              <a:chOff x="568703" y="3838309"/>
              <a:chExt cx="592645" cy="387573"/>
            </a:xfrm>
          </p:grpSpPr>
          <p:grpSp>
            <p:nvGrpSpPr>
              <p:cNvPr id="226" name="Google Shape;6363;p64">
                <a:extLst>
                  <a:ext uri="{FF2B5EF4-FFF2-40B4-BE49-F238E27FC236}">
                    <a16:creationId xmlns:a16="http://schemas.microsoft.com/office/drawing/2014/main" id="{44F0AED0-7BD3-48C2-490D-D7AFD6BF7E6F}"/>
                  </a:ext>
                </a:extLst>
              </p:cNvPr>
              <p:cNvGrpSpPr/>
              <p:nvPr/>
            </p:nvGrpSpPr>
            <p:grpSpPr>
              <a:xfrm>
                <a:off x="568703" y="3838309"/>
                <a:ext cx="592645" cy="387573"/>
                <a:chOff x="568703" y="3838309"/>
                <a:chExt cx="592645" cy="387573"/>
              </a:xfrm>
            </p:grpSpPr>
            <p:sp>
              <p:nvSpPr>
                <p:cNvPr id="231" name="Google Shape;6364;p64">
                  <a:extLst>
                    <a:ext uri="{FF2B5EF4-FFF2-40B4-BE49-F238E27FC236}">
                      <a16:creationId xmlns:a16="http://schemas.microsoft.com/office/drawing/2014/main" id="{07EEE5AE-9E9E-A575-103E-610AAEEB0868}"/>
                    </a:ext>
                  </a:extLst>
                </p:cNvPr>
                <p:cNvSpPr/>
                <p:nvPr/>
              </p:nvSpPr>
              <p:spPr>
                <a:xfrm>
                  <a:off x="568703" y="3989185"/>
                  <a:ext cx="331374" cy="236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74" h="236696" extrusionOk="0">
                      <a:moveTo>
                        <a:pt x="331375" y="236696"/>
                      </a:moveTo>
                      <a:lnTo>
                        <a:pt x="0" y="45434"/>
                      </a:lnTo>
                      <a:lnTo>
                        <a:pt x="0" y="0"/>
                      </a:lnTo>
                      <a:lnTo>
                        <a:pt x="331375" y="191357"/>
                      </a:lnTo>
                      <a:lnTo>
                        <a:pt x="331375" y="23669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6365;p64">
                  <a:extLst>
                    <a:ext uri="{FF2B5EF4-FFF2-40B4-BE49-F238E27FC236}">
                      <a16:creationId xmlns:a16="http://schemas.microsoft.com/office/drawing/2014/main" id="{7DD57FF4-6202-C643-4142-5DFEC4ACF21D}"/>
                    </a:ext>
                  </a:extLst>
                </p:cNvPr>
                <p:cNvSpPr/>
                <p:nvPr/>
              </p:nvSpPr>
              <p:spPr>
                <a:xfrm>
                  <a:off x="900077" y="4029667"/>
                  <a:ext cx="261270" cy="19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0" h="196215" extrusionOk="0">
                      <a:moveTo>
                        <a:pt x="0" y="196215"/>
                      </a:moveTo>
                      <a:lnTo>
                        <a:pt x="0" y="150876"/>
                      </a:lnTo>
                      <a:lnTo>
                        <a:pt x="261271" y="0"/>
                      </a:lnTo>
                      <a:lnTo>
                        <a:pt x="261271" y="45339"/>
                      </a:lnTo>
                      <a:lnTo>
                        <a:pt x="0" y="196215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6366;p64">
                  <a:extLst>
                    <a:ext uri="{FF2B5EF4-FFF2-40B4-BE49-F238E27FC236}">
                      <a16:creationId xmlns:a16="http://schemas.microsoft.com/office/drawing/2014/main" id="{DAAFC9B5-B867-C95E-B889-F728784C46A2}"/>
                    </a:ext>
                  </a:extLst>
                </p:cNvPr>
                <p:cNvSpPr/>
                <p:nvPr/>
              </p:nvSpPr>
              <p:spPr>
                <a:xfrm>
                  <a:off x="568703" y="3838309"/>
                  <a:ext cx="592645" cy="34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645" h="342233" extrusionOk="0">
                      <a:moveTo>
                        <a:pt x="331375" y="342233"/>
                      </a:moveTo>
                      <a:lnTo>
                        <a:pt x="0" y="150876"/>
                      </a:lnTo>
                      <a:lnTo>
                        <a:pt x="261271" y="0"/>
                      </a:lnTo>
                      <a:lnTo>
                        <a:pt x="592646" y="191357"/>
                      </a:lnTo>
                      <a:lnTo>
                        <a:pt x="331375" y="3422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" name="Google Shape;6367;p64">
                <a:extLst>
                  <a:ext uri="{FF2B5EF4-FFF2-40B4-BE49-F238E27FC236}">
                    <a16:creationId xmlns:a16="http://schemas.microsoft.com/office/drawing/2014/main" id="{570D9C04-D024-463B-0933-634E9BF8D602}"/>
                  </a:ext>
                </a:extLst>
              </p:cNvPr>
              <p:cNvGrpSpPr/>
              <p:nvPr/>
            </p:nvGrpSpPr>
            <p:grpSpPr>
              <a:xfrm>
                <a:off x="599088" y="3854311"/>
                <a:ext cx="531876" cy="305753"/>
                <a:chOff x="599088" y="3854311"/>
                <a:chExt cx="531876" cy="305753"/>
              </a:xfrm>
            </p:grpSpPr>
            <p:sp>
              <p:nvSpPr>
                <p:cNvPr id="228" name="Google Shape;6368;p64">
                  <a:extLst>
                    <a:ext uri="{FF2B5EF4-FFF2-40B4-BE49-F238E27FC236}">
                      <a16:creationId xmlns:a16="http://schemas.microsoft.com/office/drawing/2014/main" id="{5FE3CA2D-1DA1-0F02-18CD-75589F2CDA04}"/>
                    </a:ext>
                  </a:extLst>
                </p:cNvPr>
                <p:cNvSpPr/>
                <p:nvPr/>
              </p:nvSpPr>
              <p:spPr>
                <a:xfrm>
                  <a:off x="599088" y="3860503"/>
                  <a:ext cx="531876" cy="29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6" h="299561" extrusionOk="0">
                      <a:moveTo>
                        <a:pt x="531876" y="161068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561"/>
                      </a:lnTo>
                      <a:lnTo>
                        <a:pt x="319945" y="299561"/>
                      </a:lnTo>
                      <a:lnTo>
                        <a:pt x="531876" y="177260"/>
                      </a:lnTo>
                      <a:lnTo>
                        <a:pt x="531876" y="1610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6369;p64">
                  <a:extLst>
                    <a:ext uri="{FF2B5EF4-FFF2-40B4-BE49-F238E27FC236}">
                      <a16:creationId xmlns:a16="http://schemas.microsoft.com/office/drawing/2014/main" id="{D2979352-3586-ADBC-F783-10F4F93E6CD8}"/>
                    </a:ext>
                  </a:extLst>
                </p:cNvPr>
                <p:cNvSpPr/>
                <p:nvPr/>
              </p:nvSpPr>
              <p:spPr>
                <a:xfrm>
                  <a:off x="599088" y="3854311"/>
                  <a:ext cx="531876" cy="29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876" h="299656" extrusionOk="0">
                      <a:moveTo>
                        <a:pt x="531876" y="161163"/>
                      </a:moveTo>
                      <a:lnTo>
                        <a:pt x="252889" y="0"/>
                      </a:lnTo>
                      <a:lnTo>
                        <a:pt x="208883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657"/>
                      </a:lnTo>
                      <a:lnTo>
                        <a:pt x="319945" y="299657"/>
                      </a:lnTo>
                      <a:lnTo>
                        <a:pt x="531876" y="177260"/>
                      </a:lnTo>
                      <a:lnTo>
                        <a:pt x="531876" y="161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6370;p64">
                  <a:extLst>
                    <a:ext uri="{FF2B5EF4-FFF2-40B4-BE49-F238E27FC236}">
                      <a16:creationId xmlns:a16="http://schemas.microsoft.com/office/drawing/2014/main" id="{D41B7A74-F8A0-D3C5-5D09-076C343011D1}"/>
                    </a:ext>
                  </a:extLst>
                </p:cNvPr>
                <p:cNvSpPr/>
                <p:nvPr/>
              </p:nvSpPr>
              <p:spPr>
                <a:xfrm>
                  <a:off x="608136" y="3863360"/>
                  <a:ext cx="513778" cy="281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8" h="281558" extrusionOk="0">
                      <a:moveTo>
                        <a:pt x="513779" y="157258"/>
                      </a:moveTo>
                      <a:lnTo>
                        <a:pt x="241459" y="0"/>
                      </a:lnTo>
                      <a:lnTo>
                        <a:pt x="202311" y="0"/>
                      </a:lnTo>
                      <a:lnTo>
                        <a:pt x="0" y="116872"/>
                      </a:lnTo>
                      <a:lnTo>
                        <a:pt x="0" y="122491"/>
                      </a:lnTo>
                      <a:lnTo>
                        <a:pt x="275368" y="281559"/>
                      </a:lnTo>
                      <a:lnTo>
                        <a:pt x="308515" y="281559"/>
                      </a:lnTo>
                      <a:lnTo>
                        <a:pt x="513779" y="162973"/>
                      </a:lnTo>
                      <a:lnTo>
                        <a:pt x="513779" y="157258"/>
                      </a:lnTo>
                      <a:close/>
                    </a:path>
                  </a:pathLst>
                </a:custGeom>
                <a:solidFill>
                  <a:srgbClr val="121214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" name="Google Shape;6371;p64">
              <a:extLst>
                <a:ext uri="{FF2B5EF4-FFF2-40B4-BE49-F238E27FC236}">
                  <a16:creationId xmlns:a16="http://schemas.microsoft.com/office/drawing/2014/main" id="{15BE142A-C2F6-3590-BEDF-AD2FD511FF8C}"/>
                </a:ext>
              </a:extLst>
            </p:cNvPr>
            <p:cNvGrpSpPr/>
            <p:nvPr/>
          </p:nvGrpSpPr>
          <p:grpSpPr>
            <a:xfrm>
              <a:off x="762537" y="3503982"/>
              <a:ext cx="82485" cy="345567"/>
              <a:chOff x="762537" y="3503982"/>
              <a:chExt cx="82485" cy="345567"/>
            </a:xfrm>
          </p:grpSpPr>
          <p:grpSp>
            <p:nvGrpSpPr>
              <p:cNvPr id="206" name="Google Shape;6372;p64">
                <a:extLst>
                  <a:ext uri="{FF2B5EF4-FFF2-40B4-BE49-F238E27FC236}">
                    <a16:creationId xmlns:a16="http://schemas.microsoft.com/office/drawing/2014/main" id="{79583DA2-2740-8AF3-1FD0-339BCCA850D0}"/>
                  </a:ext>
                </a:extLst>
              </p:cNvPr>
              <p:cNvGrpSpPr/>
              <p:nvPr/>
            </p:nvGrpSpPr>
            <p:grpSpPr>
              <a:xfrm>
                <a:off x="821496" y="3593708"/>
                <a:ext cx="19431" cy="255841"/>
                <a:chOff x="821496" y="3593708"/>
                <a:chExt cx="19431" cy="255841"/>
              </a:xfrm>
            </p:grpSpPr>
            <p:sp>
              <p:nvSpPr>
                <p:cNvPr id="223" name="Google Shape;6373;p64">
                  <a:extLst>
                    <a:ext uri="{FF2B5EF4-FFF2-40B4-BE49-F238E27FC236}">
                      <a16:creationId xmlns:a16="http://schemas.microsoft.com/office/drawing/2014/main" id="{B33EFE42-340E-4B4E-0857-CA901F878DA6}"/>
                    </a:ext>
                  </a:extLst>
                </p:cNvPr>
                <p:cNvSpPr/>
                <p:nvPr/>
              </p:nvSpPr>
              <p:spPr>
                <a:xfrm>
                  <a:off x="821496" y="3598661"/>
                  <a:ext cx="10953" cy="250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50888" extrusionOk="0">
                      <a:moveTo>
                        <a:pt x="10954" y="250888"/>
                      </a:moveTo>
                      <a:lnTo>
                        <a:pt x="0" y="244602"/>
                      </a:lnTo>
                      <a:lnTo>
                        <a:pt x="0" y="0"/>
                      </a:lnTo>
                      <a:lnTo>
                        <a:pt x="10954" y="6286"/>
                      </a:lnTo>
                      <a:lnTo>
                        <a:pt x="10954" y="25088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6374;p64">
                  <a:extLst>
                    <a:ext uri="{FF2B5EF4-FFF2-40B4-BE49-F238E27FC236}">
                      <a16:creationId xmlns:a16="http://schemas.microsoft.com/office/drawing/2014/main" id="{1E083CD8-2B92-90B5-69BF-B84E2C66D493}"/>
                    </a:ext>
                  </a:extLst>
                </p:cNvPr>
                <p:cNvSpPr/>
                <p:nvPr/>
              </p:nvSpPr>
              <p:spPr>
                <a:xfrm>
                  <a:off x="832450" y="3599994"/>
                  <a:ext cx="8477" cy="2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49554" extrusionOk="0">
                      <a:moveTo>
                        <a:pt x="0" y="249555"/>
                      </a:moveTo>
                      <a:lnTo>
                        <a:pt x="8477" y="244697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2495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6375;p64">
                  <a:extLst>
                    <a:ext uri="{FF2B5EF4-FFF2-40B4-BE49-F238E27FC236}">
                      <a16:creationId xmlns:a16="http://schemas.microsoft.com/office/drawing/2014/main" id="{D5E2B88E-18B3-38A6-8511-11E2073D2F8C}"/>
                    </a:ext>
                  </a:extLst>
                </p:cNvPr>
                <p:cNvSpPr/>
                <p:nvPr/>
              </p:nvSpPr>
              <p:spPr>
                <a:xfrm>
                  <a:off x="821496" y="3593708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39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6376;p64">
                <a:extLst>
                  <a:ext uri="{FF2B5EF4-FFF2-40B4-BE49-F238E27FC236}">
                    <a16:creationId xmlns:a16="http://schemas.microsoft.com/office/drawing/2014/main" id="{29AF9A63-06B4-A2AD-44F7-C6863380C6F6}"/>
                  </a:ext>
                </a:extLst>
              </p:cNvPr>
              <p:cNvGrpSpPr/>
              <p:nvPr/>
            </p:nvGrpSpPr>
            <p:grpSpPr>
              <a:xfrm>
                <a:off x="817400" y="3550654"/>
                <a:ext cx="27622" cy="56865"/>
                <a:chOff x="817400" y="3550654"/>
                <a:chExt cx="27622" cy="56865"/>
              </a:xfrm>
            </p:grpSpPr>
            <p:sp>
              <p:nvSpPr>
                <p:cNvPr id="220" name="Google Shape;6377;p64">
                  <a:extLst>
                    <a:ext uri="{FF2B5EF4-FFF2-40B4-BE49-F238E27FC236}">
                      <a16:creationId xmlns:a16="http://schemas.microsoft.com/office/drawing/2014/main" id="{A51929F7-8E3E-870E-AEB8-135CCFBD2B5C}"/>
                    </a:ext>
                  </a:extLst>
                </p:cNvPr>
                <p:cNvSpPr/>
                <p:nvPr/>
              </p:nvSpPr>
              <p:spPr>
                <a:xfrm>
                  <a:off x="817400" y="3557608"/>
                  <a:ext cx="15525" cy="49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911" extrusionOk="0">
                      <a:moveTo>
                        <a:pt x="15526" y="49911"/>
                      </a:moveTo>
                      <a:lnTo>
                        <a:pt x="0" y="40958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9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6378;p64">
                  <a:extLst>
                    <a:ext uri="{FF2B5EF4-FFF2-40B4-BE49-F238E27FC236}">
                      <a16:creationId xmlns:a16="http://schemas.microsoft.com/office/drawing/2014/main" id="{F2283285-46E0-179D-E6D4-808751922CC9}"/>
                    </a:ext>
                  </a:extLst>
                </p:cNvPr>
                <p:cNvSpPr/>
                <p:nvPr/>
              </p:nvSpPr>
              <p:spPr>
                <a:xfrm>
                  <a:off x="832926" y="3559608"/>
                  <a:ext cx="12096" cy="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910" extrusionOk="0">
                      <a:moveTo>
                        <a:pt x="0" y="47911"/>
                      </a:moveTo>
                      <a:lnTo>
                        <a:pt x="12097" y="40958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6379;p64">
                  <a:extLst>
                    <a:ext uri="{FF2B5EF4-FFF2-40B4-BE49-F238E27FC236}">
                      <a16:creationId xmlns:a16="http://schemas.microsoft.com/office/drawing/2014/main" id="{977A823F-04D8-C994-4E90-E0CC5B7CA8AA}"/>
                    </a:ext>
                  </a:extLst>
                </p:cNvPr>
                <p:cNvSpPr/>
                <p:nvPr/>
              </p:nvSpPr>
              <p:spPr>
                <a:xfrm>
                  <a:off x="817400" y="3550654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15526" y="15907"/>
                      </a:moveTo>
                      <a:lnTo>
                        <a:pt x="27623" y="8954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" name="Google Shape;6380;p64">
                <a:extLst>
                  <a:ext uri="{FF2B5EF4-FFF2-40B4-BE49-F238E27FC236}">
                    <a16:creationId xmlns:a16="http://schemas.microsoft.com/office/drawing/2014/main" id="{859D534A-673C-E3C8-DB85-2F715055747A}"/>
                  </a:ext>
                </a:extLst>
              </p:cNvPr>
              <p:cNvGrpSpPr/>
              <p:nvPr/>
            </p:nvGrpSpPr>
            <p:grpSpPr>
              <a:xfrm>
                <a:off x="803589" y="3570086"/>
                <a:ext cx="27622" cy="33908"/>
                <a:chOff x="803589" y="3570086"/>
                <a:chExt cx="27622" cy="33908"/>
              </a:xfrm>
            </p:grpSpPr>
            <p:sp>
              <p:nvSpPr>
                <p:cNvPr id="217" name="Google Shape;6381;p64">
                  <a:extLst>
                    <a:ext uri="{FF2B5EF4-FFF2-40B4-BE49-F238E27FC236}">
                      <a16:creationId xmlns:a16="http://schemas.microsoft.com/office/drawing/2014/main" id="{30798687-3F14-9A42-363A-8F6FBD39E0D3}"/>
                    </a:ext>
                  </a:extLst>
                </p:cNvPr>
                <p:cNvSpPr/>
                <p:nvPr/>
              </p:nvSpPr>
              <p:spPr>
                <a:xfrm>
                  <a:off x="815686" y="3577039"/>
                  <a:ext cx="15525" cy="26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955" extrusionOk="0">
                      <a:moveTo>
                        <a:pt x="15526" y="0"/>
                      </a:moveTo>
                      <a:lnTo>
                        <a:pt x="15526" y="18002"/>
                      </a:lnTo>
                      <a:lnTo>
                        <a:pt x="0" y="26956"/>
                      </a:lnTo>
                      <a:lnTo>
                        <a:pt x="0" y="9049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6382;p64">
                  <a:extLst>
                    <a:ext uri="{FF2B5EF4-FFF2-40B4-BE49-F238E27FC236}">
                      <a16:creationId xmlns:a16="http://schemas.microsoft.com/office/drawing/2014/main" id="{00C4274C-E4F9-63D4-90A9-6335015E8BDF}"/>
                    </a:ext>
                  </a:extLst>
                </p:cNvPr>
                <p:cNvSpPr/>
                <p:nvPr/>
              </p:nvSpPr>
              <p:spPr>
                <a:xfrm>
                  <a:off x="803589" y="3570086"/>
                  <a:ext cx="27622" cy="16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6001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9049"/>
                      </a:lnTo>
                      <a:lnTo>
                        <a:pt x="12097" y="16002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6383;p64">
                  <a:extLst>
                    <a:ext uri="{FF2B5EF4-FFF2-40B4-BE49-F238E27FC236}">
                      <a16:creationId xmlns:a16="http://schemas.microsoft.com/office/drawing/2014/main" id="{F3B4E9FE-AA05-B26F-F55B-FD85BD340F18}"/>
                    </a:ext>
                  </a:extLst>
                </p:cNvPr>
                <p:cNvSpPr/>
                <p:nvPr/>
              </p:nvSpPr>
              <p:spPr>
                <a:xfrm>
                  <a:off x="803589" y="3579134"/>
                  <a:ext cx="12096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24860" extrusionOk="0">
                      <a:moveTo>
                        <a:pt x="12097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97" y="24860"/>
                      </a:lnTo>
                      <a:lnTo>
                        <a:pt x="12097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" name="Google Shape;6384;p64">
                <a:extLst>
                  <a:ext uri="{FF2B5EF4-FFF2-40B4-BE49-F238E27FC236}">
                    <a16:creationId xmlns:a16="http://schemas.microsoft.com/office/drawing/2014/main" id="{8B192037-81E8-1BFA-62A2-6D62B1695A6B}"/>
                  </a:ext>
                </a:extLst>
              </p:cNvPr>
              <p:cNvGrpSpPr/>
              <p:nvPr/>
            </p:nvGrpSpPr>
            <p:grpSpPr>
              <a:xfrm>
                <a:off x="762537" y="3581325"/>
                <a:ext cx="52006" cy="45052"/>
                <a:chOff x="762537" y="3581325"/>
                <a:chExt cx="52006" cy="45052"/>
              </a:xfrm>
            </p:grpSpPr>
            <p:sp>
              <p:nvSpPr>
                <p:cNvPr id="214" name="Google Shape;6385;p64">
                  <a:extLst>
                    <a:ext uri="{FF2B5EF4-FFF2-40B4-BE49-F238E27FC236}">
                      <a16:creationId xmlns:a16="http://schemas.microsoft.com/office/drawing/2014/main" id="{CC42A8B7-7322-088E-19C9-093ED6DA35D1}"/>
                    </a:ext>
                  </a:extLst>
                </p:cNvPr>
                <p:cNvSpPr/>
                <p:nvPr/>
              </p:nvSpPr>
              <p:spPr>
                <a:xfrm>
                  <a:off x="772538" y="3587135"/>
                  <a:ext cx="42005" cy="39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05" h="39242" extrusionOk="0">
                      <a:moveTo>
                        <a:pt x="42005" y="0"/>
                      </a:moveTo>
                      <a:lnTo>
                        <a:pt x="42005" y="14954"/>
                      </a:lnTo>
                      <a:lnTo>
                        <a:pt x="0" y="39243"/>
                      </a:lnTo>
                      <a:lnTo>
                        <a:pt x="0" y="24193"/>
                      </a:lnTo>
                      <a:lnTo>
                        <a:pt x="420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6386;p64">
                  <a:extLst>
                    <a:ext uri="{FF2B5EF4-FFF2-40B4-BE49-F238E27FC236}">
                      <a16:creationId xmlns:a16="http://schemas.microsoft.com/office/drawing/2014/main" id="{85093143-10F5-9D35-4D17-F5EA9B32A640}"/>
                    </a:ext>
                  </a:extLst>
                </p:cNvPr>
                <p:cNvSpPr/>
                <p:nvPr/>
              </p:nvSpPr>
              <p:spPr>
                <a:xfrm>
                  <a:off x="762537" y="3581325"/>
                  <a:ext cx="52006" cy="3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06" h="30003" extrusionOk="0">
                      <a:moveTo>
                        <a:pt x="52006" y="5810"/>
                      </a:moveTo>
                      <a:lnTo>
                        <a:pt x="42005" y="0"/>
                      </a:lnTo>
                      <a:lnTo>
                        <a:pt x="0" y="24193"/>
                      </a:lnTo>
                      <a:lnTo>
                        <a:pt x="10001" y="30004"/>
                      </a:lnTo>
                      <a:lnTo>
                        <a:pt x="52006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6387;p64">
                  <a:extLst>
                    <a:ext uri="{FF2B5EF4-FFF2-40B4-BE49-F238E27FC236}">
                      <a16:creationId xmlns:a16="http://schemas.microsoft.com/office/drawing/2014/main" id="{626B2BC4-0750-1AAF-555D-831B52F492D6}"/>
                    </a:ext>
                  </a:extLst>
                </p:cNvPr>
                <p:cNvSpPr/>
                <p:nvPr/>
              </p:nvSpPr>
              <p:spPr>
                <a:xfrm>
                  <a:off x="762537" y="3605518"/>
                  <a:ext cx="10001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" h="20859" extrusionOk="0">
                      <a:moveTo>
                        <a:pt x="10001" y="5810"/>
                      </a:moveTo>
                      <a:lnTo>
                        <a:pt x="0" y="0"/>
                      </a:lnTo>
                      <a:lnTo>
                        <a:pt x="0" y="15050"/>
                      </a:lnTo>
                      <a:lnTo>
                        <a:pt x="10001" y="20860"/>
                      </a:lnTo>
                      <a:lnTo>
                        <a:pt x="10001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" name="Google Shape;6388;p64">
                <a:extLst>
                  <a:ext uri="{FF2B5EF4-FFF2-40B4-BE49-F238E27FC236}">
                    <a16:creationId xmlns:a16="http://schemas.microsoft.com/office/drawing/2014/main" id="{2CE1E827-13F9-1977-A870-211EC7625199}"/>
                  </a:ext>
                </a:extLst>
              </p:cNvPr>
              <p:cNvGrpSpPr/>
              <p:nvPr/>
            </p:nvGrpSpPr>
            <p:grpSpPr>
              <a:xfrm>
                <a:off x="821496" y="3503982"/>
                <a:ext cx="19431" cy="60293"/>
                <a:chOff x="821496" y="3503982"/>
                <a:chExt cx="19431" cy="60293"/>
              </a:xfrm>
            </p:grpSpPr>
            <p:sp>
              <p:nvSpPr>
                <p:cNvPr id="211" name="Google Shape;6389;p64">
                  <a:extLst>
                    <a:ext uri="{FF2B5EF4-FFF2-40B4-BE49-F238E27FC236}">
                      <a16:creationId xmlns:a16="http://schemas.microsoft.com/office/drawing/2014/main" id="{2E92FF81-AA03-2AA8-1BBB-CD50DB561574}"/>
                    </a:ext>
                  </a:extLst>
                </p:cNvPr>
                <p:cNvSpPr/>
                <p:nvPr/>
              </p:nvSpPr>
              <p:spPr>
                <a:xfrm>
                  <a:off x="821496" y="3508935"/>
                  <a:ext cx="10953" cy="5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55340" extrusionOk="0">
                      <a:moveTo>
                        <a:pt x="10954" y="55340"/>
                      </a:moveTo>
                      <a:lnTo>
                        <a:pt x="0" y="49054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5534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6390;p64">
                  <a:extLst>
                    <a:ext uri="{FF2B5EF4-FFF2-40B4-BE49-F238E27FC236}">
                      <a16:creationId xmlns:a16="http://schemas.microsoft.com/office/drawing/2014/main" id="{BF03EC7B-6E9A-E126-3242-495FD499ACD4}"/>
                    </a:ext>
                  </a:extLst>
                </p:cNvPr>
                <p:cNvSpPr/>
                <p:nvPr/>
              </p:nvSpPr>
              <p:spPr>
                <a:xfrm>
                  <a:off x="832450" y="3510364"/>
                  <a:ext cx="8477" cy="5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53911" extrusionOk="0">
                      <a:moveTo>
                        <a:pt x="0" y="53912"/>
                      </a:moveTo>
                      <a:lnTo>
                        <a:pt x="8477" y="49054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5391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6391;p64">
                  <a:extLst>
                    <a:ext uri="{FF2B5EF4-FFF2-40B4-BE49-F238E27FC236}">
                      <a16:creationId xmlns:a16="http://schemas.microsoft.com/office/drawing/2014/main" id="{72D208A6-BB5F-2CB6-9F2B-837951A32227}"/>
                    </a:ext>
                  </a:extLst>
                </p:cNvPr>
                <p:cNvSpPr/>
                <p:nvPr/>
              </p:nvSpPr>
              <p:spPr>
                <a:xfrm>
                  <a:off x="821496" y="3503982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39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" name="Google Shape;6392;p64">
              <a:extLst>
                <a:ext uri="{FF2B5EF4-FFF2-40B4-BE49-F238E27FC236}">
                  <a16:creationId xmlns:a16="http://schemas.microsoft.com/office/drawing/2014/main" id="{E3E4309F-378B-3A84-C18A-1571FF12D7DF}"/>
                </a:ext>
              </a:extLst>
            </p:cNvPr>
            <p:cNvGrpSpPr/>
            <p:nvPr/>
          </p:nvGrpSpPr>
          <p:grpSpPr>
            <a:xfrm>
              <a:off x="743168" y="3775040"/>
              <a:ext cx="263829" cy="284396"/>
              <a:chOff x="743168" y="3775040"/>
              <a:chExt cx="263829" cy="284396"/>
            </a:xfrm>
          </p:grpSpPr>
          <p:sp>
            <p:nvSpPr>
              <p:cNvPr id="173" name="Google Shape;6393;p64">
                <a:extLst>
                  <a:ext uri="{FF2B5EF4-FFF2-40B4-BE49-F238E27FC236}">
                    <a16:creationId xmlns:a16="http://schemas.microsoft.com/office/drawing/2014/main" id="{95EAAA23-3C97-AC57-1CF4-265E4273C016}"/>
                  </a:ext>
                </a:extLst>
              </p:cNvPr>
              <p:cNvSpPr/>
              <p:nvPr/>
            </p:nvSpPr>
            <p:spPr>
              <a:xfrm>
                <a:off x="743168" y="3925887"/>
                <a:ext cx="231237" cy="133549"/>
              </a:xfrm>
              <a:custGeom>
                <a:avLst/>
                <a:gdLst/>
                <a:ahLst/>
                <a:cxnLst/>
                <a:rect l="l" t="t" r="r" b="b"/>
                <a:pathLst>
                  <a:path w="231237" h="133549" extrusionOk="0">
                    <a:moveTo>
                      <a:pt x="22988" y="120258"/>
                    </a:moveTo>
                    <a:cubicBezTo>
                      <a:pt x="61183" y="142356"/>
                      <a:pt x="133669" y="136260"/>
                      <a:pt x="184818" y="106732"/>
                    </a:cubicBezTo>
                    <a:cubicBezTo>
                      <a:pt x="235967" y="77205"/>
                      <a:pt x="246445" y="35390"/>
                      <a:pt x="208249" y="13292"/>
                    </a:cubicBezTo>
                    <a:cubicBezTo>
                      <a:pt x="170054" y="-8806"/>
                      <a:pt x="97569" y="-2710"/>
                      <a:pt x="46420" y="26817"/>
                    </a:cubicBezTo>
                    <a:cubicBezTo>
                      <a:pt x="-4730" y="56345"/>
                      <a:pt x="-15207" y="98160"/>
                      <a:pt x="22988" y="12025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6394;p64">
                <a:extLst>
                  <a:ext uri="{FF2B5EF4-FFF2-40B4-BE49-F238E27FC236}">
                    <a16:creationId xmlns:a16="http://schemas.microsoft.com/office/drawing/2014/main" id="{98238E9A-03E3-7AF3-0F31-72E2FC0F030E}"/>
                  </a:ext>
                </a:extLst>
              </p:cNvPr>
              <p:cNvSpPr/>
              <p:nvPr/>
            </p:nvSpPr>
            <p:spPr>
              <a:xfrm>
                <a:off x="764158" y="3958513"/>
                <a:ext cx="21429" cy="41054"/>
              </a:xfrm>
              <a:custGeom>
                <a:avLst/>
                <a:gdLst/>
                <a:ahLst/>
                <a:cxnLst/>
                <a:rect l="l" t="t" r="r" b="b"/>
                <a:pathLst>
                  <a:path w="21429" h="41054" extrusionOk="0">
                    <a:moveTo>
                      <a:pt x="5046" y="97"/>
                    </a:moveTo>
                    <a:cubicBezTo>
                      <a:pt x="4760" y="5717"/>
                      <a:pt x="6094" y="12193"/>
                      <a:pt x="9142" y="14765"/>
                    </a:cubicBezTo>
                    <a:cubicBezTo>
                      <a:pt x="-3526" y="29243"/>
                      <a:pt x="664" y="41054"/>
                      <a:pt x="664" y="41054"/>
                    </a:cubicBezTo>
                    <a:lnTo>
                      <a:pt x="21429" y="13527"/>
                    </a:lnTo>
                    <a:cubicBezTo>
                      <a:pt x="21429" y="13527"/>
                      <a:pt x="5618" y="-1332"/>
                      <a:pt x="5046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6395;p64">
                <a:extLst>
                  <a:ext uri="{FF2B5EF4-FFF2-40B4-BE49-F238E27FC236}">
                    <a16:creationId xmlns:a16="http://schemas.microsoft.com/office/drawing/2014/main" id="{6543DA53-F541-A6AE-7CD9-1ABB9651CEBE}"/>
                  </a:ext>
                </a:extLst>
              </p:cNvPr>
              <p:cNvSpPr/>
              <p:nvPr/>
            </p:nvSpPr>
            <p:spPr>
              <a:xfrm>
                <a:off x="791670" y="4025285"/>
                <a:ext cx="14967" cy="15404"/>
              </a:xfrm>
              <a:custGeom>
                <a:avLst/>
                <a:gdLst/>
                <a:ahLst/>
                <a:cxnLst/>
                <a:rect l="l" t="t" r="r" b="b"/>
                <a:pathLst>
                  <a:path w="14967" h="15404" extrusionOk="0">
                    <a:moveTo>
                      <a:pt x="394" y="13716"/>
                    </a:moveTo>
                    <a:cubicBezTo>
                      <a:pt x="2871" y="15335"/>
                      <a:pt x="8586" y="16002"/>
                      <a:pt x="10681" y="14764"/>
                    </a:cubicBezTo>
                    <a:cubicBezTo>
                      <a:pt x="11348" y="14383"/>
                      <a:pt x="14110" y="13145"/>
                      <a:pt x="14110" y="13145"/>
                    </a:cubicBezTo>
                    <a:lnTo>
                      <a:pt x="14967" y="1905"/>
                    </a:lnTo>
                    <a:lnTo>
                      <a:pt x="2871" y="0"/>
                    </a:lnTo>
                    <a:lnTo>
                      <a:pt x="108" y="8763"/>
                    </a:lnTo>
                    <a:cubicBezTo>
                      <a:pt x="108" y="8763"/>
                      <a:pt x="-273" y="13240"/>
                      <a:pt x="394" y="13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6396;p64">
                <a:extLst>
                  <a:ext uri="{FF2B5EF4-FFF2-40B4-BE49-F238E27FC236}">
                    <a16:creationId xmlns:a16="http://schemas.microsoft.com/office/drawing/2014/main" id="{F77C06D9-5100-7832-289C-E8C2D064DA96}"/>
                  </a:ext>
                </a:extLst>
              </p:cNvPr>
              <p:cNvSpPr/>
              <p:nvPr/>
            </p:nvSpPr>
            <p:spPr>
              <a:xfrm>
                <a:off x="761700" y="3999473"/>
                <a:ext cx="103908" cy="42142"/>
              </a:xfrm>
              <a:custGeom>
                <a:avLst/>
                <a:gdLst/>
                <a:ahLst/>
                <a:cxnLst/>
                <a:rect l="l" t="t" r="r" b="b"/>
                <a:pathLst>
                  <a:path w="103908" h="42142" extrusionOk="0">
                    <a:moveTo>
                      <a:pt x="3123" y="0"/>
                    </a:moveTo>
                    <a:cubicBezTo>
                      <a:pt x="3123" y="0"/>
                      <a:pt x="75" y="5810"/>
                      <a:pt x="1885" y="10096"/>
                    </a:cubicBezTo>
                    <a:cubicBezTo>
                      <a:pt x="-687" y="14383"/>
                      <a:pt x="-306" y="19145"/>
                      <a:pt x="1123" y="22003"/>
                    </a:cubicBezTo>
                    <a:cubicBezTo>
                      <a:pt x="265" y="27337"/>
                      <a:pt x="6838" y="31051"/>
                      <a:pt x="9790" y="30671"/>
                    </a:cubicBezTo>
                    <a:cubicBezTo>
                      <a:pt x="11791" y="36385"/>
                      <a:pt x="19887" y="36671"/>
                      <a:pt x="19887" y="36671"/>
                    </a:cubicBezTo>
                    <a:cubicBezTo>
                      <a:pt x="19887" y="36671"/>
                      <a:pt x="24554" y="41624"/>
                      <a:pt x="30460" y="39433"/>
                    </a:cubicBezTo>
                    <a:cubicBezTo>
                      <a:pt x="31984" y="35719"/>
                      <a:pt x="32746" y="28575"/>
                      <a:pt x="33127" y="28099"/>
                    </a:cubicBezTo>
                    <a:cubicBezTo>
                      <a:pt x="36460" y="25241"/>
                      <a:pt x="40937" y="30194"/>
                      <a:pt x="42271" y="30099"/>
                    </a:cubicBezTo>
                    <a:cubicBezTo>
                      <a:pt x="41223" y="33147"/>
                      <a:pt x="40747" y="40576"/>
                      <a:pt x="40747" y="40576"/>
                    </a:cubicBezTo>
                    <a:cubicBezTo>
                      <a:pt x="40747" y="40576"/>
                      <a:pt x="45795" y="42958"/>
                      <a:pt x="49414" y="40576"/>
                    </a:cubicBezTo>
                    <a:cubicBezTo>
                      <a:pt x="54177" y="44101"/>
                      <a:pt x="57701" y="40576"/>
                      <a:pt x="57701" y="40576"/>
                    </a:cubicBezTo>
                    <a:cubicBezTo>
                      <a:pt x="57701" y="40576"/>
                      <a:pt x="65797" y="43624"/>
                      <a:pt x="69798" y="38957"/>
                    </a:cubicBezTo>
                    <a:cubicBezTo>
                      <a:pt x="78656" y="41815"/>
                      <a:pt x="81799" y="36576"/>
                      <a:pt x="83133" y="34099"/>
                    </a:cubicBezTo>
                    <a:cubicBezTo>
                      <a:pt x="85324" y="34766"/>
                      <a:pt x="94087" y="34862"/>
                      <a:pt x="95706" y="27146"/>
                    </a:cubicBezTo>
                    <a:cubicBezTo>
                      <a:pt x="96468" y="27432"/>
                      <a:pt x="101516" y="26860"/>
                      <a:pt x="103421" y="22670"/>
                    </a:cubicBezTo>
                    <a:cubicBezTo>
                      <a:pt x="105231" y="18479"/>
                      <a:pt x="101421" y="13049"/>
                      <a:pt x="101421" y="13049"/>
                    </a:cubicBezTo>
                    <a:lnTo>
                      <a:pt x="64083" y="1238"/>
                    </a:lnTo>
                    <a:lnTo>
                      <a:pt x="33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6397;p64">
                <a:extLst>
                  <a:ext uri="{FF2B5EF4-FFF2-40B4-BE49-F238E27FC236}">
                    <a16:creationId xmlns:a16="http://schemas.microsoft.com/office/drawing/2014/main" id="{51FD7884-805F-2631-6875-605B35C36103}"/>
                  </a:ext>
                </a:extLst>
              </p:cNvPr>
              <p:cNvSpPr/>
              <p:nvPr/>
            </p:nvSpPr>
            <p:spPr>
              <a:xfrm>
                <a:off x="758915" y="3775040"/>
                <a:ext cx="248082" cy="255122"/>
              </a:xfrm>
              <a:custGeom>
                <a:avLst/>
                <a:gdLst/>
                <a:ahLst/>
                <a:cxnLst/>
                <a:rect l="l" t="t" r="r" b="b"/>
                <a:pathLst>
                  <a:path w="248082" h="255122" extrusionOk="0">
                    <a:moveTo>
                      <a:pt x="10099" y="108989"/>
                    </a:moveTo>
                    <a:cubicBezTo>
                      <a:pt x="13432" y="103941"/>
                      <a:pt x="20290" y="95178"/>
                      <a:pt x="20290" y="95178"/>
                    </a:cubicBezTo>
                    <a:cubicBezTo>
                      <a:pt x="20290" y="95178"/>
                      <a:pt x="32959" y="-23027"/>
                      <a:pt x="168309" y="4024"/>
                    </a:cubicBezTo>
                    <a:cubicBezTo>
                      <a:pt x="288705" y="37647"/>
                      <a:pt x="237080" y="144898"/>
                      <a:pt x="237080" y="144898"/>
                    </a:cubicBezTo>
                    <a:cubicBezTo>
                      <a:pt x="237080" y="144898"/>
                      <a:pt x="214601" y="196810"/>
                      <a:pt x="196122" y="206335"/>
                    </a:cubicBezTo>
                    <a:cubicBezTo>
                      <a:pt x="186788" y="211192"/>
                      <a:pt x="172119" y="211097"/>
                      <a:pt x="167452" y="214240"/>
                    </a:cubicBezTo>
                    <a:cubicBezTo>
                      <a:pt x="157070" y="236339"/>
                      <a:pt x="131733" y="244816"/>
                      <a:pt x="120208" y="244244"/>
                    </a:cubicBezTo>
                    <a:cubicBezTo>
                      <a:pt x="108682" y="243673"/>
                      <a:pt x="99920" y="238624"/>
                      <a:pt x="99920" y="238624"/>
                    </a:cubicBezTo>
                    <a:cubicBezTo>
                      <a:pt x="99920" y="238624"/>
                      <a:pt x="93633" y="249959"/>
                      <a:pt x="85251" y="250912"/>
                    </a:cubicBezTo>
                    <a:cubicBezTo>
                      <a:pt x="76964" y="251674"/>
                      <a:pt x="61820" y="256531"/>
                      <a:pt x="47818" y="254722"/>
                    </a:cubicBezTo>
                    <a:cubicBezTo>
                      <a:pt x="44008" y="254150"/>
                      <a:pt x="32387" y="252150"/>
                      <a:pt x="30292" y="250912"/>
                    </a:cubicBezTo>
                    <a:cubicBezTo>
                      <a:pt x="28196" y="249578"/>
                      <a:pt x="25815" y="244625"/>
                      <a:pt x="24767" y="242720"/>
                    </a:cubicBezTo>
                    <a:cubicBezTo>
                      <a:pt x="23720" y="240815"/>
                      <a:pt x="19052" y="242720"/>
                      <a:pt x="19052" y="242720"/>
                    </a:cubicBezTo>
                    <a:cubicBezTo>
                      <a:pt x="19052" y="242720"/>
                      <a:pt x="18767" y="237386"/>
                      <a:pt x="16004" y="234529"/>
                    </a:cubicBezTo>
                    <a:cubicBezTo>
                      <a:pt x="13242" y="231671"/>
                      <a:pt x="11337" y="234529"/>
                      <a:pt x="11337" y="234529"/>
                    </a:cubicBezTo>
                    <a:cubicBezTo>
                      <a:pt x="11337" y="234529"/>
                      <a:pt x="4384" y="228909"/>
                      <a:pt x="6194" y="220622"/>
                    </a:cubicBezTo>
                    <a:cubicBezTo>
                      <a:pt x="9527" y="206811"/>
                      <a:pt x="19052" y="198715"/>
                      <a:pt x="19052" y="198715"/>
                    </a:cubicBezTo>
                    <a:cubicBezTo>
                      <a:pt x="19052" y="198715"/>
                      <a:pt x="3146" y="173378"/>
                      <a:pt x="383" y="158805"/>
                    </a:cubicBezTo>
                    <a:cubicBezTo>
                      <a:pt x="-2379" y="144327"/>
                      <a:pt x="10670" y="137088"/>
                      <a:pt x="11432" y="133564"/>
                    </a:cubicBezTo>
                    <a:cubicBezTo>
                      <a:pt x="12194" y="129944"/>
                      <a:pt x="5431" y="116133"/>
                      <a:pt x="10194" y="1088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6398;p64">
                <a:extLst>
                  <a:ext uri="{FF2B5EF4-FFF2-40B4-BE49-F238E27FC236}">
                    <a16:creationId xmlns:a16="http://schemas.microsoft.com/office/drawing/2014/main" id="{89757095-DC08-CD31-107F-78794ED5257F}"/>
                  </a:ext>
                </a:extLst>
              </p:cNvPr>
              <p:cNvSpPr/>
              <p:nvPr/>
            </p:nvSpPr>
            <p:spPr>
              <a:xfrm>
                <a:off x="783587" y="3932702"/>
                <a:ext cx="16990" cy="2419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24193" extrusionOk="0">
                    <a:moveTo>
                      <a:pt x="16954" y="0"/>
                    </a:moveTo>
                    <a:cubicBezTo>
                      <a:pt x="16954" y="0"/>
                      <a:pt x="18574" y="15621"/>
                      <a:pt x="0" y="24194"/>
                    </a:cubicBezTo>
                    <a:cubicBezTo>
                      <a:pt x="13430" y="12954"/>
                      <a:pt x="16954" y="0"/>
                      <a:pt x="169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6399;p64">
                <a:extLst>
                  <a:ext uri="{FF2B5EF4-FFF2-40B4-BE49-F238E27FC236}">
                    <a16:creationId xmlns:a16="http://schemas.microsoft.com/office/drawing/2014/main" id="{B42E8E2F-55BF-8210-64C1-A22E1F58D189}"/>
                  </a:ext>
                </a:extLst>
              </p:cNvPr>
              <p:cNvSpPr/>
              <p:nvPr/>
            </p:nvSpPr>
            <p:spPr>
              <a:xfrm>
                <a:off x="817591" y="3921795"/>
                <a:ext cx="64174" cy="54821"/>
              </a:xfrm>
              <a:custGeom>
                <a:avLst/>
                <a:gdLst/>
                <a:ahLst/>
                <a:cxnLst/>
                <a:rect l="l" t="t" r="r" b="b"/>
                <a:pathLst>
                  <a:path w="64174" h="54821" extrusionOk="0">
                    <a:moveTo>
                      <a:pt x="59436" y="15384"/>
                    </a:moveTo>
                    <a:cubicBezTo>
                      <a:pt x="17812" y="5192"/>
                      <a:pt x="13240" y="-3952"/>
                      <a:pt x="8668" y="1763"/>
                    </a:cubicBezTo>
                    <a:cubicBezTo>
                      <a:pt x="286" y="12241"/>
                      <a:pt x="-13049" y="35767"/>
                      <a:pt x="30766" y="53103"/>
                    </a:cubicBezTo>
                    <a:cubicBezTo>
                      <a:pt x="58579" y="64152"/>
                      <a:pt x="72009" y="18432"/>
                      <a:pt x="59436" y="153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6400;p64">
                <a:extLst>
                  <a:ext uri="{FF2B5EF4-FFF2-40B4-BE49-F238E27FC236}">
                    <a16:creationId xmlns:a16="http://schemas.microsoft.com/office/drawing/2014/main" id="{1DEE41ED-50C9-320F-0D4E-88F7DC910D3B}"/>
                  </a:ext>
                </a:extLst>
              </p:cNvPr>
              <p:cNvSpPr/>
              <p:nvPr/>
            </p:nvSpPr>
            <p:spPr>
              <a:xfrm>
                <a:off x="817571" y="3921795"/>
                <a:ext cx="64150" cy="50149"/>
              </a:xfrm>
              <a:custGeom>
                <a:avLst/>
                <a:gdLst/>
                <a:ahLst/>
                <a:cxnLst/>
                <a:rect l="l" t="t" r="r" b="b"/>
                <a:pathLst>
                  <a:path w="64150" h="50149" extrusionOk="0">
                    <a:moveTo>
                      <a:pt x="59456" y="15384"/>
                    </a:moveTo>
                    <a:cubicBezTo>
                      <a:pt x="17832" y="5192"/>
                      <a:pt x="13260" y="-3952"/>
                      <a:pt x="8688" y="1763"/>
                    </a:cubicBezTo>
                    <a:cubicBezTo>
                      <a:pt x="4688" y="6716"/>
                      <a:pt x="-361" y="14622"/>
                      <a:pt x="20" y="23385"/>
                    </a:cubicBezTo>
                    <a:cubicBezTo>
                      <a:pt x="11927" y="6144"/>
                      <a:pt x="68791" y="24051"/>
                      <a:pt x="51932" y="50150"/>
                    </a:cubicBezTo>
                    <a:cubicBezTo>
                      <a:pt x="64314" y="40149"/>
                      <a:pt x="68124" y="17575"/>
                      <a:pt x="59456" y="15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6401;p64">
                <a:extLst>
                  <a:ext uri="{FF2B5EF4-FFF2-40B4-BE49-F238E27FC236}">
                    <a16:creationId xmlns:a16="http://schemas.microsoft.com/office/drawing/2014/main" id="{D1574137-3E4E-F123-2094-F47E2BBAFC7F}"/>
                  </a:ext>
                </a:extLst>
              </p:cNvPr>
              <p:cNvSpPr/>
              <p:nvPr/>
            </p:nvSpPr>
            <p:spPr>
              <a:xfrm>
                <a:off x="765418" y="3889648"/>
                <a:ext cx="37973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37973" h="51130" extrusionOk="0">
                    <a:moveTo>
                      <a:pt x="34075" y="38482"/>
                    </a:moveTo>
                    <a:cubicBezTo>
                      <a:pt x="35123" y="36292"/>
                      <a:pt x="35790" y="34196"/>
                      <a:pt x="36361" y="32196"/>
                    </a:cubicBezTo>
                    <a:cubicBezTo>
                      <a:pt x="43314" y="14575"/>
                      <a:pt x="25979" y="15527"/>
                      <a:pt x="18454" y="6574"/>
                    </a:cubicBezTo>
                    <a:cubicBezTo>
                      <a:pt x="547" y="-10857"/>
                      <a:pt x="11310" y="10765"/>
                      <a:pt x="8643" y="20861"/>
                    </a:cubicBezTo>
                    <a:cubicBezTo>
                      <a:pt x="5881" y="31053"/>
                      <a:pt x="-1167" y="30958"/>
                      <a:pt x="166" y="39340"/>
                    </a:cubicBezTo>
                    <a:cubicBezTo>
                      <a:pt x="833" y="43245"/>
                      <a:pt x="22074" y="64295"/>
                      <a:pt x="34170" y="384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6402;p64">
                <a:extLst>
                  <a:ext uri="{FF2B5EF4-FFF2-40B4-BE49-F238E27FC236}">
                    <a16:creationId xmlns:a16="http://schemas.microsoft.com/office/drawing/2014/main" id="{A8B9A582-0A3C-CFF2-88DD-A4BA3C77DEC5}"/>
                  </a:ext>
                </a:extLst>
              </p:cNvPr>
              <p:cNvSpPr/>
              <p:nvPr/>
            </p:nvSpPr>
            <p:spPr>
              <a:xfrm>
                <a:off x="765418" y="3889648"/>
                <a:ext cx="37973" cy="39339"/>
              </a:xfrm>
              <a:custGeom>
                <a:avLst/>
                <a:gdLst/>
                <a:ahLst/>
                <a:cxnLst/>
                <a:rect l="l" t="t" r="r" b="b"/>
                <a:pathLst>
                  <a:path w="37973" h="39339" extrusionOk="0">
                    <a:moveTo>
                      <a:pt x="36361" y="32196"/>
                    </a:moveTo>
                    <a:cubicBezTo>
                      <a:pt x="43314" y="14575"/>
                      <a:pt x="25979" y="15527"/>
                      <a:pt x="18454" y="6574"/>
                    </a:cubicBezTo>
                    <a:cubicBezTo>
                      <a:pt x="547" y="-10857"/>
                      <a:pt x="11310" y="10765"/>
                      <a:pt x="8643" y="20861"/>
                    </a:cubicBezTo>
                    <a:cubicBezTo>
                      <a:pt x="5881" y="31053"/>
                      <a:pt x="-1167" y="30958"/>
                      <a:pt x="166" y="39340"/>
                    </a:cubicBezTo>
                    <a:cubicBezTo>
                      <a:pt x="21312" y="9241"/>
                      <a:pt x="27312" y="38482"/>
                      <a:pt x="36456" y="32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6403;p64">
                <a:extLst>
                  <a:ext uri="{FF2B5EF4-FFF2-40B4-BE49-F238E27FC236}">
                    <a16:creationId xmlns:a16="http://schemas.microsoft.com/office/drawing/2014/main" id="{B18BC2A2-AA52-6FB8-5917-6005015C3CE2}"/>
                  </a:ext>
                </a:extLst>
              </p:cNvPr>
              <p:cNvSpPr/>
              <p:nvPr/>
            </p:nvSpPr>
            <p:spPr>
              <a:xfrm>
                <a:off x="779202" y="3956946"/>
                <a:ext cx="31903" cy="45986"/>
              </a:xfrm>
              <a:custGeom>
                <a:avLst/>
                <a:gdLst/>
                <a:ahLst/>
                <a:cxnLst/>
                <a:rect l="l" t="t" r="r" b="b"/>
                <a:pathLst>
                  <a:path w="31903" h="45986" extrusionOk="0">
                    <a:moveTo>
                      <a:pt x="5432" y="807"/>
                    </a:moveTo>
                    <a:cubicBezTo>
                      <a:pt x="8099" y="3950"/>
                      <a:pt x="35817" y="36716"/>
                      <a:pt x="31435" y="43860"/>
                    </a:cubicBezTo>
                    <a:cubicBezTo>
                      <a:pt x="27054" y="51004"/>
                      <a:pt x="15433" y="37859"/>
                      <a:pt x="15433" y="37859"/>
                    </a:cubicBezTo>
                    <a:cubicBezTo>
                      <a:pt x="10861" y="36335"/>
                      <a:pt x="9337" y="33097"/>
                      <a:pt x="9337" y="33097"/>
                    </a:cubicBezTo>
                    <a:cubicBezTo>
                      <a:pt x="9337" y="33097"/>
                      <a:pt x="-188" y="31573"/>
                      <a:pt x="3" y="18143"/>
                    </a:cubicBezTo>
                    <a:cubicBezTo>
                      <a:pt x="860" y="-5956"/>
                      <a:pt x="5432" y="902"/>
                      <a:pt x="5432" y="9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6404;p64">
                <a:extLst>
                  <a:ext uri="{FF2B5EF4-FFF2-40B4-BE49-F238E27FC236}">
                    <a16:creationId xmlns:a16="http://schemas.microsoft.com/office/drawing/2014/main" id="{01FCC8D9-24CB-39DF-C149-ABF23F6C781B}"/>
                  </a:ext>
                </a:extLst>
              </p:cNvPr>
              <p:cNvSpPr/>
              <p:nvPr/>
            </p:nvSpPr>
            <p:spPr>
              <a:xfrm>
                <a:off x="779300" y="3956851"/>
                <a:ext cx="31805" cy="43955"/>
              </a:xfrm>
              <a:custGeom>
                <a:avLst/>
                <a:gdLst/>
                <a:ahLst/>
                <a:cxnLst/>
                <a:rect l="l" t="t" r="r" b="b"/>
                <a:pathLst>
                  <a:path w="31805" h="43955" extrusionOk="0">
                    <a:moveTo>
                      <a:pt x="5334" y="902"/>
                    </a:moveTo>
                    <a:cubicBezTo>
                      <a:pt x="8001" y="4045"/>
                      <a:pt x="35719" y="36811"/>
                      <a:pt x="31337" y="43955"/>
                    </a:cubicBezTo>
                    <a:cubicBezTo>
                      <a:pt x="26099" y="32240"/>
                      <a:pt x="10382" y="-526"/>
                      <a:pt x="0" y="18143"/>
                    </a:cubicBezTo>
                    <a:cubicBezTo>
                      <a:pt x="857" y="-5956"/>
                      <a:pt x="5429" y="902"/>
                      <a:pt x="5429" y="9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6405;p64">
                <a:extLst>
                  <a:ext uri="{FF2B5EF4-FFF2-40B4-BE49-F238E27FC236}">
                    <a16:creationId xmlns:a16="http://schemas.microsoft.com/office/drawing/2014/main" id="{90ED69F4-A70B-296B-175D-A968377731E2}"/>
                  </a:ext>
                </a:extLst>
              </p:cNvPr>
              <p:cNvSpPr/>
              <p:nvPr/>
            </p:nvSpPr>
            <p:spPr>
              <a:xfrm>
                <a:off x="895264" y="3868218"/>
                <a:ext cx="84252" cy="121420"/>
              </a:xfrm>
              <a:custGeom>
                <a:avLst/>
                <a:gdLst/>
                <a:ahLst/>
                <a:cxnLst/>
                <a:rect l="l" t="t" r="r" b="b"/>
                <a:pathLst>
                  <a:path w="84252" h="121420" extrusionOk="0">
                    <a:moveTo>
                      <a:pt x="84252" y="0"/>
                    </a:moveTo>
                    <a:cubicBezTo>
                      <a:pt x="84252" y="0"/>
                      <a:pt x="3766" y="36481"/>
                      <a:pt x="242" y="81820"/>
                    </a:cubicBezTo>
                    <a:cubicBezTo>
                      <a:pt x="-3187" y="127159"/>
                      <a:pt x="31007" y="121158"/>
                      <a:pt x="31007" y="121158"/>
                    </a:cubicBezTo>
                    <a:cubicBezTo>
                      <a:pt x="31007" y="121158"/>
                      <a:pt x="6623" y="118777"/>
                      <a:pt x="6623" y="82201"/>
                    </a:cubicBezTo>
                    <a:cubicBezTo>
                      <a:pt x="6242" y="39910"/>
                      <a:pt x="84252" y="0"/>
                      <a:pt x="84252" y="0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6406;p64">
                <a:extLst>
                  <a:ext uri="{FF2B5EF4-FFF2-40B4-BE49-F238E27FC236}">
                    <a16:creationId xmlns:a16="http://schemas.microsoft.com/office/drawing/2014/main" id="{706E58D2-E2CF-600C-BB6B-D65FFBA94150}"/>
                  </a:ext>
                </a:extLst>
              </p:cNvPr>
              <p:cNvSpPr/>
              <p:nvPr/>
            </p:nvSpPr>
            <p:spPr>
              <a:xfrm>
                <a:off x="797970" y="4009569"/>
                <a:ext cx="8695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8695" h="16383" extrusionOk="0">
                    <a:moveTo>
                      <a:pt x="8572" y="0"/>
                    </a:moveTo>
                    <a:cubicBezTo>
                      <a:pt x="9906" y="8477"/>
                      <a:pt x="0" y="16383"/>
                      <a:pt x="0" y="16383"/>
                    </a:cubicBezTo>
                    <a:cubicBezTo>
                      <a:pt x="0" y="16383"/>
                      <a:pt x="1429" y="8096"/>
                      <a:pt x="8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6407;p64">
                <a:extLst>
                  <a:ext uri="{FF2B5EF4-FFF2-40B4-BE49-F238E27FC236}">
                    <a16:creationId xmlns:a16="http://schemas.microsoft.com/office/drawing/2014/main" id="{E9EA659A-600A-2E2A-4966-B5D9C2143628}"/>
                  </a:ext>
                </a:extLst>
              </p:cNvPr>
              <p:cNvSpPr/>
              <p:nvPr/>
            </p:nvSpPr>
            <p:spPr>
              <a:xfrm>
                <a:off x="789111" y="4009569"/>
                <a:ext cx="742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424" h="13906" extrusionOk="0">
                    <a:moveTo>
                      <a:pt x="7334" y="0"/>
                    </a:moveTo>
                    <a:cubicBezTo>
                      <a:pt x="8382" y="7239"/>
                      <a:pt x="0" y="13906"/>
                      <a:pt x="0" y="13906"/>
                    </a:cubicBezTo>
                    <a:cubicBezTo>
                      <a:pt x="0" y="13906"/>
                      <a:pt x="1238" y="6858"/>
                      <a:pt x="73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6408;p64">
                <a:extLst>
                  <a:ext uri="{FF2B5EF4-FFF2-40B4-BE49-F238E27FC236}">
                    <a16:creationId xmlns:a16="http://schemas.microsoft.com/office/drawing/2014/main" id="{18C06297-5734-6AF5-AA2C-433B47C8E219}"/>
                  </a:ext>
                </a:extLst>
              </p:cNvPr>
              <p:cNvSpPr/>
              <p:nvPr/>
            </p:nvSpPr>
            <p:spPr>
              <a:xfrm>
                <a:off x="780729" y="4004044"/>
                <a:ext cx="5886" cy="11049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11049" extrusionOk="0">
                    <a:moveTo>
                      <a:pt x="5810" y="0"/>
                    </a:moveTo>
                    <a:cubicBezTo>
                      <a:pt x="6668" y="5810"/>
                      <a:pt x="0" y="11049"/>
                      <a:pt x="0" y="11049"/>
                    </a:cubicBezTo>
                    <a:cubicBezTo>
                      <a:pt x="0" y="11049"/>
                      <a:pt x="952" y="5429"/>
                      <a:pt x="5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6409;p64">
                <a:extLst>
                  <a:ext uri="{FF2B5EF4-FFF2-40B4-BE49-F238E27FC236}">
                    <a16:creationId xmlns:a16="http://schemas.microsoft.com/office/drawing/2014/main" id="{5422F556-9AAB-29F2-1793-1F8BA1BD1E02}"/>
                  </a:ext>
                </a:extLst>
              </p:cNvPr>
              <p:cNvSpPr/>
              <p:nvPr/>
            </p:nvSpPr>
            <p:spPr>
              <a:xfrm>
                <a:off x="773204" y="3997853"/>
                <a:ext cx="4667" cy="10191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10191" extrusionOk="0">
                    <a:moveTo>
                      <a:pt x="4667" y="0"/>
                    </a:moveTo>
                    <a:cubicBezTo>
                      <a:pt x="2191" y="5905"/>
                      <a:pt x="0" y="10192"/>
                      <a:pt x="0" y="10192"/>
                    </a:cubicBezTo>
                    <a:cubicBezTo>
                      <a:pt x="0" y="10192"/>
                      <a:pt x="-95" y="4001"/>
                      <a:pt x="4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6410;p64">
                <a:extLst>
                  <a:ext uri="{FF2B5EF4-FFF2-40B4-BE49-F238E27FC236}">
                    <a16:creationId xmlns:a16="http://schemas.microsoft.com/office/drawing/2014/main" id="{E2CC171A-E438-6D55-B1B7-13E9543753EA}"/>
                  </a:ext>
                </a:extLst>
              </p:cNvPr>
              <p:cNvSpPr/>
              <p:nvPr/>
            </p:nvSpPr>
            <p:spPr>
              <a:xfrm>
                <a:off x="770252" y="3990519"/>
                <a:ext cx="4667" cy="10286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10286" extrusionOk="0">
                    <a:moveTo>
                      <a:pt x="4667" y="0"/>
                    </a:moveTo>
                    <a:cubicBezTo>
                      <a:pt x="2191" y="5905"/>
                      <a:pt x="0" y="10287"/>
                      <a:pt x="0" y="10287"/>
                    </a:cubicBezTo>
                    <a:cubicBezTo>
                      <a:pt x="0" y="10287"/>
                      <a:pt x="-95" y="4191"/>
                      <a:pt x="4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6411;p64">
                <a:extLst>
                  <a:ext uri="{FF2B5EF4-FFF2-40B4-BE49-F238E27FC236}">
                    <a16:creationId xmlns:a16="http://schemas.microsoft.com/office/drawing/2014/main" id="{70E3A98B-8B35-D208-42F8-78135F4CD2D2}"/>
                  </a:ext>
                </a:extLst>
              </p:cNvPr>
              <p:cNvSpPr/>
              <p:nvPr/>
            </p:nvSpPr>
            <p:spPr>
              <a:xfrm>
                <a:off x="824068" y="3992737"/>
                <a:ext cx="34670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34670" h="21022" extrusionOk="0">
                    <a:moveTo>
                      <a:pt x="34671" y="21023"/>
                    </a:moveTo>
                    <a:cubicBezTo>
                      <a:pt x="34671" y="21023"/>
                      <a:pt x="21431" y="-5457"/>
                      <a:pt x="0" y="1020"/>
                    </a:cubicBezTo>
                    <a:cubicBezTo>
                      <a:pt x="22670" y="2354"/>
                      <a:pt x="34671" y="21023"/>
                      <a:pt x="34671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6412;p64">
                <a:extLst>
                  <a:ext uri="{FF2B5EF4-FFF2-40B4-BE49-F238E27FC236}">
                    <a16:creationId xmlns:a16="http://schemas.microsoft.com/office/drawing/2014/main" id="{42D36EDA-74FE-0613-B107-AAC0CBE4B2ED}"/>
                  </a:ext>
                </a:extLst>
              </p:cNvPr>
              <p:cNvSpPr/>
              <p:nvPr/>
            </p:nvSpPr>
            <p:spPr>
              <a:xfrm>
                <a:off x="801684" y="3919979"/>
                <a:ext cx="17621" cy="13961"/>
              </a:xfrm>
              <a:custGeom>
                <a:avLst/>
                <a:gdLst/>
                <a:ahLst/>
                <a:cxnLst/>
                <a:rect l="l" t="t" r="r" b="b"/>
                <a:pathLst>
                  <a:path w="17621" h="13961" extrusionOk="0">
                    <a:moveTo>
                      <a:pt x="17621" y="13961"/>
                    </a:moveTo>
                    <a:cubicBezTo>
                      <a:pt x="17621" y="13961"/>
                      <a:pt x="11049" y="2627"/>
                      <a:pt x="7620" y="626"/>
                    </a:cubicBezTo>
                    <a:cubicBezTo>
                      <a:pt x="4191" y="-1279"/>
                      <a:pt x="0" y="1769"/>
                      <a:pt x="0" y="1769"/>
                    </a:cubicBezTo>
                    <a:cubicBezTo>
                      <a:pt x="0" y="1769"/>
                      <a:pt x="1905" y="-40"/>
                      <a:pt x="7048" y="2912"/>
                    </a:cubicBezTo>
                    <a:cubicBezTo>
                      <a:pt x="12859" y="6246"/>
                      <a:pt x="17621" y="13866"/>
                      <a:pt x="17621" y="138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6413;p64">
                <a:extLst>
                  <a:ext uri="{FF2B5EF4-FFF2-40B4-BE49-F238E27FC236}">
                    <a16:creationId xmlns:a16="http://schemas.microsoft.com/office/drawing/2014/main" id="{7B5CF803-DD5E-D84B-D45B-6B7D9A438B65}"/>
                  </a:ext>
                </a:extLst>
              </p:cNvPr>
              <p:cNvSpPr/>
              <p:nvPr/>
            </p:nvSpPr>
            <p:spPr>
              <a:xfrm>
                <a:off x="763584" y="4005735"/>
                <a:ext cx="3719" cy="3834"/>
              </a:xfrm>
              <a:custGeom>
                <a:avLst/>
                <a:gdLst/>
                <a:ahLst/>
                <a:cxnLst/>
                <a:rect l="l" t="t" r="r" b="b"/>
                <a:pathLst>
                  <a:path w="3719" h="3834" extrusionOk="0">
                    <a:moveTo>
                      <a:pt x="3334" y="24"/>
                    </a:moveTo>
                    <a:cubicBezTo>
                      <a:pt x="1429" y="310"/>
                      <a:pt x="0" y="3834"/>
                      <a:pt x="0" y="3834"/>
                    </a:cubicBezTo>
                    <a:cubicBezTo>
                      <a:pt x="0" y="3834"/>
                      <a:pt x="5144" y="-357"/>
                      <a:pt x="3334" y="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6414;p64">
                <a:extLst>
                  <a:ext uri="{FF2B5EF4-FFF2-40B4-BE49-F238E27FC236}">
                    <a16:creationId xmlns:a16="http://schemas.microsoft.com/office/drawing/2014/main" id="{BA5BD3A2-92ED-A0C4-886A-CF065447C642}"/>
                  </a:ext>
                </a:extLst>
              </p:cNvPr>
              <p:cNvSpPr/>
              <p:nvPr/>
            </p:nvSpPr>
            <p:spPr>
              <a:xfrm>
                <a:off x="762822" y="4009569"/>
                <a:ext cx="7429" cy="11906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11906" extrusionOk="0">
                    <a:moveTo>
                      <a:pt x="7430" y="0"/>
                    </a:moveTo>
                    <a:cubicBezTo>
                      <a:pt x="3905" y="1048"/>
                      <a:pt x="0" y="11906"/>
                      <a:pt x="0" y="11906"/>
                    </a:cubicBezTo>
                    <a:cubicBezTo>
                      <a:pt x="0" y="11906"/>
                      <a:pt x="5429" y="4191"/>
                      <a:pt x="7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6415;p64">
                <a:extLst>
                  <a:ext uri="{FF2B5EF4-FFF2-40B4-BE49-F238E27FC236}">
                    <a16:creationId xmlns:a16="http://schemas.microsoft.com/office/drawing/2014/main" id="{828CC452-E5A1-4807-FFFD-95E9035BE6D5}"/>
                  </a:ext>
                </a:extLst>
              </p:cNvPr>
              <p:cNvSpPr/>
              <p:nvPr/>
            </p:nvSpPr>
            <p:spPr>
              <a:xfrm>
                <a:off x="771490" y="4017760"/>
                <a:ext cx="6381" cy="12477"/>
              </a:xfrm>
              <a:custGeom>
                <a:avLst/>
                <a:gdLst/>
                <a:ahLst/>
                <a:cxnLst/>
                <a:rect l="l" t="t" r="r" b="b"/>
                <a:pathLst>
                  <a:path w="6381" h="12477" extrusionOk="0">
                    <a:moveTo>
                      <a:pt x="6382" y="0"/>
                    </a:moveTo>
                    <a:cubicBezTo>
                      <a:pt x="2857" y="1048"/>
                      <a:pt x="0" y="12478"/>
                      <a:pt x="0" y="12478"/>
                    </a:cubicBezTo>
                    <a:cubicBezTo>
                      <a:pt x="0" y="12478"/>
                      <a:pt x="4572" y="4286"/>
                      <a:pt x="6382" y="0"/>
                    </a:cubicBezTo>
                    <a:lnTo>
                      <a:pt x="63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6416;p64">
                <a:extLst>
                  <a:ext uri="{FF2B5EF4-FFF2-40B4-BE49-F238E27FC236}">
                    <a16:creationId xmlns:a16="http://schemas.microsoft.com/office/drawing/2014/main" id="{4D0AFCDB-3EF5-4565-81E4-D887F8E23924}"/>
                  </a:ext>
                </a:extLst>
              </p:cNvPr>
              <p:cNvSpPr/>
              <p:nvPr/>
            </p:nvSpPr>
            <p:spPr>
              <a:xfrm>
                <a:off x="781587" y="4022237"/>
                <a:ext cx="4476" cy="14001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14001" extrusionOk="0">
                    <a:moveTo>
                      <a:pt x="0" y="14002"/>
                    </a:moveTo>
                    <a:cubicBezTo>
                      <a:pt x="0" y="14002"/>
                      <a:pt x="95" y="6382"/>
                      <a:pt x="4477" y="0"/>
                    </a:cubicBezTo>
                    <a:cubicBezTo>
                      <a:pt x="3239" y="5620"/>
                      <a:pt x="0" y="14002"/>
                      <a:pt x="0" y="14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6417;p64">
                <a:extLst>
                  <a:ext uri="{FF2B5EF4-FFF2-40B4-BE49-F238E27FC236}">
                    <a16:creationId xmlns:a16="http://schemas.microsoft.com/office/drawing/2014/main" id="{F587092B-8DC8-ABFD-D2BC-B7E4958B1191}"/>
                  </a:ext>
                </a:extLst>
              </p:cNvPr>
              <p:cNvSpPr/>
              <p:nvPr/>
            </p:nvSpPr>
            <p:spPr>
              <a:xfrm>
                <a:off x="791982" y="4027476"/>
                <a:ext cx="1891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1525" extrusionOk="0">
                    <a:moveTo>
                      <a:pt x="82" y="11525"/>
                    </a:moveTo>
                    <a:cubicBezTo>
                      <a:pt x="82" y="11525"/>
                      <a:pt x="-585" y="6287"/>
                      <a:pt x="1891" y="0"/>
                    </a:cubicBezTo>
                    <a:cubicBezTo>
                      <a:pt x="1891" y="6382"/>
                      <a:pt x="82" y="11525"/>
                      <a:pt x="82" y="115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6418;p64">
                <a:extLst>
                  <a:ext uri="{FF2B5EF4-FFF2-40B4-BE49-F238E27FC236}">
                    <a16:creationId xmlns:a16="http://schemas.microsoft.com/office/drawing/2014/main" id="{21247832-1CE1-7847-277D-8B7DA10D7ACB}"/>
                  </a:ext>
                </a:extLst>
              </p:cNvPr>
              <p:cNvSpPr/>
              <p:nvPr/>
            </p:nvSpPr>
            <p:spPr>
              <a:xfrm>
                <a:off x="802250" y="4029381"/>
                <a:ext cx="1529" cy="10667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10667" extrusionOk="0">
                    <a:moveTo>
                      <a:pt x="101" y="10668"/>
                    </a:moveTo>
                    <a:cubicBezTo>
                      <a:pt x="101" y="10668"/>
                      <a:pt x="-566" y="6477"/>
                      <a:pt x="1530" y="0"/>
                    </a:cubicBezTo>
                    <a:cubicBezTo>
                      <a:pt x="1530" y="6382"/>
                      <a:pt x="101" y="10668"/>
                      <a:pt x="101" y="10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6419;p64">
                <a:extLst>
                  <a:ext uri="{FF2B5EF4-FFF2-40B4-BE49-F238E27FC236}">
                    <a16:creationId xmlns:a16="http://schemas.microsoft.com/office/drawing/2014/main" id="{591075F2-4FDF-C8A8-6E1D-D7F5CCF61837}"/>
                  </a:ext>
                </a:extLst>
              </p:cNvPr>
              <p:cNvSpPr/>
              <p:nvPr/>
            </p:nvSpPr>
            <p:spPr>
              <a:xfrm>
                <a:off x="810792" y="4030238"/>
                <a:ext cx="1339" cy="981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9810" extrusionOk="0">
                    <a:moveTo>
                      <a:pt x="227" y="9811"/>
                    </a:moveTo>
                    <a:cubicBezTo>
                      <a:pt x="227" y="9811"/>
                      <a:pt x="-726" y="3810"/>
                      <a:pt x="1274" y="0"/>
                    </a:cubicBezTo>
                    <a:cubicBezTo>
                      <a:pt x="1655" y="5429"/>
                      <a:pt x="227" y="9811"/>
                      <a:pt x="227" y="9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6420;p64">
                <a:extLst>
                  <a:ext uri="{FF2B5EF4-FFF2-40B4-BE49-F238E27FC236}">
                    <a16:creationId xmlns:a16="http://schemas.microsoft.com/office/drawing/2014/main" id="{A0E6B0CC-C4FC-761E-1598-20DC7FC4FE62}"/>
                  </a:ext>
                </a:extLst>
              </p:cNvPr>
              <p:cNvSpPr/>
              <p:nvPr/>
            </p:nvSpPr>
            <p:spPr>
              <a:xfrm>
                <a:off x="818887" y="4029857"/>
                <a:ext cx="1257" cy="1019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0191" extrusionOk="0">
                    <a:moveTo>
                      <a:pt x="418" y="10192"/>
                    </a:moveTo>
                    <a:cubicBezTo>
                      <a:pt x="418" y="10192"/>
                      <a:pt x="-915" y="3810"/>
                      <a:pt x="1180" y="0"/>
                    </a:cubicBezTo>
                    <a:cubicBezTo>
                      <a:pt x="1561" y="5524"/>
                      <a:pt x="418" y="10192"/>
                      <a:pt x="418" y="101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6421;p64">
                <a:extLst>
                  <a:ext uri="{FF2B5EF4-FFF2-40B4-BE49-F238E27FC236}">
                    <a16:creationId xmlns:a16="http://schemas.microsoft.com/office/drawing/2014/main" id="{A3DDA176-5876-C31E-33BC-9C53807DFF7E}"/>
                  </a:ext>
                </a:extLst>
              </p:cNvPr>
              <p:cNvSpPr/>
              <p:nvPr/>
            </p:nvSpPr>
            <p:spPr>
              <a:xfrm>
                <a:off x="830556" y="4028238"/>
                <a:ext cx="973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287" extrusionOk="0">
                    <a:moveTo>
                      <a:pt x="847" y="10287"/>
                    </a:moveTo>
                    <a:cubicBezTo>
                      <a:pt x="847" y="10287"/>
                      <a:pt x="-1058" y="3810"/>
                      <a:pt x="847" y="0"/>
                    </a:cubicBezTo>
                    <a:cubicBezTo>
                      <a:pt x="1132" y="5525"/>
                      <a:pt x="847" y="10287"/>
                      <a:pt x="847" y="102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6422;p64">
                <a:extLst>
                  <a:ext uri="{FF2B5EF4-FFF2-40B4-BE49-F238E27FC236}">
                    <a16:creationId xmlns:a16="http://schemas.microsoft.com/office/drawing/2014/main" id="{A89F9FDC-3265-E6C0-704D-B9495861AB2C}"/>
                  </a:ext>
                </a:extLst>
              </p:cNvPr>
              <p:cNvSpPr/>
              <p:nvPr/>
            </p:nvSpPr>
            <p:spPr>
              <a:xfrm>
                <a:off x="842547" y="4026238"/>
                <a:ext cx="2190" cy="7429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7429" extrusionOk="0">
                    <a:moveTo>
                      <a:pt x="2191" y="7429"/>
                    </a:moveTo>
                    <a:cubicBezTo>
                      <a:pt x="2191" y="7429"/>
                      <a:pt x="95" y="5905"/>
                      <a:pt x="0" y="0"/>
                    </a:cubicBezTo>
                    <a:cubicBezTo>
                      <a:pt x="1619" y="3810"/>
                      <a:pt x="2191" y="7429"/>
                      <a:pt x="2191" y="74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6423;p64">
                <a:extLst>
                  <a:ext uri="{FF2B5EF4-FFF2-40B4-BE49-F238E27FC236}">
                    <a16:creationId xmlns:a16="http://schemas.microsoft.com/office/drawing/2014/main" id="{FEC974C5-08BA-9B0B-7875-24755B787987}"/>
                  </a:ext>
                </a:extLst>
              </p:cNvPr>
              <p:cNvSpPr/>
              <p:nvPr/>
            </p:nvSpPr>
            <p:spPr>
              <a:xfrm>
                <a:off x="854072" y="4019951"/>
                <a:ext cx="3143" cy="6762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6762" extrusionOk="0">
                    <a:moveTo>
                      <a:pt x="3143" y="6763"/>
                    </a:moveTo>
                    <a:cubicBezTo>
                      <a:pt x="3143" y="6763"/>
                      <a:pt x="1619" y="4096"/>
                      <a:pt x="0" y="0"/>
                    </a:cubicBezTo>
                    <a:cubicBezTo>
                      <a:pt x="3048" y="2667"/>
                      <a:pt x="3143" y="6763"/>
                      <a:pt x="3143" y="67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6424;p64">
                <a:extLst>
                  <a:ext uri="{FF2B5EF4-FFF2-40B4-BE49-F238E27FC236}">
                    <a16:creationId xmlns:a16="http://schemas.microsoft.com/office/drawing/2014/main" id="{F831C9E9-F152-D91C-EC1B-10721D075097}"/>
                  </a:ext>
                </a:extLst>
              </p:cNvPr>
              <p:cNvSpPr/>
              <p:nvPr/>
            </p:nvSpPr>
            <p:spPr>
              <a:xfrm>
                <a:off x="781587" y="3873552"/>
                <a:ext cx="3007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30072" h="29146" extrusionOk="0">
                    <a:moveTo>
                      <a:pt x="0" y="0"/>
                    </a:moveTo>
                    <a:cubicBezTo>
                      <a:pt x="13525" y="16002"/>
                      <a:pt x="32004" y="14573"/>
                      <a:pt x="29908" y="29146"/>
                    </a:cubicBezTo>
                    <a:cubicBezTo>
                      <a:pt x="30099" y="18669"/>
                      <a:pt x="4000" y="1609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6425;p64">
                <a:extLst>
                  <a:ext uri="{FF2B5EF4-FFF2-40B4-BE49-F238E27FC236}">
                    <a16:creationId xmlns:a16="http://schemas.microsoft.com/office/drawing/2014/main" id="{6ACCD932-A1C7-8ECE-7B6E-501DC75B7668}"/>
                  </a:ext>
                </a:extLst>
              </p:cNvPr>
              <p:cNvSpPr/>
              <p:nvPr/>
            </p:nvSpPr>
            <p:spPr>
              <a:xfrm>
                <a:off x="824925" y="3906630"/>
                <a:ext cx="64484" cy="18667"/>
              </a:xfrm>
              <a:custGeom>
                <a:avLst/>
                <a:gdLst/>
                <a:ahLst/>
                <a:cxnLst/>
                <a:rect l="l" t="t" r="r" b="b"/>
                <a:pathLst>
                  <a:path w="64484" h="18667" extrusionOk="0">
                    <a:moveTo>
                      <a:pt x="64484" y="17690"/>
                    </a:moveTo>
                    <a:cubicBezTo>
                      <a:pt x="49721" y="19214"/>
                      <a:pt x="20003" y="-8789"/>
                      <a:pt x="0" y="2831"/>
                    </a:cubicBezTo>
                    <a:cubicBezTo>
                      <a:pt x="19050" y="-26"/>
                      <a:pt x="50102" y="23691"/>
                      <a:pt x="64484" y="176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426;p64">
              <a:extLst>
                <a:ext uri="{FF2B5EF4-FFF2-40B4-BE49-F238E27FC236}">
                  <a16:creationId xmlns:a16="http://schemas.microsoft.com/office/drawing/2014/main" id="{1ECF08B1-D54D-5B5C-735C-97175D44674B}"/>
                </a:ext>
              </a:extLst>
            </p:cNvPr>
            <p:cNvGrpSpPr/>
            <p:nvPr/>
          </p:nvGrpSpPr>
          <p:grpSpPr>
            <a:xfrm>
              <a:off x="1082957" y="3689053"/>
              <a:ext cx="82487" cy="345567"/>
              <a:chOff x="1082957" y="3689053"/>
              <a:chExt cx="82487" cy="345567"/>
            </a:xfrm>
          </p:grpSpPr>
          <p:grpSp>
            <p:nvGrpSpPr>
              <p:cNvPr id="153" name="Google Shape;6427;p64">
                <a:extLst>
                  <a:ext uri="{FF2B5EF4-FFF2-40B4-BE49-F238E27FC236}">
                    <a16:creationId xmlns:a16="http://schemas.microsoft.com/office/drawing/2014/main" id="{7441F7E3-A791-B567-3A14-BD9BAB41976A}"/>
                  </a:ext>
                </a:extLst>
              </p:cNvPr>
              <p:cNvGrpSpPr/>
              <p:nvPr/>
            </p:nvGrpSpPr>
            <p:grpSpPr>
              <a:xfrm>
                <a:off x="1141917" y="3778683"/>
                <a:ext cx="19431" cy="255937"/>
                <a:chOff x="1141917" y="3778683"/>
                <a:chExt cx="19431" cy="255937"/>
              </a:xfrm>
            </p:grpSpPr>
            <p:sp>
              <p:nvSpPr>
                <p:cNvPr id="170" name="Google Shape;6428;p64">
                  <a:extLst>
                    <a:ext uri="{FF2B5EF4-FFF2-40B4-BE49-F238E27FC236}">
                      <a16:creationId xmlns:a16="http://schemas.microsoft.com/office/drawing/2014/main" id="{375588E0-5E3C-488B-022B-F74562402391}"/>
                    </a:ext>
                  </a:extLst>
                </p:cNvPr>
                <p:cNvSpPr/>
                <p:nvPr/>
              </p:nvSpPr>
              <p:spPr>
                <a:xfrm>
                  <a:off x="1141917" y="3783636"/>
                  <a:ext cx="10953" cy="25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50983" extrusionOk="0">
                      <a:moveTo>
                        <a:pt x="10954" y="250984"/>
                      </a:moveTo>
                      <a:lnTo>
                        <a:pt x="0" y="244602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25098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6429;p64">
                  <a:extLst>
                    <a:ext uri="{FF2B5EF4-FFF2-40B4-BE49-F238E27FC236}">
                      <a16:creationId xmlns:a16="http://schemas.microsoft.com/office/drawing/2014/main" id="{91890931-BD1B-FD08-6D21-69ED81698C78}"/>
                    </a:ext>
                  </a:extLst>
                </p:cNvPr>
                <p:cNvSpPr/>
                <p:nvPr/>
              </p:nvSpPr>
              <p:spPr>
                <a:xfrm>
                  <a:off x="1152871" y="3785065"/>
                  <a:ext cx="8477" cy="249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49555" extrusionOk="0">
                      <a:moveTo>
                        <a:pt x="0" y="249555"/>
                      </a:moveTo>
                      <a:lnTo>
                        <a:pt x="8477" y="244602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2495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6430;p64">
                  <a:extLst>
                    <a:ext uri="{FF2B5EF4-FFF2-40B4-BE49-F238E27FC236}">
                      <a16:creationId xmlns:a16="http://schemas.microsoft.com/office/drawing/2014/main" id="{8564CB1A-0B53-EB58-25CF-BFC464121AA7}"/>
                    </a:ext>
                  </a:extLst>
                </p:cNvPr>
                <p:cNvSpPr/>
                <p:nvPr/>
              </p:nvSpPr>
              <p:spPr>
                <a:xfrm>
                  <a:off x="1141917" y="3778683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" name="Google Shape;6431;p64">
                <a:extLst>
                  <a:ext uri="{FF2B5EF4-FFF2-40B4-BE49-F238E27FC236}">
                    <a16:creationId xmlns:a16="http://schemas.microsoft.com/office/drawing/2014/main" id="{F12EFEDA-5846-83EB-BD76-EEF1052226BC}"/>
                  </a:ext>
                </a:extLst>
              </p:cNvPr>
              <p:cNvGrpSpPr/>
              <p:nvPr/>
            </p:nvGrpSpPr>
            <p:grpSpPr>
              <a:xfrm>
                <a:off x="1137917" y="3735725"/>
                <a:ext cx="27527" cy="56769"/>
                <a:chOff x="1137917" y="3735725"/>
                <a:chExt cx="27527" cy="56769"/>
              </a:xfrm>
            </p:grpSpPr>
            <p:sp>
              <p:nvSpPr>
                <p:cNvPr id="167" name="Google Shape;6432;p64">
                  <a:extLst>
                    <a:ext uri="{FF2B5EF4-FFF2-40B4-BE49-F238E27FC236}">
                      <a16:creationId xmlns:a16="http://schemas.microsoft.com/office/drawing/2014/main" id="{9B9CF54B-A2A5-03CF-321E-27A4BDF58572}"/>
                    </a:ext>
                  </a:extLst>
                </p:cNvPr>
                <p:cNvSpPr/>
                <p:nvPr/>
              </p:nvSpPr>
              <p:spPr>
                <a:xfrm>
                  <a:off x="1137917" y="3742678"/>
                  <a:ext cx="15430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" h="49815" extrusionOk="0">
                      <a:moveTo>
                        <a:pt x="15431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431" y="8954"/>
                      </a:lnTo>
                      <a:lnTo>
                        <a:pt x="15431" y="4981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6433;p64">
                  <a:extLst>
                    <a:ext uri="{FF2B5EF4-FFF2-40B4-BE49-F238E27FC236}">
                      <a16:creationId xmlns:a16="http://schemas.microsoft.com/office/drawing/2014/main" id="{DA8B4328-6415-1E25-420D-C9754FFFDC15}"/>
                    </a:ext>
                  </a:extLst>
                </p:cNvPr>
                <p:cNvSpPr/>
                <p:nvPr/>
              </p:nvSpPr>
              <p:spPr>
                <a:xfrm>
                  <a:off x="1153347" y="3744679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5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5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6434;p64">
                  <a:extLst>
                    <a:ext uri="{FF2B5EF4-FFF2-40B4-BE49-F238E27FC236}">
                      <a16:creationId xmlns:a16="http://schemas.microsoft.com/office/drawing/2014/main" id="{58CA3064-F308-AB8A-7E33-11311EE11E32}"/>
                    </a:ext>
                  </a:extLst>
                </p:cNvPr>
                <p:cNvSpPr/>
                <p:nvPr/>
              </p:nvSpPr>
              <p:spPr>
                <a:xfrm>
                  <a:off x="1137917" y="3735725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431" y="15907"/>
                      </a:moveTo>
                      <a:lnTo>
                        <a:pt x="27527" y="8954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15431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5" name="Google Shape;6435;p64">
                <a:extLst>
                  <a:ext uri="{FF2B5EF4-FFF2-40B4-BE49-F238E27FC236}">
                    <a16:creationId xmlns:a16="http://schemas.microsoft.com/office/drawing/2014/main" id="{4DC13624-6359-5147-27C9-FDFBD1A1A9D3}"/>
                  </a:ext>
                </a:extLst>
              </p:cNvPr>
              <p:cNvGrpSpPr/>
              <p:nvPr/>
            </p:nvGrpSpPr>
            <p:grpSpPr>
              <a:xfrm>
                <a:off x="1124105" y="3755156"/>
                <a:ext cx="27527" cy="33814"/>
                <a:chOff x="1124105" y="3755156"/>
                <a:chExt cx="27527" cy="33814"/>
              </a:xfrm>
            </p:grpSpPr>
            <p:sp>
              <p:nvSpPr>
                <p:cNvPr id="164" name="Google Shape;6436;p64">
                  <a:extLst>
                    <a:ext uri="{FF2B5EF4-FFF2-40B4-BE49-F238E27FC236}">
                      <a16:creationId xmlns:a16="http://schemas.microsoft.com/office/drawing/2014/main" id="{00E1EF6F-7E33-AB3E-188B-BA7044A959B7}"/>
                    </a:ext>
                  </a:extLst>
                </p:cNvPr>
                <p:cNvSpPr/>
                <p:nvPr/>
              </p:nvSpPr>
              <p:spPr>
                <a:xfrm>
                  <a:off x="1136107" y="3762109"/>
                  <a:ext cx="15525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860" extrusionOk="0">
                      <a:moveTo>
                        <a:pt x="15526" y="0"/>
                      </a:moveTo>
                      <a:lnTo>
                        <a:pt x="15526" y="17907"/>
                      </a:lnTo>
                      <a:lnTo>
                        <a:pt x="0" y="26861"/>
                      </a:lnTo>
                      <a:lnTo>
                        <a:pt x="0" y="8954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6437;p64">
                  <a:extLst>
                    <a:ext uri="{FF2B5EF4-FFF2-40B4-BE49-F238E27FC236}">
                      <a16:creationId xmlns:a16="http://schemas.microsoft.com/office/drawing/2014/main" id="{6F9EC4F0-0C37-8221-BC7B-751471CED4ED}"/>
                    </a:ext>
                  </a:extLst>
                </p:cNvPr>
                <p:cNvSpPr/>
                <p:nvPr/>
              </p:nvSpPr>
              <p:spPr>
                <a:xfrm>
                  <a:off x="1124105" y="3755156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27527" y="6953"/>
                      </a:moveTo>
                      <a:lnTo>
                        <a:pt x="15526" y="0"/>
                      </a:lnTo>
                      <a:lnTo>
                        <a:pt x="0" y="8953"/>
                      </a:lnTo>
                      <a:lnTo>
                        <a:pt x="12002" y="15907"/>
                      </a:lnTo>
                      <a:lnTo>
                        <a:pt x="27527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6438;p64">
                  <a:extLst>
                    <a:ext uri="{FF2B5EF4-FFF2-40B4-BE49-F238E27FC236}">
                      <a16:creationId xmlns:a16="http://schemas.microsoft.com/office/drawing/2014/main" id="{3A1C675B-BEC3-1071-56BD-E2183242B019}"/>
                    </a:ext>
                  </a:extLst>
                </p:cNvPr>
                <p:cNvSpPr/>
                <p:nvPr/>
              </p:nvSpPr>
              <p:spPr>
                <a:xfrm>
                  <a:off x="1124105" y="3764110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" name="Google Shape;6439;p64">
                <a:extLst>
                  <a:ext uri="{FF2B5EF4-FFF2-40B4-BE49-F238E27FC236}">
                    <a16:creationId xmlns:a16="http://schemas.microsoft.com/office/drawing/2014/main" id="{332EA4C4-1AE5-A3E9-47D5-84C2C6FB187F}"/>
                  </a:ext>
                </a:extLst>
              </p:cNvPr>
              <p:cNvGrpSpPr/>
              <p:nvPr/>
            </p:nvGrpSpPr>
            <p:grpSpPr>
              <a:xfrm>
                <a:off x="1082957" y="3766300"/>
                <a:ext cx="52102" cy="45053"/>
                <a:chOff x="1082957" y="3766300"/>
                <a:chExt cx="52102" cy="45053"/>
              </a:xfrm>
            </p:grpSpPr>
            <p:sp>
              <p:nvSpPr>
                <p:cNvPr id="161" name="Google Shape;6440;p64">
                  <a:extLst>
                    <a:ext uri="{FF2B5EF4-FFF2-40B4-BE49-F238E27FC236}">
                      <a16:creationId xmlns:a16="http://schemas.microsoft.com/office/drawing/2014/main" id="{89E223F2-7A13-9F32-0CD6-29DED6D29775}"/>
                    </a:ext>
                  </a:extLst>
                </p:cNvPr>
                <p:cNvSpPr/>
                <p:nvPr/>
              </p:nvSpPr>
              <p:spPr>
                <a:xfrm>
                  <a:off x="1093054" y="3772111"/>
                  <a:ext cx="42005" cy="39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05" h="39242" extrusionOk="0">
                      <a:moveTo>
                        <a:pt x="42005" y="0"/>
                      </a:moveTo>
                      <a:lnTo>
                        <a:pt x="42005" y="15049"/>
                      </a:lnTo>
                      <a:lnTo>
                        <a:pt x="0" y="39243"/>
                      </a:lnTo>
                      <a:lnTo>
                        <a:pt x="0" y="24289"/>
                      </a:lnTo>
                      <a:lnTo>
                        <a:pt x="420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6441;p64">
                  <a:extLst>
                    <a:ext uri="{FF2B5EF4-FFF2-40B4-BE49-F238E27FC236}">
                      <a16:creationId xmlns:a16="http://schemas.microsoft.com/office/drawing/2014/main" id="{46509BBB-0464-E028-C66F-943DCF0394EE}"/>
                    </a:ext>
                  </a:extLst>
                </p:cNvPr>
                <p:cNvSpPr/>
                <p:nvPr/>
              </p:nvSpPr>
              <p:spPr>
                <a:xfrm>
                  <a:off x="1082957" y="3766300"/>
                  <a:ext cx="52101" cy="30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1" h="30099" extrusionOk="0">
                      <a:moveTo>
                        <a:pt x="52102" y="5810"/>
                      </a:moveTo>
                      <a:lnTo>
                        <a:pt x="42005" y="0"/>
                      </a:lnTo>
                      <a:lnTo>
                        <a:pt x="0" y="24289"/>
                      </a:lnTo>
                      <a:lnTo>
                        <a:pt x="10096" y="30099"/>
                      </a:lnTo>
                      <a:lnTo>
                        <a:pt x="52102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6442;p64">
                  <a:extLst>
                    <a:ext uri="{FF2B5EF4-FFF2-40B4-BE49-F238E27FC236}">
                      <a16:creationId xmlns:a16="http://schemas.microsoft.com/office/drawing/2014/main" id="{9AD0DFE9-91AA-5D17-E3C9-0C1DE80C8679}"/>
                    </a:ext>
                  </a:extLst>
                </p:cNvPr>
                <p:cNvSpPr/>
                <p:nvPr/>
              </p:nvSpPr>
              <p:spPr>
                <a:xfrm>
                  <a:off x="1082957" y="3790589"/>
                  <a:ext cx="10096" cy="2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764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4954"/>
                      </a:lnTo>
                      <a:lnTo>
                        <a:pt x="10096" y="20765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" name="Google Shape;6443;p64">
                <a:extLst>
                  <a:ext uri="{FF2B5EF4-FFF2-40B4-BE49-F238E27FC236}">
                    <a16:creationId xmlns:a16="http://schemas.microsoft.com/office/drawing/2014/main" id="{BC528148-40BE-0E5C-FB5E-7FC1A349CCE3}"/>
                  </a:ext>
                </a:extLst>
              </p:cNvPr>
              <p:cNvGrpSpPr/>
              <p:nvPr/>
            </p:nvGrpSpPr>
            <p:grpSpPr>
              <a:xfrm>
                <a:off x="1141917" y="3689053"/>
                <a:ext cx="19431" cy="60293"/>
                <a:chOff x="1141917" y="3689053"/>
                <a:chExt cx="19431" cy="60293"/>
              </a:xfrm>
            </p:grpSpPr>
            <p:sp>
              <p:nvSpPr>
                <p:cNvPr id="158" name="Google Shape;6444;p64">
                  <a:extLst>
                    <a:ext uri="{FF2B5EF4-FFF2-40B4-BE49-F238E27FC236}">
                      <a16:creationId xmlns:a16="http://schemas.microsoft.com/office/drawing/2014/main" id="{B872F775-8EA7-5643-70BE-663ECC9E23EF}"/>
                    </a:ext>
                  </a:extLst>
                </p:cNvPr>
                <p:cNvSpPr/>
                <p:nvPr/>
              </p:nvSpPr>
              <p:spPr>
                <a:xfrm>
                  <a:off x="1141917" y="3693911"/>
                  <a:ext cx="10953" cy="5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55435" extrusionOk="0">
                      <a:moveTo>
                        <a:pt x="10954" y="55435"/>
                      </a:moveTo>
                      <a:lnTo>
                        <a:pt x="0" y="49054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55435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6445;p64">
                  <a:extLst>
                    <a:ext uri="{FF2B5EF4-FFF2-40B4-BE49-F238E27FC236}">
                      <a16:creationId xmlns:a16="http://schemas.microsoft.com/office/drawing/2014/main" id="{657FF611-54FB-2721-1FFE-7945FB9E5DD0}"/>
                    </a:ext>
                  </a:extLst>
                </p:cNvPr>
                <p:cNvSpPr/>
                <p:nvPr/>
              </p:nvSpPr>
              <p:spPr>
                <a:xfrm>
                  <a:off x="1152871" y="3695339"/>
                  <a:ext cx="8477" cy="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54006" extrusionOk="0">
                      <a:moveTo>
                        <a:pt x="0" y="54007"/>
                      </a:moveTo>
                      <a:lnTo>
                        <a:pt x="8477" y="49054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54007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6446;p64">
                  <a:extLst>
                    <a:ext uri="{FF2B5EF4-FFF2-40B4-BE49-F238E27FC236}">
                      <a16:creationId xmlns:a16="http://schemas.microsoft.com/office/drawing/2014/main" id="{3BE7C78D-DF0E-09E9-55D8-09F814ABEE51}"/>
                    </a:ext>
                  </a:extLst>
                </p:cNvPr>
                <p:cNvSpPr/>
                <p:nvPr/>
              </p:nvSpPr>
              <p:spPr>
                <a:xfrm>
                  <a:off x="1141917" y="3689053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40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" name="Google Shape;6447;p64">
              <a:extLst>
                <a:ext uri="{FF2B5EF4-FFF2-40B4-BE49-F238E27FC236}">
                  <a16:creationId xmlns:a16="http://schemas.microsoft.com/office/drawing/2014/main" id="{967BE188-5DB6-30E2-4A8C-1ECE9485E241}"/>
                </a:ext>
              </a:extLst>
            </p:cNvPr>
            <p:cNvGrpSpPr/>
            <p:nvPr/>
          </p:nvGrpSpPr>
          <p:grpSpPr>
            <a:xfrm>
              <a:off x="718150" y="3601804"/>
              <a:ext cx="376713" cy="237839"/>
              <a:chOff x="718150" y="3601804"/>
              <a:chExt cx="376713" cy="237839"/>
            </a:xfrm>
          </p:grpSpPr>
          <p:grpSp>
            <p:nvGrpSpPr>
              <p:cNvPr id="93" name="Google Shape;6448;p64">
                <a:extLst>
                  <a:ext uri="{FF2B5EF4-FFF2-40B4-BE49-F238E27FC236}">
                    <a16:creationId xmlns:a16="http://schemas.microsoft.com/office/drawing/2014/main" id="{A018C1FB-FE8D-C6FD-A763-1C44D0C139DB}"/>
                  </a:ext>
                </a:extLst>
              </p:cNvPr>
              <p:cNvGrpSpPr/>
              <p:nvPr/>
            </p:nvGrpSpPr>
            <p:grpSpPr>
              <a:xfrm>
                <a:off x="718150" y="3601804"/>
                <a:ext cx="56197" cy="52863"/>
                <a:chOff x="718150" y="3601804"/>
                <a:chExt cx="56197" cy="52863"/>
              </a:xfrm>
            </p:grpSpPr>
            <p:sp>
              <p:nvSpPr>
                <p:cNvPr id="150" name="Google Shape;6449;p64">
                  <a:extLst>
                    <a:ext uri="{FF2B5EF4-FFF2-40B4-BE49-F238E27FC236}">
                      <a16:creationId xmlns:a16="http://schemas.microsoft.com/office/drawing/2014/main" id="{EB7DDEEE-09E2-880F-BE96-61769EE88AA3}"/>
                    </a:ext>
                  </a:extLst>
                </p:cNvPr>
                <p:cNvSpPr/>
                <p:nvPr/>
              </p:nvSpPr>
              <p:spPr>
                <a:xfrm>
                  <a:off x="731866" y="3609709"/>
                  <a:ext cx="42481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1" h="44958" extrusionOk="0">
                      <a:moveTo>
                        <a:pt x="42481" y="0"/>
                      </a:moveTo>
                      <a:lnTo>
                        <a:pt x="42481" y="20383"/>
                      </a:lnTo>
                      <a:lnTo>
                        <a:pt x="0" y="44958"/>
                      </a:lnTo>
                      <a:lnTo>
                        <a:pt x="0" y="24575"/>
                      </a:lnTo>
                      <a:lnTo>
                        <a:pt x="424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6450;p64">
                  <a:extLst>
                    <a:ext uri="{FF2B5EF4-FFF2-40B4-BE49-F238E27FC236}">
                      <a16:creationId xmlns:a16="http://schemas.microsoft.com/office/drawing/2014/main" id="{A7F8C2E7-4AE4-0F5B-1E5F-F7D03E9AB27C}"/>
                    </a:ext>
                  </a:extLst>
                </p:cNvPr>
                <p:cNvSpPr/>
                <p:nvPr/>
              </p:nvSpPr>
              <p:spPr>
                <a:xfrm>
                  <a:off x="718150" y="3601804"/>
                  <a:ext cx="56197" cy="32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97" h="32480" extrusionOk="0">
                      <a:moveTo>
                        <a:pt x="56197" y="7906"/>
                      </a:moveTo>
                      <a:lnTo>
                        <a:pt x="42577" y="0"/>
                      </a:lnTo>
                      <a:lnTo>
                        <a:pt x="0" y="24575"/>
                      </a:lnTo>
                      <a:lnTo>
                        <a:pt x="13716" y="32480"/>
                      </a:lnTo>
                      <a:lnTo>
                        <a:pt x="56197" y="79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6451;p64">
                  <a:extLst>
                    <a:ext uri="{FF2B5EF4-FFF2-40B4-BE49-F238E27FC236}">
                      <a16:creationId xmlns:a16="http://schemas.microsoft.com/office/drawing/2014/main" id="{E47BF23E-1381-A202-4956-CE8C4E62EA4C}"/>
                    </a:ext>
                  </a:extLst>
                </p:cNvPr>
                <p:cNvSpPr/>
                <p:nvPr/>
              </p:nvSpPr>
              <p:spPr>
                <a:xfrm>
                  <a:off x="718150" y="3626378"/>
                  <a:ext cx="13715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" h="28289" extrusionOk="0">
                      <a:moveTo>
                        <a:pt x="13716" y="7906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13716" y="28289"/>
                      </a:lnTo>
                      <a:lnTo>
                        <a:pt x="13716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6452;p64">
                <a:extLst>
                  <a:ext uri="{FF2B5EF4-FFF2-40B4-BE49-F238E27FC236}">
                    <a16:creationId xmlns:a16="http://schemas.microsoft.com/office/drawing/2014/main" id="{238670E9-EE0E-0E9B-4FE2-C4289DE5C7E9}"/>
                  </a:ext>
                </a:extLst>
              </p:cNvPr>
              <p:cNvGrpSpPr/>
              <p:nvPr/>
            </p:nvGrpSpPr>
            <p:grpSpPr>
              <a:xfrm>
                <a:off x="756917" y="3618187"/>
                <a:ext cx="103822" cy="70485"/>
                <a:chOff x="756917" y="3618187"/>
                <a:chExt cx="103822" cy="70485"/>
              </a:xfrm>
            </p:grpSpPr>
            <p:sp>
              <p:nvSpPr>
                <p:cNvPr id="147" name="Google Shape;6453;p64">
                  <a:extLst>
                    <a:ext uri="{FF2B5EF4-FFF2-40B4-BE49-F238E27FC236}">
                      <a16:creationId xmlns:a16="http://schemas.microsoft.com/office/drawing/2014/main" id="{D9951204-BCAA-7DC1-F66F-1FABF4ED4A03}"/>
                    </a:ext>
                  </a:extLst>
                </p:cNvPr>
                <p:cNvSpPr/>
                <p:nvPr/>
              </p:nvSpPr>
              <p:spPr>
                <a:xfrm>
                  <a:off x="756917" y="3618187"/>
                  <a:ext cx="103822" cy="60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22" h="60007" extrusionOk="0">
                      <a:moveTo>
                        <a:pt x="0" y="6763"/>
                      </a:moveTo>
                      <a:lnTo>
                        <a:pt x="11621" y="0"/>
                      </a:lnTo>
                      <a:lnTo>
                        <a:pt x="103823" y="53245"/>
                      </a:lnTo>
                      <a:lnTo>
                        <a:pt x="92202" y="60008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6454;p64">
                  <a:extLst>
                    <a:ext uri="{FF2B5EF4-FFF2-40B4-BE49-F238E27FC236}">
                      <a16:creationId xmlns:a16="http://schemas.microsoft.com/office/drawing/2014/main" id="{913B84ED-474C-3C9B-FFF3-6BFAF31ECFEF}"/>
                    </a:ext>
                  </a:extLst>
                </p:cNvPr>
                <p:cNvSpPr/>
                <p:nvPr/>
              </p:nvSpPr>
              <p:spPr>
                <a:xfrm>
                  <a:off x="756917" y="3624950"/>
                  <a:ext cx="92202" cy="6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02" h="63722" extrusionOk="0">
                      <a:moveTo>
                        <a:pt x="0" y="0"/>
                      </a:moveTo>
                      <a:lnTo>
                        <a:pt x="0" y="10478"/>
                      </a:lnTo>
                      <a:lnTo>
                        <a:pt x="92202" y="63722"/>
                      </a:lnTo>
                      <a:lnTo>
                        <a:pt x="92202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6455;p64">
                  <a:extLst>
                    <a:ext uri="{FF2B5EF4-FFF2-40B4-BE49-F238E27FC236}">
                      <a16:creationId xmlns:a16="http://schemas.microsoft.com/office/drawing/2014/main" id="{0034634B-9A24-8C60-D655-0C2B21FEC6EC}"/>
                    </a:ext>
                  </a:extLst>
                </p:cNvPr>
                <p:cNvSpPr/>
                <p:nvPr/>
              </p:nvSpPr>
              <p:spPr>
                <a:xfrm>
                  <a:off x="849119" y="3671432"/>
                  <a:ext cx="11620" cy="1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240" extrusionOk="0">
                      <a:moveTo>
                        <a:pt x="0" y="6763"/>
                      </a:moveTo>
                      <a:lnTo>
                        <a:pt x="0" y="17240"/>
                      </a:lnTo>
                      <a:lnTo>
                        <a:pt x="11621" y="10477"/>
                      </a:lnTo>
                      <a:lnTo>
                        <a:pt x="11621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" name="Google Shape;6456;p64">
                <a:extLst>
                  <a:ext uri="{FF2B5EF4-FFF2-40B4-BE49-F238E27FC236}">
                    <a16:creationId xmlns:a16="http://schemas.microsoft.com/office/drawing/2014/main" id="{A4387215-D88F-B889-FF2C-833FAC577201}"/>
                  </a:ext>
                </a:extLst>
              </p:cNvPr>
              <p:cNvGrpSpPr/>
              <p:nvPr/>
            </p:nvGrpSpPr>
            <p:grpSpPr>
              <a:xfrm>
                <a:off x="737676" y="3629331"/>
                <a:ext cx="103917" cy="70390"/>
                <a:chOff x="737676" y="3629331"/>
                <a:chExt cx="103917" cy="70390"/>
              </a:xfrm>
            </p:grpSpPr>
            <p:sp>
              <p:nvSpPr>
                <p:cNvPr id="144" name="Google Shape;6457;p64">
                  <a:extLst>
                    <a:ext uri="{FF2B5EF4-FFF2-40B4-BE49-F238E27FC236}">
                      <a16:creationId xmlns:a16="http://schemas.microsoft.com/office/drawing/2014/main" id="{BEEF3DB6-B644-7912-837A-AA9FCECE75CC}"/>
                    </a:ext>
                  </a:extLst>
                </p:cNvPr>
                <p:cNvSpPr/>
                <p:nvPr/>
              </p:nvSpPr>
              <p:spPr>
                <a:xfrm>
                  <a:off x="737676" y="3629331"/>
                  <a:ext cx="103917" cy="59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17" h="59912" extrusionOk="0">
                      <a:moveTo>
                        <a:pt x="0" y="6668"/>
                      </a:moveTo>
                      <a:lnTo>
                        <a:pt x="11621" y="0"/>
                      </a:lnTo>
                      <a:lnTo>
                        <a:pt x="103918" y="53245"/>
                      </a:lnTo>
                      <a:lnTo>
                        <a:pt x="92202" y="59912"/>
                      </a:lnTo>
                      <a:lnTo>
                        <a:pt x="0" y="666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6458;p64">
                  <a:extLst>
                    <a:ext uri="{FF2B5EF4-FFF2-40B4-BE49-F238E27FC236}">
                      <a16:creationId xmlns:a16="http://schemas.microsoft.com/office/drawing/2014/main" id="{69045771-C62F-206E-11AA-918E41F61833}"/>
                    </a:ext>
                  </a:extLst>
                </p:cNvPr>
                <p:cNvSpPr/>
                <p:nvPr/>
              </p:nvSpPr>
              <p:spPr>
                <a:xfrm>
                  <a:off x="737676" y="3635999"/>
                  <a:ext cx="92202" cy="6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02" h="63722" extrusionOk="0">
                      <a:moveTo>
                        <a:pt x="0" y="0"/>
                      </a:moveTo>
                      <a:lnTo>
                        <a:pt x="0" y="10477"/>
                      </a:lnTo>
                      <a:lnTo>
                        <a:pt x="92202" y="63722"/>
                      </a:lnTo>
                      <a:lnTo>
                        <a:pt x="92202" y="53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6459;p64">
                  <a:extLst>
                    <a:ext uri="{FF2B5EF4-FFF2-40B4-BE49-F238E27FC236}">
                      <a16:creationId xmlns:a16="http://schemas.microsoft.com/office/drawing/2014/main" id="{EF5252E1-D53E-96B8-BB12-D2C2148CB70A}"/>
                    </a:ext>
                  </a:extLst>
                </p:cNvPr>
                <p:cNvSpPr/>
                <p:nvPr/>
              </p:nvSpPr>
              <p:spPr>
                <a:xfrm>
                  <a:off x="829878" y="3682576"/>
                  <a:ext cx="11715" cy="17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7145" extrusionOk="0">
                      <a:moveTo>
                        <a:pt x="0" y="6667"/>
                      </a:moveTo>
                      <a:lnTo>
                        <a:pt x="0" y="17145"/>
                      </a:lnTo>
                      <a:lnTo>
                        <a:pt x="11716" y="10382"/>
                      </a:lnTo>
                      <a:lnTo>
                        <a:pt x="11716" y="0"/>
                      </a:lnTo>
                      <a:lnTo>
                        <a:pt x="0" y="6667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" name="Google Shape;6460;p64">
                <a:extLst>
                  <a:ext uri="{FF2B5EF4-FFF2-40B4-BE49-F238E27FC236}">
                    <a16:creationId xmlns:a16="http://schemas.microsoft.com/office/drawing/2014/main" id="{7152EDB3-5EA0-DF39-4C52-6355541C9E41}"/>
                  </a:ext>
                </a:extLst>
              </p:cNvPr>
              <p:cNvGrpSpPr/>
              <p:nvPr/>
            </p:nvGrpSpPr>
            <p:grpSpPr>
              <a:xfrm>
                <a:off x="856167" y="3691196"/>
                <a:ext cx="38671" cy="80628"/>
                <a:chOff x="856167" y="3691196"/>
                <a:chExt cx="38671" cy="80628"/>
              </a:xfrm>
            </p:grpSpPr>
            <p:grpSp>
              <p:nvGrpSpPr>
                <p:cNvPr id="120" name="Google Shape;6461;p64">
                  <a:extLst>
                    <a:ext uri="{FF2B5EF4-FFF2-40B4-BE49-F238E27FC236}">
                      <a16:creationId xmlns:a16="http://schemas.microsoft.com/office/drawing/2014/main" id="{DFB76A30-61B4-9C27-A5C3-0F366CB62785}"/>
                    </a:ext>
                  </a:extLst>
                </p:cNvPr>
                <p:cNvGrpSpPr/>
                <p:nvPr/>
              </p:nvGrpSpPr>
              <p:grpSpPr>
                <a:xfrm>
                  <a:off x="872122" y="3755061"/>
                  <a:ext cx="6905" cy="16763"/>
                  <a:chOff x="872122" y="3755061"/>
                  <a:chExt cx="6905" cy="16763"/>
                </a:xfrm>
              </p:grpSpPr>
              <p:sp>
                <p:nvSpPr>
                  <p:cNvPr id="142" name="Google Shape;6462;p64">
                    <a:extLst>
                      <a:ext uri="{FF2B5EF4-FFF2-40B4-BE49-F238E27FC236}">
                        <a16:creationId xmlns:a16="http://schemas.microsoft.com/office/drawing/2014/main" id="{8BC05EF1-A5E8-1588-4F5D-EB51474C2492}"/>
                      </a:ext>
                    </a:extLst>
                  </p:cNvPr>
                  <p:cNvSpPr/>
                  <p:nvPr/>
                </p:nvSpPr>
                <p:spPr>
                  <a:xfrm>
                    <a:off x="872265" y="3757061"/>
                    <a:ext cx="6762" cy="14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4763" extrusionOk="0">
                        <a:moveTo>
                          <a:pt x="6668" y="0"/>
                        </a:moveTo>
                        <a:lnTo>
                          <a:pt x="6668" y="12763"/>
                        </a:lnTo>
                        <a:lnTo>
                          <a:pt x="6668" y="12763"/>
                        </a:lnTo>
                        <a:cubicBezTo>
                          <a:pt x="6668" y="13240"/>
                          <a:pt x="6382" y="13716"/>
                          <a:pt x="5715" y="14192"/>
                        </a:cubicBezTo>
                        <a:cubicBezTo>
                          <a:pt x="4381" y="14954"/>
                          <a:pt x="2286" y="14954"/>
                          <a:pt x="952" y="14192"/>
                        </a:cubicBezTo>
                        <a:cubicBezTo>
                          <a:pt x="286" y="13811"/>
                          <a:pt x="0" y="13240"/>
                          <a:pt x="0" y="12763"/>
                        </a:cubicBezTo>
                        <a:lnTo>
                          <a:pt x="0" y="0"/>
                        </a:lnTo>
                        <a:lnTo>
                          <a:pt x="676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6463;p64">
                    <a:extLst>
                      <a:ext uri="{FF2B5EF4-FFF2-40B4-BE49-F238E27FC236}">
                        <a16:creationId xmlns:a16="http://schemas.microsoft.com/office/drawing/2014/main" id="{57AB13DB-E6D8-571C-1AC5-8F21390B0834}"/>
                      </a:ext>
                    </a:extLst>
                  </p:cNvPr>
                  <p:cNvSpPr/>
                  <p:nvPr/>
                </p:nvSpPr>
                <p:spPr>
                  <a:xfrm>
                    <a:off x="872122" y="3755061"/>
                    <a:ext cx="6762" cy="3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3905" extrusionOk="0">
                        <a:moveTo>
                          <a:pt x="1000" y="3334"/>
                        </a:moveTo>
                        <a:cubicBezTo>
                          <a:pt x="2334" y="4096"/>
                          <a:pt x="4524" y="4096"/>
                          <a:pt x="5763" y="3334"/>
                        </a:cubicBezTo>
                        <a:cubicBezTo>
                          <a:pt x="7096" y="2572"/>
                          <a:pt x="7096" y="1333"/>
                          <a:pt x="5763" y="572"/>
                        </a:cubicBezTo>
                        <a:cubicBezTo>
                          <a:pt x="4429" y="-191"/>
                          <a:pt x="2334" y="-191"/>
                          <a:pt x="1000" y="572"/>
                        </a:cubicBezTo>
                        <a:cubicBezTo>
                          <a:pt x="-333" y="1333"/>
                          <a:pt x="-333" y="2572"/>
                          <a:pt x="1000" y="3334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" name="Google Shape;6464;p64">
                  <a:extLst>
                    <a:ext uri="{FF2B5EF4-FFF2-40B4-BE49-F238E27FC236}">
                      <a16:creationId xmlns:a16="http://schemas.microsoft.com/office/drawing/2014/main" id="{8818BA8B-71C9-2BCE-E892-FA2E2D522BE5}"/>
                    </a:ext>
                  </a:extLst>
                </p:cNvPr>
                <p:cNvGrpSpPr/>
                <p:nvPr/>
              </p:nvGrpSpPr>
              <p:grpSpPr>
                <a:xfrm>
                  <a:off x="865621" y="3748012"/>
                  <a:ext cx="19883" cy="14287"/>
                  <a:chOff x="865621" y="3748012"/>
                  <a:chExt cx="19883" cy="14287"/>
                </a:xfrm>
              </p:grpSpPr>
              <p:sp>
                <p:nvSpPr>
                  <p:cNvPr id="140" name="Google Shape;6465;p64">
                    <a:extLst>
                      <a:ext uri="{FF2B5EF4-FFF2-40B4-BE49-F238E27FC236}">
                        <a16:creationId xmlns:a16="http://schemas.microsoft.com/office/drawing/2014/main" id="{0B2588C3-CF73-1A8C-A8D4-0CDA8630713B}"/>
                      </a:ext>
                    </a:extLst>
                  </p:cNvPr>
                  <p:cNvSpPr/>
                  <p:nvPr/>
                </p:nvSpPr>
                <p:spPr>
                  <a:xfrm>
                    <a:off x="865692" y="3753727"/>
                    <a:ext cx="19812" cy="8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12" h="8572" extrusionOk="0">
                        <a:moveTo>
                          <a:pt x="19717" y="0"/>
                        </a:moveTo>
                        <a:lnTo>
                          <a:pt x="19717" y="2858"/>
                        </a:lnTo>
                        <a:lnTo>
                          <a:pt x="19717" y="2858"/>
                        </a:lnTo>
                        <a:cubicBezTo>
                          <a:pt x="19717" y="4382"/>
                          <a:pt x="18764" y="5715"/>
                          <a:pt x="16859" y="6858"/>
                        </a:cubicBezTo>
                        <a:cubicBezTo>
                          <a:pt x="13049" y="9144"/>
                          <a:pt x="6763" y="9144"/>
                          <a:pt x="2858" y="6858"/>
                        </a:cubicBezTo>
                        <a:cubicBezTo>
                          <a:pt x="953" y="5715"/>
                          <a:pt x="0" y="4286"/>
                          <a:pt x="0" y="2858"/>
                        </a:cubicBezTo>
                        <a:lnTo>
                          <a:pt x="0" y="0"/>
                        </a:lnTo>
                        <a:lnTo>
                          <a:pt x="198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" name="Google Shape;6466;p64">
                    <a:extLst>
                      <a:ext uri="{FF2B5EF4-FFF2-40B4-BE49-F238E27FC236}">
                        <a16:creationId xmlns:a16="http://schemas.microsoft.com/office/drawing/2014/main" id="{8350C087-EA0E-8C31-8FAB-74C860555C8E}"/>
                      </a:ext>
                    </a:extLst>
                  </p:cNvPr>
                  <p:cNvSpPr/>
                  <p:nvPr/>
                </p:nvSpPr>
                <p:spPr>
                  <a:xfrm>
                    <a:off x="865621" y="3748012"/>
                    <a:ext cx="19788" cy="11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88" h="11453" extrusionOk="0">
                        <a:moveTo>
                          <a:pt x="2929" y="9811"/>
                        </a:moveTo>
                        <a:cubicBezTo>
                          <a:pt x="6834" y="12002"/>
                          <a:pt x="13025" y="12002"/>
                          <a:pt x="16931" y="9811"/>
                        </a:cubicBezTo>
                        <a:cubicBezTo>
                          <a:pt x="20741" y="7525"/>
                          <a:pt x="20741" y="3905"/>
                          <a:pt x="16931" y="1715"/>
                        </a:cubicBezTo>
                        <a:cubicBezTo>
                          <a:pt x="13121" y="-572"/>
                          <a:pt x="6834" y="-572"/>
                          <a:pt x="2929" y="1715"/>
                        </a:cubicBezTo>
                        <a:cubicBezTo>
                          <a:pt x="-976" y="3905"/>
                          <a:pt x="-976" y="7525"/>
                          <a:pt x="2929" y="981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" name="Google Shape;6467;p64">
                  <a:extLst>
                    <a:ext uri="{FF2B5EF4-FFF2-40B4-BE49-F238E27FC236}">
                      <a16:creationId xmlns:a16="http://schemas.microsoft.com/office/drawing/2014/main" id="{C6A1BD18-64F9-CE05-CFE1-1F4699985A36}"/>
                    </a:ext>
                  </a:extLst>
                </p:cNvPr>
                <p:cNvGrpSpPr/>
                <p:nvPr/>
              </p:nvGrpSpPr>
              <p:grpSpPr>
                <a:xfrm>
                  <a:off x="868347" y="3733272"/>
                  <a:ext cx="14489" cy="23956"/>
                  <a:chOff x="868347" y="3733272"/>
                  <a:chExt cx="14489" cy="23956"/>
                </a:xfrm>
              </p:grpSpPr>
              <p:sp>
                <p:nvSpPr>
                  <p:cNvPr id="138" name="Google Shape;6468;p64">
                    <a:extLst>
                      <a:ext uri="{FF2B5EF4-FFF2-40B4-BE49-F238E27FC236}">
                        <a16:creationId xmlns:a16="http://schemas.microsoft.com/office/drawing/2014/main" id="{01FB2528-A640-96E2-4016-DD4314B5D476}"/>
                      </a:ext>
                    </a:extLst>
                  </p:cNvPr>
                  <p:cNvSpPr/>
                  <p:nvPr/>
                </p:nvSpPr>
                <p:spPr>
                  <a:xfrm>
                    <a:off x="868454" y="3737440"/>
                    <a:ext cx="14382" cy="19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" h="19788" extrusionOk="0">
                        <a:moveTo>
                          <a:pt x="14288" y="0"/>
                        </a:moveTo>
                        <a:lnTo>
                          <a:pt x="14288" y="15716"/>
                        </a:lnTo>
                        <a:lnTo>
                          <a:pt x="14288" y="15716"/>
                        </a:lnTo>
                        <a:cubicBezTo>
                          <a:pt x="14288" y="16764"/>
                          <a:pt x="13621" y="17812"/>
                          <a:pt x="12192" y="18574"/>
                        </a:cubicBezTo>
                        <a:cubicBezTo>
                          <a:pt x="9430" y="20193"/>
                          <a:pt x="4858" y="20193"/>
                          <a:pt x="2096" y="18574"/>
                        </a:cubicBezTo>
                        <a:cubicBezTo>
                          <a:pt x="667" y="17812"/>
                          <a:pt x="0" y="16669"/>
                          <a:pt x="0" y="15716"/>
                        </a:cubicBezTo>
                        <a:lnTo>
                          <a:pt x="0" y="0"/>
                        </a:lnTo>
                        <a:lnTo>
                          <a:pt x="1438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6469;p64">
                    <a:extLst>
                      <a:ext uri="{FF2B5EF4-FFF2-40B4-BE49-F238E27FC236}">
                        <a16:creationId xmlns:a16="http://schemas.microsoft.com/office/drawing/2014/main" id="{D7DAD3AC-D315-3F91-2B75-0CD17216886D}"/>
                      </a:ext>
                    </a:extLst>
                  </p:cNvPr>
                  <p:cNvSpPr/>
                  <p:nvPr/>
                </p:nvSpPr>
                <p:spPr>
                  <a:xfrm>
                    <a:off x="868347" y="3733272"/>
                    <a:ext cx="14275" cy="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75" h="8239" extrusionOk="0">
                        <a:moveTo>
                          <a:pt x="2108" y="7025"/>
                        </a:moveTo>
                        <a:cubicBezTo>
                          <a:pt x="4870" y="8644"/>
                          <a:pt x="9442" y="8644"/>
                          <a:pt x="12204" y="7025"/>
                        </a:cubicBezTo>
                        <a:cubicBezTo>
                          <a:pt x="14966" y="5406"/>
                          <a:pt x="14966" y="2834"/>
                          <a:pt x="12204" y="1215"/>
                        </a:cubicBezTo>
                        <a:cubicBezTo>
                          <a:pt x="9442" y="-405"/>
                          <a:pt x="4870" y="-405"/>
                          <a:pt x="2108" y="1215"/>
                        </a:cubicBezTo>
                        <a:cubicBezTo>
                          <a:pt x="-750" y="2834"/>
                          <a:pt x="-655" y="5406"/>
                          <a:pt x="2108" y="7025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" name="Google Shape;6470;p64">
                  <a:extLst>
                    <a:ext uri="{FF2B5EF4-FFF2-40B4-BE49-F238E27FC236}">
                      <a16:creationId xmlns:a16="http://schemas.microsoft.com/office/drawing/2014/main" id="{4A62D193-A3A8-C9C7-E305-BC2FE8282CE6}"/>
                    </a:ext>
                  </a:extLst>
                </p:cNvPr>
                <p:cNvGrpSpPr/>
                <p:nvPr/>
              </p:nvGrpSpPr>
              <p:grpSpPr>
                <a:xfrm>
                  <a:off x="860275" y="3727534"/>
                  <a:ext cx="30658" cy="22097"/>
                  <a:chOff x="860275" y="3727534"/>
                  <a:chExt cx="30658" cy="22097"/>
                </a:xfrm>
              </p:grpSpPr>
              <p:sp>
                <p:nvSpPr>
                  <p:cNvPr id="136" name="Google Shape;6471;p64">
                    <a:extLst>
                      <a:ext uri="{FF2B5EF4-FFF2-40B4-BE49-F238E27FC236}">
                        <a16:creationId xmlns:a16="http://schemas.microsoft.com/office/drawing/2014/main" id="{F619D57A-AD0F-6FD5-73C4-3EA8A2C01D04}"/>
                      </a:ext>
                    </a:extLst>
                  </p:cNvPr>
                  <p:cNvSpPr/>
                  <p:nvPr/>
                </p:nvSpPr>
                <p:spPr>
                  <a:xfrm>
                    <a:off x="860358" y="3736392"/>
                    <a:ext cx="30575" cy="13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75" h="13239" extrusionOk="0">
                        <a:moveTo>
                          <a:pt x="30480" y="0"/>
                        </a:moveTo>
                        <a:lnTo>
                          <a:pt x="30480" y="4381"/>
                        </a:lnTo>
                        <a:lnTo>
                          <a:pt x="30480" y="4381"/>
                        </a:lnTo>
                        <a:cubicBezTo>
                          <a:pt x="30480" y="6667"/>
                          <a:pt x="28956" y="8858"/>
                          <a:pt x="26003" y="10668"/>
                        </a:cubicBezTo>
                        <a:cubicBezTo>
                          <a:pt x="20002" y="14097"/>
                          <a:pt x="10382" y="14097"/>
                          <a:pt x="4477" y="10668"/>
                        </a:cubicBezTo>
                        <a:cubicBezTo>
                          <a:pt x="1524" y="8953"/>
                          <a:pt x="0" y="6667"/>
                          <a:pt x="0" y="4381"/>
                        </a:cubicBezTo>
                        <a:lnTo>
                          <a:pt x="0" y="0"/>
                        </a:lnTo>
                        <a:lnTo>
                          <a:pt x="305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6472;p64">
                    <a:extLst>
                      <a:ext uri="{FF2B5EF4-FFF2-40B4-BE49-F238E27FC236}">
                        <a16:creationId xmlns:a16="http://schemas.microsoft.com/office/drawing/2014/main" id="{597EB6EB-E734-20DB-34B1-4441134ED858}"/>
                      </a:ext>
                    </a:extLst>
                  </p:cNvPr>
                  <p:cNvSpPr/>
                  <p:nvPr/>
                </p:nvSpPr>
                <p:spPr>
                  <a:xfrm>
                    <a:off x="860275" y="3727534"/>
                    <a:ext cx="30420" cy="17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0" h="17621" extrusionOk="0">
                        <a:moveTo>
                          <a:pt x="4465" y="15050"/>
                        </a:moveTo>
                        <a:cubicBezTo>
                          <a:pt x="10466" y="18478"/>
                          <a:pt x="20086" y="18478"/>
                          <a:pt x="25991" y="15050"/>
                        </a:cubicBezTo>
                        <a:cubicBezTo>
                          <a:pt x="31897" y="11620"/>
                          <a:pt x="31897" y="6001"/>
                          <a:pt x="25991" y="2572"/>
                        </a:cubicBezTo>
                        <a:cubicBezTo>
                          <a:pt x="19991" y="-857"/>
                          <a:pt x="10370" y="-857"/>
                          <a:pt x="4465" y="2572"/>
                        </a:cubicBezTo>
                        <a:cubicBezTo>
                          <a:pt x="-1536" y="6001"/>
                          <a:pt x="-1441" y="11525"/>
                          <a:pt x="4465" y="1505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" name="Google Shape;6473;p64">
                  <a:extLst>
                    <a:ext uri="{FF2B5EF4-FFF2-40B4-BE49-F238E27FC236}">
                      <a16:creationId xmlns:a16="http://schemas.microsoft.com/office/drawing/2014/main" id="{55BE8309-20CD-B9C0-833E-E8F845A71B0C}"/>
                    </a:ext>
                  </a:extLst>
                </p:cNvPr>
                <p:cNvGrpSpPr/>
                <p:nvPr/>
              </p:nvGrpSpPr>
              <p:grpSpPr>
                <a:xfrm>
                  <a:off x="864049" y="3715985"/>
                  <a:ext cx="23074" cy="25860"/>
                  <a:chOff x="864049" y="3715985"/>
                  <a:chExt cx="23074" cy="25860"/>
                </a:xfrm>
              </p:grpSpPr>
              <p:sp>
                <p:nvSpPr>
                  <p:cNvPr id="134" name="Google Shape;6474;p64">
                    <a:extLst>
                      <a:ext uri="{FF2B5EF4-FFF2-40B4-BE49-F238E27FC236}">
                        <a16:creationId xmlns:a16="http://schemas.microsoft.com/office/drawing/2014/main" id="{D99EE392-13FD-33A4-C026-688F61AAB0DB}"/>
                      </a:ext>
                    </a:extLst>
                  </p:cNvPr>
                  <p:cNvSpPr/>
                  <p:nvPr/>
                </p:nvSpPr>
                <p:spPr>
                  <a:xfrm>
                    <a:off x="864168" y="3722581"/>
                    <a:ext cx="22955" cy="19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55" h="19264" extrusionOk="0">
                        <a:moveTo>
                          <a:pt x="22860" y="0"/>
                        </a:moveTo>
                        <a:lnTo>
                          <a:pt x="22860" y="12668"/>
                        </a:lnTo>
                        <a:lnTo>
                          <a:pt x="22860" y="12668"/>
                        </a:lnTo>
                        <a:cubicBezTo>
                          <a:pt x="22860" y="14383"/>
                          <a:pt x="21717" y="16097"/>
                          <a:pt x="19526" y="17336"/>
                        </a:cubicBezTo>
                        <a:cubicBezTo>
                          <a:pt x="15050" y="19907"/>
                          <a:pt x="7810" y="19907"/>
                          <a:pt x="3334" y="17336"/>
                        </a:cubicBezTo>
                        <a:cubicBezTo>
                          <a:pt x="1143" y="16097"/>
                          <a:pt x="0" y="14383"/>
                          <a:pt x="0" y="12668"/>
                        </a:cubicBezTo>
                        <a:lnTo>
                          <a:pt x="0" y="0"/>
                        </a:lnTo>
                        <a:lnTo>
                          <a:pt x="2295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6475;p64">
                    <a:extLst>
                      <a:ext uri="{FF2B5EF4-FFF2-40B4-BE49-F238E27FC236}">
                        <a16:creationId xmlns:a16="http://schemas.microsoft.com/office/drawing/2014/main" id="{FA4A20C7-19FB-732A-8FB6-619EBD636135}"/>
                      </a:ext>
                    </a:extLst>
                  </p:cNvPr>
                  <p:cNvSpPr/>
                  <p:nvPr/>
                </p:nvSpPr>
                <p:spPr>
                  <a:xfrm>
                    <a:off x="864049" y="3715985"/>
                    <a:ext cx="22907" cy="132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07" h="13287" extrusionOk="0">
                        <a:moveTo>
                          <a:pt x="3358" y="11359"/>
                        </a:moveTo>
                        <a:cubicBezTo>
                          <a:pt x="7834" y="13930"/>
                          <a:pt x="15073" y="13930"/>
                          <a:pt x="19550" y="11359"/>
                        </a:cubicBezTo>
                        <a:cubicBezTo>
                          <a:pt x="24027" y="8787"/>
                          <a:pt x="24027" y="4596"/>
                          <a:pt x="19550" y="1929"/>
                        </a:cubicBezTo>
                        <a:cubicBezTo>
                          <a:pt x="15073" y="-643"/>
                          <a:pt x="7834" y="-643"/>
                          <a:pt x="3358" y="1929"/>
                        </a:cubicBezTo>
                        <a:cubicBezTo>
                          <a:pt x="-1119" y="4501"/>
                          <a:pt x="-1119" y="8692"/>
                          <a:pt x="3358" y="11359"/>
                        </a:cubicBezTo>
                        <a:close/>
                      </a:path>
                    </a:pathLst>
                  </a:custGeom>
                  <a:solidFill>
                    <a:srgbClr val="5C5C5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6476;p64">
                  <a:extLst>
                    <a:ext uri="{FF2B5EF4-FFF2-40B4-BE49-F238E27FC236}">
                      <a16:creationId xmlns:a16="http://schemas.microsoft.com/office/drawing/2014/main" id="{FBF50974-4D1F-AB29-1E45-C4459E346A37}"/>
                    </a:ext>
                  </a:extLst>
                </p:cNvPr>
                <p:cNvGrpSpPr/>
                <p:nvPr/>
              </p:nvGrpSpPr>
              <p:grpSpPr>
                <a:xfrm>
                  <a:off x="856167" y="3703674"/>
                  <a:ext cx="38671" cy="27907"/>
                  <a:chOff x="856167" y="3703674"/>
                  <a:chExt cx="38671" cy="27907"/>
                </a:xfrm>
              </p:grpSpPr>
              <p:sp>
                <p:nvSpPr>
                  <p:cNvPr id="132" name="Google Shape;6477;p64">
                    <a:extLst>
                      <a:ext uri="{FF2B5EF4-FFF2-40B4-BE49-F238E27FC236}">
                        <a16:creationId xmlns:a16="http://schemas.microsoft.com/office/drawing/2014/main" id="{DA27D2CE-9A39-9B0A-F792-92D1D3FA06EE}"/>
                      </a:ext>
                    </a:extLst>
                  </p:cNvPr>
                  <p:cNvSpPr/>
                  <p:nvPr/>
                </p:nvSpPr>
                <p:spPr>
                  <a:xfrm>
                    <a:off x="856167" y="3714770"/>
                    <a:ext cx="38671" cy="16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71" h="16811" extrusionOk="0">
                        <a:moveTo>
                          <a:pt x="38672" y="0"/>
                        </a:moveTo>
                        <a:lnTo>
                          <a:pt x="38672" y="5620"/>
                        </a:lnTo>
                        <a:lnTo>
                          <a:pt x="38576" y="5620"/>
                        </a:lnTo>
                        <a:cubicBezTo>
                          <a:pt x="38576" y="8477"/>
                          <a:pt x="36671" y="11335"/>
                          <a:pt x="32957" y="13526"/>
                        </a:cubicBezTo>
                        <a:cubicBezTo>
                          <a:pt x="25432" y="17907"/>
                          <a:pt x="13240" y="17907"/>
                          <a:pt x="5715" y="13526"/>
                        </a:cubicBezTo>
                        <a:cubicBezTo>
                          <a:pt x="1905" y="11335"/>
                          <a:pt x="0" y="8477"/>
                          <a:pt x="0" y="5620"/>
                        </a:cubicBezTo>
                        <a:lnTo>
                          <a:pt x="0" y="0"/>
                        </a:lnTo>
                        <a:lnTo>
                          <a:pt x="38672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" name="Google Shape;6478;p64">
                    <a:extLst>
                      <a:ext uri="{FF2B5EF4-FFF2-40B4-BE49-F238E27FC236}">
                        <a16:creationId xmlns:a16="http://schemas.microsoft.com/office/drawing/2014/main" id="{E696E306-F0B0-4E8F-A7BC-A7F4426B1658}"/>
                      </a:ext>
                    </a:extLst>
                  </p:cNvPr>
                  <p:cNvSpPr/>
                  <p:nvPr/>
                </p:nvSpPr>
                <p:spPr>
                  <a:xfrm>
                    <a:off x="856239" y="3703674"/>
                    <a:ext cx="38528" cy="22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8" h="22288" extrusionOk="0">
                        <a:moveTo>
                          <a:pt x="5644" y="19003"/>
                        </a:moveTo>
                        <a:cubicBezTo>
                          <a:pt x="13168" y="23384"/>
                          <a:pt x="25360" y="23384"/>
                          <a:pt x="32885" y="19003"/>
                        </a:cubicBezTo>
                        <a:cubicBezTo>
                          <a:pt x="40410" y="14621"/>
                          <a:pt x="40410" y="7572"/>
                          <a:pt x="32885" y="3286"/>
                        </a:cubicBezTo>
                        <a:cubicBezTo>
                          <a:pt x="25360" y="-1095"/>
                          <a:pt x="13168" y="-1095"/>
                          <a:pt x="5644" y="3286"/>
                        </a:cubicBezTo>
                        <a:cubicBezTo>
                          <a:pt x="-1881" y="7668"/>
                          <a:pt x="-1881" y="14716"/>
                          <a:pt x="5644" y="19003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" name="Google Shape;6479;p64">
                  <a:extLst>
                    <a:ext uri="{FF2B5EF4-FFF2-40B4-BE49-F238E27FC236}">
                      <a16:creationId xmlns:a16="http://schemas.microsoft.com/office/drawing/2014/main" id="{6FEB30D2-D7D4-6EE4-F7AA-B02FD139D7CD}"/>
                    </a:ext>
                  </a:extLst>
                </p:cNvPr>
                <p:cNvGrpSpPr/>
                <p:nvPr/>
              </p:nvGrpSpPr>
              <p:grpSpPr>
                <a:xfrm>
                  <a:off x="860549" y="3694196"/>
                  <a:ext cx="30003" cy="27741"/>
                  <a:chOff x="860549" y="3694196"/>
                  <a:chExt cx="30003" cy="27741"/>
                </a:xfrm>
              </p:grpSpPr>
              <p:sp>
                <p:nvSpPr>
                  <p:cNvPr id="130" name="Google Shape;6480;p64">
                    <a:extLst>
                      <a:ext uri="{FF2B5EF4-FFF2-40B4-BE49-F238E27FC236}">
                        <a16:creationId xmlns:a16="http://schemas.microsoft.com/office/drawing/2014/main" id="{438FD96A-2846-92B8-46BE-1F7EDD9F08C5}"/>
                      </a:ext>
                    </a:extLst>
                  </p:cNvPr>
                  <p:cNvSpPr/>
                  <p:nvPr/>
                </p:nvSpPr>
                <p:spPr>
                  <a:xfrm>
                    <a:off x="860549" y="3702864"/>
                    <a:ext cx="30003" cy="19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03" h="19073" extrusionOk="0">
                        <a:moveTo>
                          <a:pt x="30004" y="0"/>
                        </a:moveTo>
                        <a:lnTo>
                          <a:pt x="30004" y="10478"/>
                        </a:lnTo>
                        <a:lnTo>
                          <a:pt x="30004" y="10478"/>
                        </a:lnTo>
                        <a:cubicBezTo>
                          <a:pt x="30004" y="12668"/>
                          <a:pt x="28575" y="14859"/>
                          <a:pt x="25622" y="16574"/>
                        </a:cubicBezTo>
                        <a:cubicBezTo>
                          <a:pt x="19717" y="19907"/>
                          <a:pt x="10287" y="19907"/>
                          <a:pt x="4381" y="16574"/>
                        </a:cubicBezTo>
                        <a:cubicBezTo>
                          <a:pt x="1429" y="14859"/>
                          <a:pt x="0" y="12668"/>
                          <a:pt x="0" y="10478"/>
                        </a:cubicBezTo>
                        <a:lnTo>
                          <a:pt x="0" y="0"/>
                        </a:lnTo>
                        <a:lnTo>
                          <a:pt x="30004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6481;p64">
                    <a:extLst>
                      <a:ext uri="{FF2B5EF4-FFF2-40B4-BE49-F238E27FC236}">
                        <a16:creationId xmlns:a16="http://schemas.microsoft.com/office/drawing/2014/main" id="{71D2BAC9-2888-3089-A197-2849317E9B6D}"/>
                      </a:ext>
                    </a:extLst>
                  </p:cNvPr>
                  <p:cNvSpPr/>
                  <p:nvPr/>
                </p:nvSpPr>
                <p:spPr>
                  <a:xfrm>
                    <a:off x="860573" y="3694196"/>
                    <a:ext cx="29956" cy="17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56" h="17264" extrusionOk="0">
                        <a:moveTo>
                          <a:pt x="4358" y="14764"/>
                        </a:moveTo>
                        <a:cubicBezTo>
                          <a:pt x="10168" y="18098"/>
                          <a:pt x="19693" y="18098"/>
                          <a:pt x="25598" y="14764"/>
                        </a:cubicBezTo>
                        <a:cubicBezTo>
                          <a:pt x="31409" y="11430"/>
                          <a:pt x="31409" y="5906"/>
                          <a:pt x="25598" y="2572"/>
                        </a:cubicBezTo>
                        <a:cubicBezTo>
                          <a:pt x="19693" y="-857"/>
                          <a:pt x="10263" y="-857"/>
                          <a:pt x="4358" y="2572"/>
                        </a:cubicBezTo>
                        <a:cubicBezTo>
                          <a:pt x="-1453" y="5906"/>
                          <a:pt x="-1453" y="11430"/>
                          <a:pt x="4358" y="14764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" name="Google Shape;6482;p64">
                  <a:extLst>
                    <a:ext uri="{FF2B5EF4-FFF2-40B4-BE49-F238E27FC236}">
                      <a16:creationId xmlns:a16="http://schemas.microsoft.com/office/drawing/2014/main" id="{895B33A6-39D4-2DCC-DDDF-102EF3A15874}"/>
                    </a:ext>
                  </a:extLst>
                </p:cNvPr>
                <p:cNvGrpSpPr/>
                <p:nvPr/>
              </p:nvGrpSpPr>
              <p:grpSpPr>
                <a:xfrm>
                  <a:off x="862835" y="3691196"/>
                  <a:ext cx="25336" cy="18193"/>
                  <a:chOff x="862835" y="3691196"/>
                  <a:chExt cx="25336" cy="18193"/>
                </a:xfrm>
              </p:grpSpPr>
              <p:sp>
                <p:nvSpPr>
                  <p:cNvPr id="128" name="Google Shape;6483;p64">
                    <a:extLst>
                      <a:ext uri="{FF2B5EF4-FFF2-40B4-BE49-F238E27FC236}">
                        <a16:creationId xmlns:a16="http://schemas.microsoft.com/office/drawing/2014/main" id="{51CDD815-FF64-7902-3C4A-B47809FC0EAF}"/>
                      </a:ext>
                    </a:extLst>
                  </p:cNvPr>
                  <p:cNvSpPr/>
                  <p:nvPr/>
                </p:nvSpPr>
                <p:spPr>
                  <a:xfrm>
                    <a:off x="862835" y="3698483"/>
                    <a:ext cx="25336" cy="10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36" h="10906" extrusionOk="0">
                        <a:moveTo>
                          <a:pt x="25336" y="0"/>
                        </a:moveTo>
                        <a:lnTo>
                          <a:pt x="25336" y="3620"/>
                        </a:lnTo>
                        <a:lnTo>
                          <a:pt x="25336" y="3620"/>
                        </a:lnTo>
                        <a:cubicBezTo>
                          <a:pt x="25336" y="5525"/>
                          <a:pt x="24098" y="7334"/>
                          <a:pt x="21622" y="8763"/>
                        </a:cubicBezTo>
                        <a:cubicBezTo>
                          <a:pt x="16669" y="11621"/>
                          <a:pt x="8668" y="11621"/>
                          <a:pt x="3715" y="8763"/>
                        </a:cubicBezTo>
                        <a:cubicBezTo>
                          <a:pt x="1238" y="7334"/>
                          <a:pt x="0" y="5525"/>
                          <a:pt x="0" y="3620"/>
                        </a:cubicBezTo>
                        <a:lnTo>
                          <a:pt x="0" y="0"/>
                        </a:lnTo>
                        <a:lnTo>
                          <a:pt x="25336" y="0"/>
                        </a:ln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6484;p64">
                    <a:extLst>
                      <a:ext uri="{FF2B5EF4-FFF2-40B4-BE49-F238E27FC236}">
                        <a16:creationId xmlns:a16="http://schemas.microsoft.com/office/drawing/2014/main" id="{E1F3BA0E-F6CA-7E00-8BE2-DB9AC1262F87}"/>
                      </a:ext>
                    </a:extLst>
                  </p:cNvPr>
                  <p:cNvSpPr/>
                  <p:nvPr/>
                </p:nvSpPr>
                <p:spPr>
                  <a:xfrm>
                    <a:off x="862835" y="3691196"/>
                    <a:ext cx="25336" cy="14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36" h="14573" extrusionOk="0">
                        <a:moveTo>
                          <a:pt x="3715" y="12430"/>
                        </a:moveTo>
                        <a:cubicBezTo>
                          <a:pt x="8668" y="15288"/>
                          <a:pt x="16669" y="15288"/>
                          <a:pt x="21622" y="12430"/>
                        </a:cubicBezTo>
                        <a:cubicBezTo>
                          <a:pt x="26575" y="9573"/>
                          <a:pt x="26575" y="5001"/>
                          <a:pt x="21622" y="2143"/>
                        </a:cubicBezTo>
                        <a:cubicBezTo>
                          <a:pt x="16669" y="-714"/>
                          <a:pt x="8668" y="-714"/>
                          <a:pt x="3715" y="2143"/>
                        </a:cubicBezTo>
                        <a:cubicBezTo>
                          <a:pt x="-1238" y="5001"/>
                          <a:pt x="-1238" y="9668"/>
                          <a:pt x="3715" y="12430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7" name="Google Shape;6485;p64">
                <a:extLst>
                  <a:ext uri="{FF2B5EF4-FFF2-40B4-BE49-F238E27FC236}">
                    <a16:creationId xmlns:a16="http://schemas.microsoft.com/office/drawing/2014/main" id="{A955D36E-FEA2-2D36-91D3-5B7C3B6071ED}"/>
                  </a:ext>
                </a:extLst>
              </p:cNvPr>
              <p:cNvGrpSpPr/>
              <p:nvPr/>
            </p:nvGrpSpPr>
            <p:grpSpPr>
              <a:xfrm>
                <a:off x="823211" y="3662478"/>
                <a:ext cx="104393" cy="80677"/>
                <a:chOff x="823211" y="3662478"/>
                <a:chExt cx="104393" cy="80677"/>
              </a:xfrm>
            </p:grpSpPr>
            <p:sp>
              <p:nvSpPr>
                <p:cNvPr id="117" name="Google Shape;6486;p64">
                  <a:extLst>
                    <a:ext uri="{FF2B5EF4-FFF2-40B4-BE49-F238E27FC236}">
                      <a16:creationId xmlns:a16="http://schemas.microsoft.com/office/drawing/2014/main" id="{5783C076-7D36-B516-9EFC-85F0A59384FE}"/>
                    </a:ext>
                  </a:extLst>
                </p:cNvPr>
                <p:cNvSpPr/>
                <p:nvPr/>
              </p:nvSpPr>
              <p:spPr>
                <a:xfrm>
                  <a:off x="885028" y="3698197"/>
                  <a:ext cx="42576" cy="4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" h="44958" extrusionOk="0">
                      <a:moveTo>
                        <a:pt x="42577" y="0"/>
                      </a:moveTo>
                      <a:lnTo>
                        <a:pt x="42577" y="20383"/>
                      </a:lnTo>
                      <a:lnTo>
                        <a:pt x="0" y="44958"/>
                      </a:lnTo>
                      <a:lnTo>
                        <a:pt x="0" y="24574"/>
                      </a:lnTo>
                      <a:lnTo>
                        <a:pt x="425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6487;p64">
                  <a:extLst>
                    <a:ext uri="{FF2B5EF4-FFF2-40B4-BE49-F238E27FC236}">
                      <a16:creationId xmlns:a16="http://schemas.microsoft.com/office/drawing/2014/main" id="{41A53F12-7B9B-32AB-A8EA-FAFE6CC1AB8A}"/>
                    </a:ext>
                  </a:extLst>
                </p:cNvPr>
                <p:cNvSpPr/>
                <p:nvPr/>
              </p:nvSpPr>
              <p:spPr>
                <a:xfrm>
                  <a:off x="823211" y="3662478"/>
                  <a:ext cx="104393" cy="60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93" h="60293" extrusionOk="0">
                      <a:moveTo>
                        <a:pt x="104394" y="35719"/>
                      </a:moveTo>
                      <a:lnTo>
                        <a:pt x="42577" y="0"/>
                      </a:lnTo>
                      <a:lnTo>
                        <a:pt x="0" y="24575"/>
                      </a:lnTo>
                      <a:lnTo>
                        <a:pt x="61817" y="60293"/>
                      </a:lnTo>
                      <a:lnTo>
                        <a:pt x="104394" y="3571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6488;p64">
                  <a:extLst>
                    <a:ext uri="{FF2B5EF4-FFF2-40B4-BE49-F238E27FC236}">
                      <a16:creationId xmlns:a16="http://schemas.microsoft.com/office/drawing/2014/main" id="{7A100994-CBCB-20D9-089F-72EF04020009}"/>
                    </a:ext>
                  </a:extLst>
                </p:cNvPr>
                <p:cNvSpPr/>
                <p:nvPr/>
              </p:nvSpPr>
              <p:spPr>
                <a:xfrm>
                  <a:off x="823211" y="3687053"/>
                  <a:ext cx="61817" cy="56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17" h="56102" extrusionOk="0">
                      <a:moveTo>
                        <a:pt x="61817" y="35719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61817" y="56102"/>
                      </a:lnTo>
                      <a:lnTo>
                        <a:pt x="61817" y="357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" name="Google Shape;6489;p64">
                <a:extLst>
                  <a:ext uri="{FF2B5EF4-FFF2-40B4-BE49-F238E27FC236}">
                    <a16:creationId xmlns:a16="http://schemas.microsoft.com/office/drawing/2014/main" id="{942BB9A1-19F5-5FA6-F9EF-68E1392D8FAD}"/>
                  </a:ext>
                </a:extLst>
              </p:cNvPr>
              <p:cNvGrpSpPr/>
              <p:nvPr/>
            </p:nvGrpSpPr>
            <p:grpSpPr>
              <a:xfrm>
                <a:off x="910079" y="3706674"/>
                <a:ext cx="174021" cy="110871"/>
                <a:chOff x="910079" y="3706674"/>
                <a:chExt cx="174021" cy="110871"/>
              </a:xfrm>
            </p:grpSpPr>
            <p:sp>
              <p:nvSpPr>
                <p:cNvPr id="114" name="Google Shape;6490;p64">
                  <a:extLst>
                    <a:ext uri="{FF2B5EF4-FFF2-40B4-BE49-F238E27FC236}">
                      <a16:creationId xmlns:a16="http://schemas.microsoft.com/office/drawing/2014/main" id="{C88BFE89-A1DE-59C1-01B7-CD9690EF477F}"/>
                    </a:ext>
                  </a:extLst>
                </p:cNvPr>
                <p:cNvSpPr/>
                <p:nvPr/>
              </p:nvSpPr>
              <p:spPr>
                <a:xfrm>
                  <a:off x="910079" y="3706674"/>
                  <a:ext cx="174021" cy="100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21" h="100393" extrusionOk="0">
                      <a:moveTo>
                        <a:pt x="0" y="6667"/>
                      </a:moveTo>
                      <a:lnTo>
                        <a:pt x="11716" y="0"/>
                      </a:lnTo>
                      <a:lnTo>
                        <a:pt x="174022" y="93726"/>
                      </a:lnTo>
                      <a:lnTo>
                        <a:pt x="162401" y="100393"/>
                      </a:lnTo>
                      <a:lnTo>
                        <a:pt x="0" y="66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6491;p64">
                  <a:extLst>
                    <a:ext uri="{FF2B5EF4-FFF2-40B4-BE49-F238E27FC236}">
                      <a16:creationId xmlns:a16="http://schemas.microsoft.com/office/drawing/2014/main" id="{4E9B7009-8407-7705-C6A9-2498EADF49CE}"/>
                    </a:ext>
                  </a:extLst>
                </p:cNvPr>
                <p:cNvSpPr/>
                <p:nvPr/>
              </p:nvSpPr>
              <p:spPr>
                <a:xfrm>
                  <a:off x="910079" y="3713342"/>
                  <a:ext cx="162401" cy="10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01" h="104203" extrusionOk="0">
                      <a:moveTo>
                        <a:pt x="0" y="0"/>
                      </a:moveTo>
                      <a:lnTo>
                        <a:pt x="0" y="10478"/>
                      </a:lnTo>
                      <a:lnTo>
                        <a:pt x="162401" y="104204"/>
                      </a:lnTo>
                      <a:lnTo>
                        <a:pt x="162401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6492;p64">
                  <a:extLst>
                    <a:ext uri="{FF2B5EF4-FFF2-40B4-BE49-F238E27FC236}">
                      <a16:creationId xmlns:a16="http://schemas.microsoft.com/office/drawing/2014/main" id="{746889BA-22D1-91C8-F7CF-A6D082C18B68}"/>
                    </a:ext>
                  </a:extLst>
                </p:cNvPr>
                <p:cNvSpPr/>
                <p:nvPr/>
              </p:nvSpPr>
              <p:spPr>
                <a:xfrm>
                  <a:off x="1072480" y="3800400"/>
                  <a:ext cx="11620" cy="17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144" extrusionOk="0">
                      <a:moveTo>
                        <a:pt x="0" y="6667"/>
                      </a:moveTo>
                      <a:lnTo>
                        <a:pt x="0" y="17145"/>
                      </a:lnTo>
                      <a:lnTo>
                        <a:pt x="11621" y="10382"/>
                      </a:lnTo>
                      <a:lnTo>
                        <a:pt x="11621" y="0"/>
                      </a:lnTo>
                      <a:lnTo>
                        <a:pt x="0" y="6667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" name="Google Shape;6493;p64">
                <a:extLst>
                  <a:ext uri="{FF2B5EF4-FFF2-40B4-BE49-F238E27FC236}">
                    <a16:creationId xmlns:a16="http://schemas.microsoft.com/office/drawing/2014/main" id="{94A04554-13C3-2BF1-DBD3-0DB771512871}"/>
                  </a:ext>
                </a:extLst>
              </p:cNvPr>
              <p:cNvGrpSpPr/>
              <p:nvPr/>
            </p:nvGrpSpPr>
            <p:grpSpPr>
              <a:xfrm>
                <a:off x="890933" y="3717723"/>
                <a:ext cx="173926" cy="110966"/>
                <a:chOff x="890933" y="3717723"/>
                <a:chExt cx="173926" cy="110966"/>
              </a:xfrm>
            </p:grpSpPr>
            <p:sp>
              <p:nvSpPr>
                <p:cNvPr id="111" name="Google Shape;6494;p64">
                  <a:extLst>
                    <a:ext uri="{FF2B5EF4-FFF2-40B4-BE49-F238E27FC236}">
                      <a16:creationId xmlns:a16="http://schemas.microsoft.com/office/drawing/2014/main" id="{ABBB84D7-398D-04B3-D44F-B6FF979B3B31}"/>
                    </a:ext>
                  </a:extLst>
                </p:cNvPr>
                <p:cNvSpPr/>
                <p:nvPr/>
              </p:nvSpPr>
              <p:spPr>
                <a:xfrm>
                  <a:off x="890933" y="3717723"/>
                  <a:ext cx="173926" cy="10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26" h="100488" extrusionOk="0">
                      <a:moveTo>
                        <a:pt x="0" y="6763"/>
                      </a:moveTo>
                      <a:lnTo>
                        <a:pt x="11621" y="0"/>
                      </a:lnTo>
                      <a:lnTo>
                        <a:pt x="173926" y="93726"/>
                      </a:lnTo>
                      <a:lnTo>
                        <a:pt x="162306" y="100489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6495;p64">
                  <a:extLst>
                    <a:ext uri="{FF2B5EF4-FFF2-40B4-BE49-F238E27FC236}">
                      <a16:creationId xmlns:a16="http://schemas.microsoft.com/office/drawing/2014/main" id="{CFE8A264-4BE4-1173-1940-EBB2EBF158F2}"/>
                    </a:ext>
                  </a:extLst>
                </p:cNvPr>
                <p:cNvSpPr/>
                <p:nvPr/>
              </p:nvSpPr>
              <p:spPr>
                <a:xfrm>
                  <a:off x="890933" y="3724486"/>
                  <a:ext cx="162305" cy="10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05" h="104203" extrusionOk="0">
                      <a:moveTo>
                        <a:pt x="0" y="0"/>
                      </a:moveTo>
                      <a:lnTo>
                        <a:pt x="0" y="10477"/>
                      </a:lnTo>
                      <a:lnTo>
                        <a:pt x="162306" y="104203"/>
                      </a:lnTo>
                      <a:lnTo>
                        <a:pt x="162306" y="937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6496;p64">
                  <a:extLst>
                    <a:ext uri="{FF2B5EF4-FFF2-40B4-BE49-F238E27FC236}">
                      <a16:creationId xmlns:a16="http://schemas.microsoft.com/office/drawing/2014/main" id="{89683EA9-44C7-13F9-1DDD-8B7F6AACC37D}"/>
                    </a:ext>
                  </a:extLst>
                </p:cNvPr>
                <p:cNvSpPr/>
                <p:nvPr/>
              </p:nvSpPr>
              <p:spPr>
                <a:xfrm>
                  <a:off x="1053239" y="3811449"/>
                  <a:ext cx="11620" cy="17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" h="17240" extrusionOk="0">
                      <a:moveTo>
                        <a:pt x="0" y="6763"/>
                      </a:moveTo>
                      <a:lnTo>
                        <a:pt x="0" y="17240"/>
                      </a:lnTo>
                      <a:lnTo>
                        <a:pt x="11621" y="10478"/>
                      </a:lnTo>
                      <a:lnTo>
                        <a:pt x="11621" y="0"/>
                      </a:lnTo>
                      <a:lnTo>
                        <a:pt x="0" y="6763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" name="Google Shape;6497;p64">
                <a:extLst>
                  <a:ext uri="{FF2B5EF4-FFF2-40B4-BE49-F238E27FC236}">
                    <a16:creationId xmlns:a16="http://schemas.microsoft.com/office/drawing/2014/main" id="{65230523-E6A5-F1A5-EF46-30B4805936BD}"/>
                  </a:ext>
                </a:extLst>
              </p:cNvPr>
              <p:cNvGrpSpPr/>
              <p:nvPr/>
            </p:nvGrpSpPr>
            <p:grpSpPr>
              <a:xfrm>
                <a:off x="1038571" y="3786875"/>
                <a:ext cx="56292" cy="52768"/>
                <a:chOff x="1038571" y="3786875"/>
                <a:chExt cx="56292" cy="52768"/>
              </a:xfrm>
            </p:grpSpPr>
            <p:sp>
              <p:nvSpPr>
                <p:cNvPr id="108" name="Google Shape;6498;p64">
                  <a:extLst>
                    <a:ext uri="{FF2B5EF4-FFF2-40B4-BE49-F238E27FC236}">
                      <a16:creationId xmlns:a16="http://schemas.microsoft.com/office/drawing/2014/main" id="{70C02832-1965-E222-4FBD-0013B811695A}"/>
                    </a:ext>
                  </a:extLst>
                </p:cNvPr>
                <p:cNvSpPr/>
                <p:nvPr/>
              </p:nvSpPr>
              <p:spPr>
                <a:xfrm>
                  <a:off x="1052287" y="3794780"/>
                  <a:ext cx="42576" cy="44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6" h="44862" extrusionOk="0">
                      <a:moveTo>
                        <a:pt x="42577" y="0"/>
                      </a:moveTo>
                      <a:lnTo>
                        <a:pt x="42577" y="20288"/>
                      </a:lnTo>
                      <a:lnTo>
                        <a:pt x="0" y="44863"/>
                      </a:lnTo>
                      <a:lnTo>
                        <a:pt x="0" y="24479"/>
                      </a:lnTo>
                      <a:lnTo>
                        <a:pt x="425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6499;p64">
                  <a:extLst>
                    <a:ext uri="{FF2B5EF4-FFF2-40B4-BE49-F238E27FC236}">
                      <a16:creationId xmlns:a16="http://schemas.microsoft.com/office/drawing/2014/main" id="{CA85E046-9FE5-636F-07E8-5BBD6CB3B071}"/>
                    </a:ext>
                  </a:extLst>
                </p:cNvPr>
                <p:cNvSpPr/>
                <p:nvPr/>
              </p:nvSpPr>
              <p:spPr>
                <a:xfrm>
                  <a:off x="1038571" y="3786875"/>
                  <a:ext cx="56292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92" h="32384" extrusionOk="0">
                      <a:moveTo>
                        <a:pt x="56293" y="7906"/>
                      </a:moveTo>
                      <a:lnTo>
                        <a:pt x="42577" y="0"/>
                      </a:lnTo>
                      <a:lnTo>
                        <a:pt x="0" y="24479"/>
                      </a:lnTo>
                      <a:lnTo>
                        <a:pt x="13716" y="32385"/>
                      </a:lnTo>
                      <a:lnTo>
                        <a:pt x="56293" y="79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6500;p64">
                  <a:extLst>
                    <a:ext uri="{FF2B5EF4-FFF2-40B4-BE49-F238E27FC236}">
                      <a16:creationId xmlns:a16="http://schemas.microsoft.com/office/drawing/2014/main" id="{01641BE2-C995-D7D5-653E-DAA8B6B5F46D}"/>
                    </a:ext>
                  </a:extLst>
                </p:cNvPr>
                <p:cNvSpPr/>
                <p:nvPr/>
              </p:nvSpPr>
              <p:spPr>
                <a:xfrm>
                  <a:off x="1038571" y="3811354"/>
                  <a:ext cx="13715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5" h="28289" extrusionOk="0">
                      <a:moveTo>
                        <a:pt x="13716" y="7906"/>
                      </a:moveTo>
                      <a:lnTo>
                        <a:pt x="0" y="0"/>
                      </a:lnTo>
                      <a:lnTo>
                        <a:pt x="0" y="20383"/>
                      </a:lnTo>
                      <a:lnTo>
                        <a:pt x="13716" y="28289"/>
                      </a:lnTo>
                      <a:lnTo>
                        <a:pt x="13716" y="79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" name="Google Shape;6501;p64">
                <a:extLst>
                  <a:ext uri="{FF2B5EF4-FFF2-40B4-BE49-F238E27FC236}">
                    <a16:creationId xmlns:a16="http://schemas.microsoft.com/office/drawing/2014/main" id="{ECE947CF-6F1F-E2E5-D583-AF84FE7702F3}"/>
                  </a:ext>
                </a:extLst>
              </p:cNvPr>
              <p:cNvGrpSpPr/>
              <p:nvPr/>
            </p:nvGrpSpPr>
            <p:grpSpPr>
              <a:xfrm>
                <a:off x="855977" y="3652596"/>
                <a:ext cx="39052" cy="51363"/>
                <a:chOff x="855977" y="3652596"/>
                <a:chExt cx="39052" cy="51363"/>
              </a:xfrm>
            </p:grpSpPr>
            <p:grpSp>
              <p:nvGrpSpPr>
                <p:cNvPr id="102" name="Google Shape;6502;p64">
                  <a:extLst>
                    <a:ext uri="{FF2B5EF4-FFF2-40B4-BE49-F238E27FC236}">
                      <a16:creationId xmlns:a16="http://schemas.microsoft.com/office/drawing/2014/main" id="{719F8288-7F21-1884-3B61-D94D977A0A0C}"/>
                    </a:ext>
                  </a:extLst>
                </p:cNvPr>
                <p:cNvGrpSpPr/>
                <p:nvPr/>
              </p:nvGrpSpPr>
              <p:grpSpPr>
                <a:xfrm>
                  <a:off x="855977" y="3670050"/>
                  <a:ext cx="39052" cy="33909"/>
                  <a:chOff x="855977" y="3670050"/>
                  <a:chExt cx="39052" cy="33909"/>
                </a:xfrm>
              </p:grpSpPr>
              <p:sp>
                <p:nvSpPr>
                  <p:cNvPr id="106" name="Google Shape;6503;p64">
                    <a:extLst>
                      <a:ext uri="{FF2B5EF4-FFF2-40B4-BE49-F238E27FC236}">
                        <a16:creationId xmlns:a16="http://schemas.microsoft.com/office/drawing/2014/main" id="{F3735FE6-1C03-0CFC-9B8F-B05CFB02C64E}"/>
                      </a:ext>
                    </a:extLst>
                  </p:cNvPr>
                  <p:cNvSpPr/>
                  <p:nvPr/>
                </p:nvSpPr>
                <p:spPr>
                  <a:xfrm>
                    <a:off x="855977" y="3681242"/>
                    <a:ext cx="39052" cy="2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717" extrusionOk="0">
                        <a:moveTo>
                          <a:pt x="39052" y="0"/>
                        </a:moveTo>
                        <a:lnTo>
                          <a:pt x="39052" y="11430"/>
                        </a:lnTo>
                        <a:cubicBezTo>
                          <a:pt x="39052" y="14288"/>
                          <a:pt x="37147" y="17145"/>
                          <a:pt x="33338" y="19431"/>
                        </a:cubicBezTo>
                        <a:cubicBezTo>
                          <a:pt x="25717" y="23813"/>
                          <a:pt x="13335" y="23813"/>
                          <a:pt x="5715" y="19431"/>
                        </a:cubicBezTo>
                        <a:cubicBezTo>
                          <a:pt x="1905" y="17240"/>
                          <a:pt x="0" y="14383"/>
                          <a:pt x="0" y="11430"/>
                        </a:cubicBezTo>
                        <a:lnTo>
                          <a:pt x="0" y="0"/>
                        </a:lnTo>
                        <a:lnTo>
                          <a:pt x="3895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6504;p64">
                    <a:extLst>
                      <a:ext uri="{FF2B5EF4-FFF2-40B4-BE49-F238E27FC236}">
                        <a16:creationId xmlns:a16="http://schemas.microsoft.com/office/drawing/2014/main" id="{DD526A31-9CCC-5EB6-F2B7-DFCE29DADDBA}"/>
                      </a:ext>
                    </a:extLst>
                  </p:cNvPr>
                  <p:cNvSpPr/>
                  <p:nvPr/>
                </p:nvSpPr>
                <p:spPr>
                  <a:xfrm>
                    <a:off x="855977" y="3670050"/>
                    <a:ext cx="39052" cy="22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52" h="22478" extrusionOk="0">
                        <a:moveTo>
                          <a:pt x="5715" y="19193"/>
                        </a:moveTo>
                        <a:cubicBezTo>
                          <a:pt x="13335" y="23574"/>
                          <a:pt x="25717" y="23574"/>
                          <a:pt x="33338" y="19193"/>
                        </a:cubicBezTo>
                        <a:cubicBezTo>
                          <a:pt x="40958" y="14811"/>
                          <a:pt x="40958" y="7668"/>
                          <a:pt x="33338" y="3286"/>
                        </a:cubicBezTo>
                        <a:cubicBezTo>
                          <a:pt x="25717" y="-1095"/>
                          <a:pt x="13335" y="-1095"/>
                          <a:pt x="5715" y="3286"/>
                        </a:cubicBezTo>
                        <a:cubicBezTo>
                          <a:pt x="-1905" y="7668"/>
                          <a:pt x="-1905" y="14811"/>
                          <a:pt x="5715" y="191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" name="Google Shape;6505;p64">
                  <a:extLst>
                    <a:ext uri="{FF2B5EF4-FFF2-40B4-BE49-F238E27FC236}">
                      <a16:creationId xmlns:a16="http://schemas.microsoft.com/office/drawing/2014/main" id="{75B1C094-0643-CDA2-0FBB-7608A36DE452}"/>
                    </a:ext>
                  </a:extLst>
                </p:cNvPr>
                <p:cNvGrpSpPr/>
                <p:nvPr/>
              </p:nvGrpSpPr>
              <p:grpSpPr>
                <a:xfrm>
                  <a:off x="858144" y="3652596"/>
                  <a:ext cx="34718" cy="37766"/>
                  <a:chOff x="858144" y="3652596"/>
                  <a:chExt cx="34718" cy="37766"/>
                </a:xfrm>
              </p:grpSpPr>
              <p:sp>
                <p:nvSpPr>
                  <p:cNvPr id="104" name="Google Shape;6506;p64">
                    <a:extLst>
                      <a:ext uri="{FF2B5EF4-FFF2-40B4-BE49-F238E27FC236}">
                        <a16:creationId xmlns:a16="http://schemas.microsoft.com/office/drawing/2014/main" id="{C36146C4-6799-A5EF-1EAD-51AF60435437}"/>
                      </a:ext>
                    </a:extLst>
                  </p:cNvPr>
                  <p:cNvSpPr/>
                  <p:nvPr/>
                </p:nvSpPr>
                <p:spPr>
                  <a:xfrm>
                    <a:off x="858168" y="3662573"/>
                    <a:ext cx="34670" cy="27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70" h="27789" extrusionOk="0">
                        <a:moveTo>
                          <a:pt x="34671" y="0"/>
                        </a:moveTo>
                        <a:lnTo>
                          <a:pt x="34671" y="17717"/>
                        </a:lnTo>
                        <a:cubicBezTo>
                          <a:pt x="34671" y="20288"/>
                          <a:pt x="32956" y="22860"/>
                          <a:pt x="29623" y="24860"/>
                        </a:cubicBezTo>
                        <a:cubicBezTo>
                          <a:pt x="22860" y="28766"/>
                          <a:pt x="11906" y="28766"/>
                          <a:pt x="5048" y="24860"/>
                        </a:cubicBezTo>
                        <a:cubicBezTo>
                          <a:pt x="1619" y="22955"/>
                          <a:pt x="0" y="20288"/>
                          <a:pt x="0" y="17717"/>
                        </a:cubicBezTo>
                        <a:lnTo>
                          <a:pt x="0" y="0"/>
                        </a:lnTo>
                        <a:lnTo>
                          <a:pt x="3467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6507;p64">
                    <a:extLst>
                      <a:ext uri="{FF2B5EF4-FFF2-40B4-BE49-F238E27FC236}">
                        <a16:creationId xmlns:a16="http://schemas.microsoft.com/office/drawing/2014/main" id="{F64971F7-5C04-C97A-4A9F-4B6DD5757A53}"/>
                      </a:ext>
                    </a:extLst>
                  </p:cNvPr>
                  <p:cNvSpPr/>
                  <p:nvPr/>
                </p:nvSpPr>
                <p:spPr>
                  <a:xfrm>
                    <a:off x="858144" y="3652596"/>
                    <a:ext cx="34718" cy="19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18" h="19954" extrusionOk="0">
                        <a:moveTo>
                          <a:pt x="5072" y="17026"/>
                        </a:moveTo>
                        <a:cubicBezTo>
                          <a:pt x="11835" y="20931"/>
                          <a:pt x="22884" y="20931"/>
                          <a:pt x="29647" y="17026"/>
                        </a:cubicBezTo>
                        <a:cubicBezTo>
                          <a:pt x="36409" y="13121"/>
                          <a:pt x="36409" y="6739"/>
                          <a:pt x="29647" y="2929"/>
                        </a:cubicBezTo>
                        <a:cubicBezTo>
                          <a:pt x="22884" y="-976"/>
                          <a:pt x="11930" y="-976"/>
                          <a:pt x="5072" y="2929"/>
                        </a:cubicBezTo>
                        <a:cubicBezTo>
                          <a:pt x="-1691" y="6834"/>
                          <a:pt x="-1691" y="13121"/>
                          <a:pt x="5072" y="1702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9" name="Google Shape;6508;p64">
              <a:extLst>
                <a:ext uri="{FF2B5EF4-FFF2-40B4-BE49-F238E27FC236}">
                  <a16:creationId xmlns:a16="http://schemas.microsoft.com/office/drawing/2014/main" id="{63D5FE3B-1ED0-909F-4E9A-3A5504398DA5}"/>
                </a:ext>
              </a:extLst>
            </p:cNvPr>
            <p:cNvGrpSpPr/>
            <p:nvPr/>
          </p:nvGrpSpPr>
          <p:grpSpPr>
            <a:xfrm>
              <a:off x="564607" y="3630093"/>
              <a:ext cx="165449" cy="365474"/>
              <a:chOff x="564607" y="3630093"/>
              <a:chExt cx="165449" cy="365474"/>
            </a:xfrm>
          </p:grpSpPr>
          <p:grpSp>
            <p:nvGrpSpPr>
              <p:cNvPr id="73" name="Google Shape;6509;p64">
                <a:extLst>
                  <a:ext uri="{FF2B5EF4-FFF2-40B4-BE49-F238E27FC236}">
                    <a16:creationId xmlns:a16="http://schemas.microsoft.com/office/drawing/2014/main" id="{479C054C-784D-C47C-799C-88175EDCA98A}"/>
                  </a:ext>
                </a:extLst>
              </p:cNvPr>
              <p:cNvGrpSpPr/>
              <p:nvPr/>
            </p:nvGrpSpPr>
            <p:grpSpPr>
              <a:xfrm>
                <a:off x="568703" y="3739631"/>
                <a:ext cx="19431" cy="255936"/>
                <a:chOff x="568703" y="3739631"/>
                <a:chExt cx="19431" cy="255936"/>
              </a:xfrm>
            </p:grpSpPr>
            <p:sp>
              <p:nvSpPr>
                <p:cNvPr id="90" name="Google Shape;6510;p64">
                  <a:extLst>
                    <a:ext uri="{FF2B5EF4-FFF2-40B4-BE49-F238E27FC236}">
                      <a16:creationId xmlns:a16="http://schemas.microsoft.com/office/drawing/2014/main" id="{58B7FD55-AC2C-DC67-2CF3-A52C5D9D2EEC}"/>
                    </a:ext>
                  </a:extLst>
                </p:cNvPr>
                <p:cNvSpPr/>
                <p:nvPr/>
              </p:nvSpPr>
              <p:spPr>
                <a:xfrm>
                  <a:off x="568703" y="3744583"/>
                  <a:ext cx="10953" cy="25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50983" extrusionOk="0">
                      <a:moveTo>
                        <a:pt x="10954" y="250984"/>
                      </a:moveTo>
                      <a:lnTo>
                        <a:pt x="0" y="244602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25098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6511;p64">
                  <a:extLst>
                    <a:ext uri="{FF2B5EF4-FFF2-40B4-BE49-F238E27FC236}">
                      <a16:creationId xmlns:a16="http://schemas.microsoft.com/office/drawing/2014/main" id="{77977D9C-94B9-12EB-1849-143CE4A2A8B6}"/>
                    </a:ext>
                  </a:extLst>
                </p:cNvPr>
                <p:cNvSpPr/>
                <p:nvPr/>
              </p:nvSpPr>
              <p:spPr>
                <a:xfrm>
                  <a:off x="579656" y="3746012"/>
                  <a:ext cx="8477" cy="249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49555" extrusionOk="0">
                      <a:moveTo>
                        <a:pt x="0" y="249555"/>
                      </a:moveTo>
                      <a:lnTo>
                        <a:pt x="8477" y="244602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24955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6512;p64">
                  <a:extLst>
                    <a:ext uri="{FF2B5EF4-FFF2-40B4-BE49-F238E27FC236}">
                      <a16:creationId xmlns:a16="http://schemas.microsoft.com/office/drawing/2014/main" id="{D3E29011-371E-253B-F41F-7DB7F1B135EF}"/>
                    </a:ext>
                  </a:extLst>
                </p:cNvPr>
                <p:cNvSpPr/>
                <p:nvPr/>
              </p:nvSpPr>
              <p:spPr>
                <a:xfrm>
                  <a:off x="568703" y="3739631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39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4" name="Google Shape;6513;p64">
                <a:extLst>
                  <a:ext uri="{FF2B5EF4-FFF2-40B4-BE49-F238E27FC236}">
                    <a16:creationId xmlns:a16="http://schemas.microsoft.com/office/drawing/2014/main" id="{7099AD5D-4BBD-92A4-EDAC-FCD56863F347}"/>
                  </a:ext>
                </a:extLst>
              </p:cNvPr>
              <p:cNvGrpSpPr/>
              <p:nvPr/>
            </p:nvGrpSpPr>
            <p:grpSpPr>
              <a:xfrm>
                <a:off x="594992" y="3630093"/>
                <a:ext cx="135064" cy="93059"/>
                <a:chOff x="594992" y="3630093"/>
                <a:chExt cx="135064" cy="93059"/>
              </a:xfrm>
            </p:grpSpPr>
            <p:sp>
              <p:nvSpPr>
                <p:cNvPr id="87" name="Google Shape;6514;p64">
                  <a:extLst>
                    <a:ext uri="{FF2B5EF4-FFF2-40B4-BE49-F238E27FC236}">
                      <a16:creationId xmlns:a16="http://schemas.microsoft.com/office/drawing/2014/main" id="{DE0C9534-C4F7-D7FD-146B-333E99F1A27F}"/>
                    </a:ext>
                  </a:extLst>
                </p:cNvPr>
                <p:cNvSpPr/>
                <p:nvPr/>
              </p:nvSpPr>
              <p:spPr>
                <a:xfrm>
                  <a:off x="605088" y="3635903"/>
                  <a:ext cx="124968" cy="87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968" h="87249" extrusionOk="0">
                      <a:moveTo>
                        <a:pt x="124968" y="0"/>
                      </a:moveTo>
                      <a:lnTo>
                        <a:pt x="124968" y="15050"/>
                      </a:lnTo>
                      <a:lnTo>
                        <a:pt x="0" y="87249"/>
                      </a:lnTo>
                      <a:lnTo>
                        <a:pt x="0" y="72200"/>
                      </a:lnTo>
                      <a:lnTo>
                        <a:pt x="1249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6515;p64">
                  <a:extLst>
                    <a:ext uri="{FF2B5EF4-FFF2-40B4-BE49-F238E27FC236}">
                      <a16:creationId xmlns:a16="http://schemas.microsoft.com/office/drawing/2014/main" id="{47D56A3B-CAAC-B924-F9E4-C91E52E9FD70}"/>
                    </a:ext>
                  </a:extLst>
                </p:cNvPr>
                <p:cNvSpPr/>
                <p:nvPr/>
              </p:nvSpPr>
              <p:spPr>
                <a:xfrm>
                  <a:off x="594992" y="3630093"/>
                  <a:ext cx="135064" cy="7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64" h="78009" extrusionOk="0">
                      <a:moveTo>
                        <a:pt x="135065" y="5810"/>
                      </a:moveTo>
                      <a:lnTo>
                        <a:pt x="124968" y="0"/>
                      </a:lnTo>
                      <a:lnTo>
                        <a:pt x="0" y="72200"/>
                      </a:lnTo>
                      <a:lnTo>
                        <a:pt x="10096" y="78010"/>
                      </a:lnTo>
                      <a:lnTo>
                        <a:pt x="135065" y="58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6516;p64">
                  <a:extLst>
                    <a:ext uri="{FF2B5EF4-FFF2-40B4-BE49-F238E27FC236}">
                      <a16:creationId xmlns:a16="http://schemas.microsoft.com/office/drawing/2014/main" id="{2ECC2A3D-22D1-4F17-13DA-841BE4332FEA}"/>
                    </a:ext>
                  </a:extLst>
                </p:cNvPr>
                <p:cNvSpPr/>
                <p:nvPr/>
              </p:nvSpPr>
              <p:spPr>
                <a:xfrm>
                  <a:off x="594992" y="3702292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6" y="5810"/>
                      </a:moveTo>
                      <a:lnTo>
                        <a:pt x="0" y="0"/>
                      </a:lnTo>
                      <a:lnTo>
                        <a:pt x="0" y="15050"/>
                      </a:lnTo>
                      <a:lnTo>
                        <a:pt x="10096" y="20860"/>
                      </a:lnTo>
                      <a:lnTo>
                        <a:pt x="10096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" name="Google Shape;6517;p64">
                <a:extLst>
                  <a:ext uri="{FF2B5EF4-FFF2-40B4-BE49-F238E27FC236}">
                    <a16:creationId xmlns:a16="http://schemas.microsoft.com/office/drawing/2014/main" id="{EEA4C8D8-853A-A24B-1514-37AD030D9DD7}"/>
                  </a:ext>
                </a:extLst>
              </p:cNvPr>
              <p:cNvGrpSpPr/>
              <p:nvPr/>
            </p:nvGrpSpPr>
            <p:grpSpPr>
              <a:xfrm>
                <a:off x="578418" y="3700197"/>
                <a:ext cx="27622" cy="33813"/>
                <a:chOff x="578418" y="3700197"/>
                <a:chExt cx="27622" cy="33813"/>
              </a:xfrm>
            </p:grpSpPr>
            <p:sp>
              <p:nvSpPr>
                <p:cNvPr id="84" name="Google Shape;6518;p64">
                  <a:extLst>
                    <a:ext uri="{FF2B5EF4-FFF2-40B4-BE49-F238E27FC236}">
                      <a16:creationId xmlns:a16="http://schemas.microsoft.com/office/drawing/2014/main" id="{4CC78BC3-2700-BCBB-6230-DA844D97AAB1}"/>
                    </a:ext>
                  </a:extLst>
                </p:cNvPr>
                <p:cNvSpPr/>
                <p:nvPr/>
              </p:nvSpPr>
              <p:spPr>
                <a:xfrm>
                  <a:off x="590420" y="3707055"/>
                  <a:ext cx="15620" cy="26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0" h="26955" extrusionOk="0">
                      <a:moveTo>
                        <a:pt x="15621" y="0"/>
                      </a:moveTo>
                      <a:lnTo>
                        <a:pt x="15621" y="18002"/>
                      </a:lnTo>
                      <a:lnTo>
                        <a:pt x="0" y="26956"/>
                      </a:lnTo>
                      <a:lnTo>
                        <a:pt x="0" y="9049"/>
                      </a:lnTo>
                      <a:lnTo>
                        <a:pt x="156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6519;p64">
                  <a:extLst>
                    <a:ext uri="{FF2B5EF4-FFF2-40B4-BE49-F238E27FC236}">
                      <a16:creationId xmlns:a16="http://schemas.microsoft.com/office/drawing/2014/main" id="{46106040-1925-72FF-09FA-BFF0013396E9}"/>
                    </a:ext>
                  </a:extLst>
                </p:cNvPr>
                <p:cNvSpPr/>
                <p:nvPr/>
              </p:nvSpPr>
              <p:spPr>
                <a:xfrm>
                  <a:off x="578418" y="3700197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858"/>
                      </a:moveTo>
                      <a:lnTo>
                        <a:pt x="15526" y="0"/>
                      </a:lnTo>
                      <a:lnTo>
                        <a:pt x="0" y="8954"/>
                      </a:lnTo>
                      <a:lnTo>
                        <a:pt x="12002" y="15907"/>
                      </a:lnTo>
                      <a:lnTo>
                        <a:pt x="27622" y="68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6520;p64">
                  <a:extLst>
                    <a:ext uri="{FF2B5EF4-FFF2-40B4-BE49-F238E27FC236}">
                      <a16:creationId xmlns:a16="http://schemas.microsoft.com/office/drawing/2014/main" id="{E974F030-FE83-7250-C2AB-5715074FC08C}"/>
                    </a:ext>
                  </a:extLst>
                </p:cNvPr>
                <p:cNvSpPr/>
                <p:nvPr/>
              </p:nvSpPr>
              <p:spPr>
                <a:xfrm>
                  <a:off x="578418" y="3709150"/>
                  <a:ext cx="12001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24860" extrusionOk="0">
                      <a:moveTo>
                        <a:pt x="12002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02" y="24860"/>
                      </a:lnTo>
                      <a:lnTo>
                        <a:pt x="12002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" name="Google Shape;6521;p64">
                <a:extLst>
                  <a:ext uri="{FF2B5EF4-FFF2-40B4-BE49-F238E27FC236}">
                    <a16:creationId xmlns:a16="http://schemas.microsoft.com/office/drawing/2014/main" id="{B0FA2B2A-AB99-A03B-12A6-11CACD455474}"/>
                  </a:ext>
                </a:extLst>
              </p:cNvPr>
              <p:cNvGrpSpPr/>
              <p:nvPr/>
            </p:nvGrpSpPr>
            <p:grpSpPr>
              <a:xfrm>
                <a:off x="564607" y="3696673"/>
                <a:ext cx="27527" cy="56768"/>
                <a:chOff x="564607" y="3696673"/>
                <a:chExt cx="27527" cy="56768"/>
              </a:xfrm>
            </p:grpSpPr>
            <p:sp>
              <p:nvSpPr>
                <p:cNvPr id="81" name="Google Shape;6522;p64">
                  <a:extLst>
                    <a:ext uri="{FF2B5EF4-FFF2-40B4-BE49-F238E27FC236}">
                      <a16:creationId xmlns:a16="http://schemas.microsoft.com/office/drawing/2014/main" id="{46AE8A47-0A1A-A2FD-6FBE-8B1A63C0A416}"/>
                    </a:ext>
                  </a:extLst>
                </p:cNvPr>
                <p:cNvSpPr/>
                <p:nvPr/>
              </p:nvSpPr>
              <p:spPr>
                <a:xfrm>
                  <a:off x="564607" y="3703626"/>
                  <a:ext cx="15525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49815" extrusionOk="0">
                      <a:moveTo>
                        <a:pt x="15526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526" y="8954"/>
                      </a:lnTo>
                      <a:lnTo>
                        <a:pt x="15526" y="4981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6523;p64">
                  <a:extLst>
                    <a:ext uri="{FF2B5EF4-FFF2-40B4-BE49-F238E27FC236}">
                      <a16:creationId xmlns:a16="http://schemas.microsoft.com/office/drawing/2014/main" id="{4365A28B-6BF3-B431-F0C5-987C65637E81}"/>
                    </a:ext>
                  </a:extLst>
                </p:cNvPr>
                <p:cNvSpPr/>
                <p:nvPr/>
              </p:nvSpPr>
              <p:spPr>
                <a:xfrm>
                  <a:off x="580133" y="3705626"/>
                  <a:ext cx="12001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" h="47815" extrusionOk="0">
                      <a:moveTo>
                        <a:pt x="0" y="47815"/>
                      </a:moveTo>
                      <a:lnTo>
                        <a:pt x="12002" y="40862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0" y="478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6524;p64">
                  <a:extLst>
                    <a:ext uri="{FF2B5EF4-FFF2-40B4-BE49-F238E27FC236}">
                      <a16:creationId xmlns:a16="http://schemas.microsoft.com/office/drawing/2014/main" id="{66FE6F47-5F26-B14C-D5AD-7B84AFAA59EE}"/>
                    </a:ext>
                  </a:extLst>
                </p:cNvPr>
                <p:cNvSpPr/>
                <p:nvPr/>
              </p:nvSpPr>
              <p:spPr>
                <a:xfrm>
                  <a:off x="564607" y="3696673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526" y="15907"/>
                      </a:moveTo>
                      <a:lnTo>
                        <a:pt x="27527" y="8954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15526" y="15907"/>
                      </a:lnTo>
                      <a:close/>
                    </a:path>
                  </a:pathLst>
                </a:custGeom>
                <a:solidFill>
                  <a:srgbClr val="2A4E6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" name="Google Shape;6525;p64">
                <a:extLst>
                  <a:ext uri="{FF2B5EF4-FFF2-40B4-BE49-F238E27FC236}">
                    <a16:creationId xmlns:a16="http://schemas.microsoft.com/office/drawing/2014/main" id="{74062219-2272-7F89-7F7C-84F362499326}"/>
                  </a:ext>
                </a:extLst>
              </p:cNvPr>
              <p:cNvGrpSpPr/>
              <p:nvPr/>
            </p:nvGrpSpPr>
            <p:grpSpPr>
              <a:xfrm>
                <a:off x="568703" y="3650000"/>
                <a:ext cx="19431" cy="60198"/>
                <a:chOff x="568703" y="3650000"/>
                <a:chExt cx="19431" cy="60198"/>
              </a:xfrm>
            </p:grpSpPr>
            <p:sp>
              <p:nvSpPr>
                <p:cNvPr id="78" name="Google Shape;6526;p64">
                  <a:extLst>
                    <a:ext uri="{FF2B5EF4-FFF2-40B4-BE49-F238E27FC236}">
                      <a16:creationId xmlns:a16="http://schemas.microsoft.com/office/drawing/2014/main" id="{817E831C-6F50-D765-B924-A421B23AC4ED}"/>
                    </a:ext>
                  </a:extLst>
                </p:cNvPr>
                <p:cNvSpPr/>
                <p:nvPr/>
              </p:nvSpPr>
              <p:spPr>
                <a:xfrm>
                  <a:off x="568703" y="3654858"/>
                  <a:ext cx="10953" cy="5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55340" extrusionOk="0">
                      <a:moveTo>
                        <a:pt x="10954" y="55340"/>
                      </a:moveTo>
                      <a:lnTo>
                        <a:pt x="0" y="49054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5534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6527;p64">
                  <a:extLst>
                    <a:ext uri="{FF2B5EF4-FFF2-40B4-BE49-F238E27FC236}">
                      <a16:creationId xmlns:a16="http://schemas.microsoft.com/office/drawing/2014/main" id="{AE3D88D7-6480-75D5-6231-BAF487680014}"/>
                    </a:ext>
                  </a:extLst>
                </p:cNvPr>
                <p:cNvSpPr/>
                <p:nvPr/>
              </p:nvSpPr>
              <p:spPr>
                <a:xfrm>
                  <a:off x="579656" y="3656287"/>
                  <a:ext cx="8477" cy="5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53911" extrusionOk="0">
                      <a:moveTo>
                        <a:pt x="0" y="53912"/>
                      </a:moveTo>
                      <a:lnTo>
                        <a:pt x="8477" y="49054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53912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6528;p64">
                  <a:extLst>
                    <a:ext uri="{FF2B5EF4-FFF2-40B4-BE49-F238E27FC236}">
                      <a16:creationId xmlns:a16="http://schemas.microsoft.com/office/drawing/2014/main" id="{ECDE0A00-34A5-B7AA-991E-3495C5805623}"/>
                    </a:ext>
                  </a:extLst>
                </p:cNvPr>
                <p:cNvSpPr/>
                <p:nvPr/>
              </p:nvSpPr>
              <p:spPr>
                <a:xfrm>
                  <a:off x="568703" y="3650000"/>
                  <a:ext cx="19431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1" h="11239" extrusionOk="0">
                      <a:moveTo>
                        <a:pt x="10954" y="11239"/>
                      </a:moveTo>
                      <a:lnTo>
                        <a:pt x="19431" y="6286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" name="Google Shape;6529;p64">
              <a:extLst>
                <a:ext uri="{FF2B5EF4-FFF2-40B4-BE49-F238E27FC236}">
                  <a16:creationId xmlns:a16="http://schemas.microsoft.com/office/drawing/2014/main" id="{32750D9B-7822-CF30-5A63-C56C8BF1D130}"/>
                </a:ext>
              </a:extLst>
            </p:cNvPr>
            <p:cNvGrpSpPr/>
            <p:nvPr/>
          </p:nvGrpSpPr>
          <p:grpSpPr>
            <a:xfrm>
              <a:off x="885123" y="3815068"/>
              <a:ext cx="165354" cy="365474"/>
              <a:chOff x="885123" y="3815068"/>
              <a:chExt cx="165354" cy="365474"/>
            </a:xfrm>
          </p:grpSpPr>
          <p:grpSp>
            <p:nvGrpSpPr>
              <p:cNvPr id="53" name="Google Shape;6530;p64">
                <a:extLst>
                  <a:ext uri="{FF2B5EF4-FFF2-40B4-BE49-F238E27FC236}">
                    <a16:creationId xmlns:a16="http://schemas.microsoft.com/office/drawing/2014/main" id="{5FF7BF82-97F8-C375-66E0-D60E12CB95A8}"/>
                  </a:ext>
                </a:extLst>
              </p:cNvPr>
              <p:cNvGrpSpPr/>
              <p:nvPr/>
            </p:nvGrpSpPr>
            <p:grpSpPr>
              <a:xfrm>
                <a:off x="889124" y="3924701"/>
                <a:ext cx="19430" cy="255841"/>
                <a:chOff x="889124" y="3924701"/>
                <a:chExt cx="19430" cy="255841"/>
              </a:xfrm>
            </p:grpSpPr>
            <p:sp>
              <p:nvSpPr>
                <p:cNvPr id="70" name="Google Shape;6531;p64">
                  <a:extLst>
                    <a:ext uri="{FF2B5EF4-FFF2-40B4-BE49-F238E27FC236}">
                      <a16:creationId xmlns:a16="http://schemas.microsoft.com/office/drawing/2014/main" id="{4CCBA680-439E-F616-E627-8E227B95E73A}"/>
                    </a:ext>
                  </a:extLst>
                </p:cNvPr>
                <p:cNvSpPr/>
                <p:nvPr/>
              </p:nvSpPr>
              <p:spPr>
                <a:xfrm>
                  <a:off x="889124" y="3929559"/>
                  <a:ext cx="10953" cy="25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250983" extrusionOk="0">
                      <a:moveTo>
                        <a:pt x="10954" y="250984"/>
                      </a:moveTo>
                      <a:lnTo>
                        <a:pt x="0" y="244697"/>
                      </a:lnTo>
                      <a:lnTo>
                        <a:pt x="0" y="0"/>
                      </a:lnTo>
                      <a:lnTo>
                        <a:pt x="10954" y="6382"/>
                      </a:lnTo>
                      <a:lnTo>
                        <a:pt x="10954" y="25098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6532;p64">
                  <a:extLst>
                    <a:ext uri="{FF2B5EF4-FFF2-40B4-BE49-F238E27FC236}">
                      <a16:creationId xmlns:a16="http://schemas.microsoft.com/office/drawing/2014/main" id="{4A3C7992-D4B2-4CEA-029A-42B479DCBC04}"/>
                    </a:ext>
                  </a:extLst>
                </p:cNvPr>
                <p:cNvSpPr/>
                <p:nvPr/>
              </p:nvSpPr>
              <p:spPr>
                <a:xfrm>
                  <a:off x="900077" y="3930988"/>
                  <a:ext cx="8477" cy="2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49554" extrusionOk="0">
                      <a:moveTo>
                        <a:pt x="0" y="249555"/>
                      </a:moveTo>
                      <a:lnTo>
                        <a:pt x="8477" y="24460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0" y="249555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6533;p64">
                  <a:extLst>
                    <a:ext uri="{FF2B5EF4-FFF2-40B4-BE49-F238E27FC236}">
                      <a16:creationId xmlns:a16="http://schemas.microsoft.com/office/drawing/2014/main" id="{F706B7F6-B65A-881F-E5AB-9DA1A92CB0F1}"/>
                    </a:ext>
                  </a:extLst>
                </p:cNvPr>
                <p:cNvSpPr/>
                <p:nvPr/>
              </p:nvSpPr>
              <p:spPr>
                <a:xfrm>
                  <a:off x="889124" y="3924701"/>
                  <a:ext cx="19430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239" extrusionOk="0">
                      <a:moveTo>
                        <a:pt x="10954" y="11239"/>
                      </a:moveTo>
                      <a:lnTo>
                        <a:pt x="19431" y="6287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10954" y="11239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6534;p64">
                <a:extLst>
                  <a:ext uri="{FF2B5EF4-FFF2-40B4-BE49-F238E27FC236}">
                    <a16:creationId xmlns:a16="http://schemas.microsoft.com/office/drawing/2014/main" id="{5559EDAA-7435-FD60-0853-6AC3C921A244}"/>
                  </a:ext>
                </a:extLst>
              </p:cNvPr>
              <p:cNvGrpSpPr/>
              <p:nvPr/>
            </p:nvGrpSpPr>
            <p:grpSpPr>
              <a:xfrm>
                <a:off x="915413" y="3815068"/>
                <a:ext cx="135064" cy="93059"/>
                <a:chOff x="915413" y="3815068"/>
                <a:chExt cx="135064" cy="93059"/>
              </a:xfrm>
            </p:grpSpPr>
            <p:sp>
              <p:nvSpPr>
                <p:cNvPr id="67" name="Google Shape;6535;p64">
                  <a:extLst>
                    <a:ext uri="{FF2B5EF4-FFF2-40B4-BE49-F238E27FC236}">
                      <a16:creationId xmlns:a16="http://schemas.microsoft.com/office/drawing/2014/main" id="{859B3ABD-393A-9622-D2C0-284EA1D02E93}"/>
                    </a:ext>
                  </a:extLst>
                </p:cNvPr>
                <p:cNvSpPr/>
                <p:nvPr/>
              </p:nvSpPr>
              <p:spPr>
                <a:xfrm>
                  <a:off x="925509" y="3820974"/>
                  <a:ext cx="124968" cy="87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968" h="87153" extrusionOk="0">
                      <a:moveTo>
                        <a:pt x="124968" y="0"/>
                      </a:moveTo>
                      <a:lnTo>
                        <a:pt x="124968" y="14954"/>
                      </a:lnTo>
                      <a:lnTo>
                        <a:pt x="0" y="87154"/>
                      </a:lnTo>
                      <a:lnTo>
                        <a:pt x="0" y="72104"/>
                      </a:lnTo>
                      <a:lnTo>
                        <a:pt x="12496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536;p64">
                  <a:extLst>
                    <a:ext uri="{FF2B5EF4-FFF2-40B4-BE49-F238E27FC236}">
                      <a16:creationId xmlns:a16="http://schemas.microsoft.com/office/drawing/2014/main" id="{E5E5E2B1-223F-0FF8-230D-F009C28DFAE3}"/>
                    </a:ext>
                  </a:extLst>
                </p:cNvPr>
                <p:cNvSpPr/>
                <p:nvPr/>
              </p:nvSpPr>
              <p:spPr>
                <a:xfrm>
                  <a:off x="915413" y="3815068"/>
                  <a:ext cx="135064" cy="7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64" h="78009" extrusionOk="0">
                      <a:moveTo>
                        <a:pt x="135065" y="5905"/>
                      </a:moveTo>
                      <a:lnTo>
                        <a:pt x="124968" y="0"/>
                      </a:lnTo>
                      <a:lnTo>
                        <a:pt x="0" y="72200"/>
                      </a:lnTo>
                      <a:lnTo>
                        <a:pt x="10097" y="78010"/>
                      </a:lnTo>
                      <a:lnTo>
                        <a:pt x="135065" y="5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537;p64">
                  <a:extLst>
                    <a:ext uri="{FF2B5EF4-FFF2-40B4-BE49-F238E27FC236}">
                      <a16:creationId xmlns:a16="http://schemas.microsoft.com/office/drawing/2014/main" id="{F1021B8F-07F6-148A-6336-98E24D82313B}"/>
                    </a:ext>
                  </a:extLst>
                </p:cNvPr>
                <p:cNvSpPr/>
                <p:nvPr/>
              </p:nvSpPr>
              <p:spPr>
                <a:xfrm>
                  <a:off x="915413" y="3887268"/>
                  <a:ext cx="10096" cy="2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6" h="20859" extrusionOk="0">
                      <a:moveTo>
                        <a:pt x="10097" y="5810"/>
                      </a:moveTo>
                      <a:lnTo>
                        <a:pt x="0" y="0"/>
                      </a:lnTo>
                      <a:lnTo>
                        <a:pt x="0" y="15049"/>
                      </a:lnTo>
                      <a:lnTo>
                        <a:pt x="10097" y="20860"/>
                      </a:lnTo>
                      <a:lnTo>
                        <a:pt x="10097" y="581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" name="Google Shape;6538;p64">
                <a:extLst>
                  <a:ext uri="{FF2B5EF4-FFF2-40B4-BE49-F238E27FC236}">
                    <a16:creationId xmlns:a16="http://schemas.microsoft.com/office/drawing/2014/main" id="{AA2B2800-D805-5600-BB37-DEBEEAC3AF07}"/>
                  </a:ext>
                </a:extLst>
              </p:cNvPr>
              <p:cNvGrpSpPr/>
              <p:nvPr/>
            </p:nvGrpSpPr>
            <p:grpSpPr>
              <a:xfrm>
                <a:off x="898839" y="3885173"/>
                <a:ext cx="27622" cy="33813"/>
                <a:chOff x="898839" y="3885173"/>
                <a:chExt cx="27622" cy="33813"/>
              </a:xfrm>
            </p:grpSpPr>
            <p:sp>
              <p:nvSpPr>
                <p:cNvPr id="64" name="Google Shape;6539;p64">
                  <a:extLst>
                    <a:ext uri="{FF2B5EF4-FFF2-40B4-BE49-F238E27FC236}">
                      <a16:creationId xmlns:a16="http://schemas.microsoft.com/office/drawing/2014/main" id="{A3205D46-4FA2-AEA8-C2C1-40E27BF9CBBC}"/>
                    </a:ext>
                  </a:extLst>
                </p:cNvPr>
                <p:cNvSpPr/>
                <p:nvPr/>
              </p:nvSpPr>
              <p:spPr>
                <a:xfrm>
                  <a:off x="910936" y="3892126"/>
                  <a:ext cx="15525" cy="26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26860" extrusionOk="0">
                      <a:moveTo>
                        <a:pt x="15526" y="0"/>
                      </a:moveTo>
                      <a:lnTo>
                        <a:pt x="15526" y="17907"/>
                      </a:lnTo>
                      <a:lnTo>
                        <a:pt x="0" y="26861"/>
                      </a:lnTo>
                      <a:lnTo>
                        <a:pt x="0" y="8954"/>
                      </a:lnTo>
                      <a:lnTo>
                        <a:pt x="15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40;p64">
                  <a:extLst>
                    <a:ext uri="{FF2B5EF4-FFF2-40B4-BE49-F238E27FC236}">
                      <a16:creationId xmlns:a16="http://schemas.microsoft.com/office/drawing/2014/main" id="{D86337F5-B87E-8B39-CC95-9F728E40285E}"/>
                    </a:ext>
                  </a:extLst>
                </p:cNvPr>
                <p:cNvSpPr/>
                <p:nvPr/>
              </p:nvSpPr>
              <p:spPr>
                <a:xfrm>
                  <a:off x="898839" y="3885173"/>
                  <a:ext cx="27622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" h="15906" extrusionOk="0">
                      <a:moveTo>
                        <a:pt x="27622" y="6953"/>
                      </a:moveTo>
                      <a:lnTo>
                        <a:pt x="15621" y="0"/>
                      </a:lnTo>
                      <a:lnTo>
                        <a:pt x="0" y="8954"/>
                      </a:lnTo>
                      <a:lnTo>
                        <a:pt x="12097" y="15907"/>
                      </a:lnTo>
                      <a:lnTo>
                        <a:pt x="27622" y="695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541;p64">
                  <a:extLst>
                    <a:ext uri="{FF2B5EF4-FFF2-40B4-BE49-F238E27FC236}">
                      <a16:creationId xmlns:a16="http://schemas.microsoft.com/office/drawing/2014/main" id="{239790F9-3A76-A68F-16EA-6E455BEB7728}"/>
                    </a:ext>
                  </a:extLst>
                </p:cNvPr>
                <p:cNvSpPr/>
                <p:nvPr/>
              </p:nvSpPr>
              <p:spPr>
                <a:xfrm>
                  <a:off x="898839" y="3894126"/>
                  <a:ext cx="12096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24860" extrusionOk="0">
                      <a:moveTo>
                        <a:pt x="12097" y="6953"/>
                      </a:moveTo>
                      <a:lnTo>
                        <a:pt x="0" y="0"/>
                      </a:lnTo>
                      <a:lnTo>
                        <a:pt x="0" y="17907"/>
                      </a:lnTo>
                      <a:lnTo>
                        <a:pt x="12097" y="24860"/>
                      </a:lnTo>
                      <a:lnTo>
                        <a:pt x="12097" y="6953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" name="Google Shape;6542;p64">
                <a:extLst>
                  <a:ext uri="{FF2B5EF4-FFF2-40B4-BE49-F238E27FC236}">
                    <a16:creationId xmlns:a16="http://schemas.microsoft.com/office/drawing/2014/main" id="{DE634644-C3A4-16C6-055F-18671A8A090E}"/>
                  </a:ext>
                </a:extLst>
              </p:cNvPr>
              <p:cNvGrpSpPr/>
              <p:nvPr/>
            </p:nvGrpSpPr>
            <p:grpSpPr>
              <a:xfrm>
                <a:off x="885123" y="3881648"/>
                <a:ext cx="27527" cy="56769"/>
                <a:chOff x="885123" y="3881648"/>
                <a:chExt cx="27527" cy="56769"/>
              </a:xfrm>
            </p:grpSpPr>
            <p:sp>
              <p:nvSpPr>
                <p:cNvPr id="61" name="Google Shape;6543;p64">
                  <a:extLst>
                    <a:ext uri="{FF2B5EF4-FFF2-40B4-BE49-F238E27FC236}">
                      <a16:creationId xmlns:a16="http://schemas.microsoft.com/office/drawing/2014/main" id="{B7ABB9E9-D9AD-F30E-C3D7-9275F3085C78}"/>
                    </a:ext>
                  </a:extLst>
                </p:cNvPr>
                <p:cNvSpPr/>
                <p:nvPr/>
              </p:nvSpPr>
              <p:spPr>
                <a:xfrm>
                  <a:off x="885123" y="3888601"/>
                  <a:ext cx="15430" cy="49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" h="49815" extrusionOk="0">
                      <a:moveTo>
                        <a:pt x="15430" y="49816"/>
                      </a:moveTo>
                      <a:lnTo>
                        <a:pt x="0" y="40862"/>
                      </a:lnTo>
                      <a:lnTo>
                        <a:pt x="0" y="0"/>
                      </a:lnTo>
                      <a:lnTo>
                        <a:pt x="15430" y="8954"/>
                      </a:lnTo>
                      <a:lnTo>
                        <a:pt x="15430" y="4981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544;p64">
                  <a:extLst>
                    <a:ext uri="{FF2B5EF4-FFF2-40B4-BE49-F238E27FC236}">
                      <a16:creationId xmlns:a16="http://schemas.microsoft.com/office/drawing/2014/main" id="{FD259C81-E554-A01B-F42C-701AD9E27B0D}"/>
                    </a:ext>
                  </a:extLst>
                </p:cNvPr>
                <p:cNvSpPr/>
                <p:nvPr/>
              </p:nvSpPr>
              <p:spPr>
                <a:xfrm>
                  <a:off x="900554" y="3890602"/>
                  <a:ext cx="12096" cy="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96" h="47815" extrusionOk="0">
                      <a:moveTo>
                        <a:pt x="0" y="47816"/>
                      </a:moveTo>
                      <a:lnTo>
                        <a:pt x="12097" y="40862"/>
                      </a:lnTo>
                      <a:lnTo>
                        <a:pt x="12097" y="0"/>
                      </a:lnTo>
                      <a:lnTo>
                        <a:pt x="0" y="6953"/>
                      </a:lnTo>
                      <a:lnTo>
                        <a:pt x="0" y="47816"/>
                      </a:lnTo>
                      <a:close/>
                    </a:path>
                  </a:pathLst>
                </a:custGeom>
                <a:solidFill>
                  <a:srgbClr val="0F203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545;p64">
                  <a:extLst>
                    <a:ext uri="{FF2B5EF4-FFF2-40B4-BE49-F238E27FC236}">
                      <a16:creationId xmlns:a16="http://schemas.microsoft.com/office/drawing/2014/main" id="{7E61C912-3D39-94D7-8E5C-FE06A831F3BB}"/>
                    </a:ext>
                  </a:extLst>
                </p:cNvPr>
                <p:cNvSpPr/>
                <p:nvPr/>
              </p:nvSpPr>
              <p:spPr>
                <a:xfrm>
                  <a:off x="885123" y="3881648"/>
                  <a:ext cx="27527" cy="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7" h="15906" extrusionOk="0">
                      <a:moveTo>
                        <a:pt x="15430" y="15907"/>
                      </a:moveTo>
                      <a:lnTo>
                        <a:pt x="27527" y="8953"/>
                      </a:lnTo>
                      <a:lnTo>
                        <a:pt x="12002" y="0"/>
                      </a:lnTo>
                      <a:lnTo>
                        <a:pt x="0" y="6953"/>
                      </a:lnTo>
                      <a:lnTo>
                        <a:pt x="15430" y="159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" name="Google Shape;6546;p64">
                <a:extLst>
                  <a:ext uri="{FF2B5EF4-FFF2-40B4-BE49-F238E27FC236}">
                    <a16:creationId xmlns:a16="http://schemas.microsoft.com/office/drawing/2014/main" id="{827E01DA-4B25-7B04-2880-368E15218438}"/>
                  </a:ext>
                </a:extLst>
              </p:cNvPr>
              <p:cNvGrpSpPr/>
              <p:nvPr/>
            </p:nvGrpSpPr>
            <p:grpSpPr>
              <a:xfrm>
                <a:off x="889124" y="3834976"/>
                <a:ext cx="19430" cy="60293"/>
                <a:chOff x="889124" y="3834976"/>
                <a:chExt cx="19430" cy="60293"/>
              </a:xfrm>
            </p:grpSpPr>
            <p:sp>
              <p:nvSpPr>
                <p:cNvPr id="58" name="Google Shape;6547;p64">
                  <a:extLst>
                    <a:ext uri="{FF2B5EF4-FFF2-40B4-BE49-F238E27FC236}">
                      <a16:creationId xmlns:a16="http://schemas.microsoft.com/office/drawing/2014/main" id="{37BA5DEA-2CFF-D2C7-032D-60F2A51803BC}"/>
                    </a:ext>
                  </a:extLst>
                </p:cNvPr>
                <p:cNvSpPr/>
                <p:nvPr/>
              </p:nvSpPr>
              <p:spPr>
                <a:xfrm>
                  <a:off x="889124" y="3839929"/>
                  <a:ext cx="10953" cy="5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" h="55340" extrusionOk="0">
                      <a:moveTo>
                        <a:pt x="10954" y="55340"/>
                      </a:moveTo>
                      <a:lnTo>
                        <a:pt x="0" y="48958"/>
                      </a:lnTo>
                      <a:lnTo>
                        <a:pt x="0" y="0"/>
                      </a:lnTo>
                      <a:lnTo>
                        <a:pt x="10954" y="6287"/>
                      </a:lnTo>
                      <a:lnTo>
                        <a:pt x="10954" y="5534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6548;p64">
                  <a:extLst>
                    <a:ext uri="{FF2B5EF4-FFF2-40B4-BE49-F238E27FC236}">
                      <a16:creationId xmlns:a16="http://schemas.microsoft.com/office/drawing/2014/main" id="{FFB9AE32-771B-D8B0-B7BA-0C9D7156CE73}"/>
                    </a:ext>
                  </a:extLst>
                </p:cNvPr>
                <p:cNvSpPr/>
                <p:nvPr/>
              </p:nvSpPr>
              <p:spPr>
                <a:xfrm>
                  <a:off x="900077" y="3841358"/>
                  <a:ext cx="8477" cy="5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53911" extrusionOk="0">
                      <a:moveTo>
                        <a:pt x="0" y="53912"/>
                      </a:moveTo>
                      <a:lnTo>
                        <a:pt x="8477" y="48958"/>
                      </a:lnTo>
                      <a:lnTo>
                        <a:pt x="8477" y="0"/>
                      </a:lnTo>
                      <a:lnTo>
                        <a:pt x="0" y="4858"/>
                      </a:lnTo>
                      <a:lnTo>
                        <a:pt x="0" y="53912"/>
                      </a:lnTo>
                      <a:close/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549;p64">
                  <a:extLst>
                    <a:ext uri="{FF2B5EF4-FFF2-40B4-BE49-F238E27FC236}">
                      <a16:creationId xmlns:a16="http://schemas.microsoft.com/office/drawing/2014/main" id="{02A8C954-7B61-BA97-46AD-1C5A97AC6211}"/>
                    </a:ext>
                  </a:extLst>
                </p:cNvPr>
                <p:cNvSpPr/>
                <p:nvPr/>
              </p:nvSpPr>
              <p:spPr>
                <a:xfrm>
                  <a:off x="889124" y="3834976"/>
                  <a:ext cx="19430" cy="1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0" h="11239" extrusionOk="0">
                      <a:moveTo>
                        <a:pt x="10954" y="11240"/>
                      </a:moveTo>
                      <a:lnTo>
                        <a:pt x="19431" y="6382"/>
                      </a:lnTo>
                      <a:lnTo>
                        <a:pt x="8477" y="0"/>
                      </a:lnTo>
                      <a:lnTo>
                        <a:pt x="0" y="4953"/>
                      </a:lnTo>
                      <a:lnTo>
                        <a:pt x="10954" y="11240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" name="Google Shape;6550;p64">
              <a:extLst>
                <a:ext uri="{FF2B5EF4-FFF2-40B4-BE49-F238E27FC236}">
                  <a16:creationId xmlns:a16="http://schemas.microsoft.com/office/drawing/2014/main" id="{3CDB829E-687D-267F-AE3E-BC21B5C30573}"/>
                </a:ext>
              </a:extLst>
            </p:cNvPr>
            <p:cNvGrpSpPr/>
            <p:nvPr/>
          </p:nvGrpSpPr>
          <p:grpSpPr>
            <a:xfrm>
              <a:off x="900077" y="3695339"/>
              <a:ext cx="278035" cy="537019"/>
              <a:chOff x="900077" y="3695339"/>
              <a:chExt cx="278035" cy="537019"/>
            </a:xfrm>
          </p:grpSpPr>
          <p:sp>
            <p:nvSpPr>
              <p:cNvPr id="33" name="Google Shape;6551;p64">
                <a:extLst>
                  <a:ext uri="{FF2B5EF4-FFF2-40B4-BE49-F238E27FC236}">
                    <a16:creationId xmlns:a16="http://schemas.microsoft.com/office/drawing/2014/main" id="{C9AA1D39-65B1-F731-B139-5A2DB6D32694}"/>
                  </a:ext>
                </a:extLst>
              </p:cNvPr>
              <p:cNvSpPr/>
              <p:nvPr/>
            </p:nvSpPr>
            <p:spPr>
              <a:xfrm>
                <a:off x="900077" y="3846215"/>
                <a:ext cx="11144" cy="386143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143" extrusionOk="0">
                    <a:moveTo>
                      <a:pt x="11144" y="386143"/>
                    </a:moveTo>
                    <a:lnTo>
                      <a:pt x="0" y="379666"/>
                    </a:lnTo>
                    <a:lnTo>
                      <a:pt x="0" y="0"/>
                    </a:lnTo>
                    <a:lnTo>
                      <a:pt x="11144" y="6477"/>
                    </a:lnTo>
                    <a:lnTo>
                      <a:pt x="11144" y="386143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552;p64">
                <a:extLst>
                  <a:ext uri="{FF2B5EF4-FFF2-40B4-BE49-F238E27FC236}">
                    <a16:creationId xmlns:a16="http://schemas.microsoft.com/office/drawing/2014/main" id="{FA38A1CE-0340-A319-E412-47C0340F7863}"/>
                  </a:ext>
                </a:extLst>
              </p:cNvPr>
              <p:cNvSpPr/>
              <p:nvPr/>
            </p:nvSpPr>
            <p:spPr>
              <a:xfrm>
                <a:off x="900077" y="3695339"/>
                <a:ext cx="272415" cy="157353"/>
              </a:xfrm>
              <a:custGeom>
                <a:avLst/>
                <a:gdLst/>
                <a:ahLst/>
                <a:cxnLst/>
                <a:rect l="l" t="t" r="r" b="b"/>
                <a:pathLst>
                  <a:path w="272415" h="157353" extrusionOk="0">
                    <a:moveTo>
                      <a:pt x="11144" y="157353"/>
                    </a:moveTo>
                    <a:lnTo>
                      <a:pt x="0" y="150876"/>
                    </a:lnTo>
                    <a:lnTo>
                      <a:pt x="261271" y="0"/>
                    </a:lnTo>
                    <a:lnTo>
                      <a:pt x="272415" y="6477"/>
                    </a:lnTo>
                    <a:lnTo>
                      <a:pt x="11144" y="157353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553;p64">
                <a:extLst>
                  <a:ext uri="{FF2B5EF4-FFF2-40B4-BE49-F238E27FC236}">
                    <a16:creationId xmlns:a16="http://schemas.microsoft.com/office/drawing/2014/main" id="{6A833BA2-AE01-FA29-94F1-45EB34FF3B72}"/>
                  </a:ext>
                </a:extLst>
              </p:cNvPr>
              <p:cNvSpPr/>
              <p:nvPr/>
            </p:nvSpPr>
            <p:spPr>
              <a:xfrm>
                <a:off x="902649" y="3714675"/>
                <a:ext cx="261270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261270" h="512730" extrusionOk="0">
                    <a:moveTo>
                      <a:pt x="261271" y="0"/>
                    </a:moveTo>
                    <a:lnTo>
                      <a:pt x="0" y="150876"/>
                    </a:lnTo>
                    <a:lnTo>
                      <a:pt x="0" y="512731"/>
                    </a:lnTo>
                    <a:lnTo>
                      <a:pt x="261271" y="361855"/>
                    </a:lnTo>
                    <a:lnTo>
                      <a:pt x="261271" y="0"/>
                    </a:lnTo>
                    <a:close/>
                    <a:moveTo>
                      <a:pt x="252317" y="314611"/>
                    </a:moveTo>
                    <a:lnTo>
                      <a:pt x="119634" y="391192"/>
                    </a:lnTo>
                    <a:lnTo>
                      <a:pt x="93726" y="358426"/>
                    </a:lnTo>
                    <a:lnTo>
                      <a:pt x="93917" y="352711"/>
                    </a:lnTo>
                    <a:lnTo>
                      <a:pt x="85344" y="347758"/>
                    </a:lnTo>
                    <a:lnTo>
                      <a:pt x="8668" y="392049"/>
                    </a:lnTo>
                    <a:lnTo>
                      <a:pt x="8668" y="140398"/>
                    </a:lnTo>
                    <a:lnTo>
                      <a:pt x="203549" y="27908"/>
                    </a:lnTo>
                    <a:lnTo>
                      <a:pt x="252317" y="51625"/>
                    </a:lnTo>
                    <a:lnTo>
                      <a:pt x="252317" y="3147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554;p64">
                <a:extLst>
                  <a:ext uri="{FF2B5EF4-FFF2-40B4-BE49-F238E27FC236}">
                    <a16:creationId xmlns:a16="http://schemas.microsoft.com/office/drawing/2014/main" id="{4B6B82DE-46A7-50CE-11DD-2AA67C738F82}"/>
                  </a:ext>
                </a:extLst>
              </p:cNvPr>
              <p:cNvSpPr/>
              <p:nvPr/>
            </p:nvSpPr>
            <p:spPr>
              <a:xfrm>
                <a:off x="911222" y="3701721"/>
                <a:ext cx="266890" cy="530637"/>
              </a:xfrm>
              <a:custGeom>
                <a:avLst/>
                <a:gdLst/>
                <a:ahLst/>
                <a:cxnLst/>
                <a:rect l="l" t="t" r="r" b="b"/>
                <a:pathLst>
                  <a:path w="266890" h="530637" extrusionOk="0">
                    <a:moveTo>
                      <a:pt x="261271" y="95"/>
                    </a:moveTo>
                    <a:lnTo>
                      <a:pt x="0" y="150971"/>
                    </a:lnTo>
                    <a:lnTo>
                      <a:pt x="0" y="530638"/>
                    </a:lnTo>
                    <a:lnTo>
                      <a:pt x="261271" y="379762"/>
                    </a:lnTo>
                    <a:lnTo>
                      <a:pt x="266890" y="297752"/>
                    </a:lnTo>
                    <a:lnTo>
                      <a:pt x="266890" y="29718"/>
                    </a:lnTo>
                    <a:lnTo>
                      <a:pt x="261271" y="0"/>
                    </a:lnTo>
                    <a:close/>
                    <a:moveTo>
                      <a:pt x="252317" y="332518"/>
                    </a:moveTo>
                    <a:lnTo>
                      <a:pt x="119634" y="409099"/>
                    </a:lnTo>
                    <a:lnTo>
                      <a:pt x="85344" y="365570"/>
                    </a:lnTo>
                    <a:lnTo>
                      <a:pt x="8668" y="409861"/>
                    </a:lnTo>
                    <a:lnTo>
                      <a:pt x="8668" y="158210"/>
                    </a:lnTo>
                    <a:lnTo>
                      <a:pt x="203549" y="45625"/>
                    </a:lnTo>
                    <a:lnTo>
                      <a:pt x="252317" y="69342"/>
                    </a:lnTo>
                    <a:lnTo>
                      <a:pt x="252317" y="3324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" name="Google Shape;6555;p64">
                <a:extLst>
                  <a:ext uri="{FF2B5EF4-FFF2-40B4-BE49-F238E27FC236}">
                    <a16:creationId xmlns:a16="http://schemas.microsoft.com/office/drawing/2014/main" id="{2A364883-6270-D5E0-DD7C-6FB6535A19CD}"/>
                  </a:ext>
                </a:extLst>
              </p:cNvPr>
              <p:cNvGrpSpPr/>
              <p:nvPr/>
            </p:nvGrpSpPr>
            <p:grpSpPr>
              <a:xfrm>
                <a:off x="925890" y="4082171"/>
                <a:ext cx="72008" cy="126449"/>
                <a:chOff x="925890" y="4082171"/>
                <a:chExt cx="72008" cy="126449"/>
              </a:xfrm>
            </p:grpSpPr>
            <p:sp>
              <p:nvSpPr>
                <p:cNvPr id="39" name="Google Shape;6556;p64">
                  <a:extLst>
                    <a:ext uri="{FF2B5EF4-FFF2-40B4-BE49-F238E27FC236}">
                      <a16:creationId xmlns:a16="http://schemas.microsoft.com/office/drawing/2014/main" id="{0BFEA822-AE8F-5496-9221-6C22A400C5FA}"/>
                    </a:ext>
                  </a:extLst>
                </p:cNvPr>
                <p:cNvSpPr/>
                <p:nvPr/>
              </p:nvSpPr>
              <p:spPr>
                <a:xfrm>
                  <a:off x="925890" y="4082171"/>
                  <a:ext cx="72008" cy="126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08" h="126449" extrusionOk="0">
                      <a:moveTo>
                        <a:pt x="72009" y="79989"/>
                      </a:moveTo>
                      <a:cubicBezTo>
                        <a:pt x="72009" y="84370"/>
                        <a:pt x="68866" y="89705"/>
                        <a:pt x="65151" y="91895"/>
                      </a:cubicBezTo>
                      <a:lnTo>
                        <a:pt x="6858" y="125518"/>
                      </a:lnTo>
                      <a:cubicBezTo>
                        <a:pt x="3048" y="127709"/>
                        <a:pt x="0" y="125900"/>
                        <a:pt x="0" y="121518"/>
                      </a:cubicBezTo>
                      <a:lnTo>
                        <a:pt x="0" y="46461"/>
                      </a:lnTo>
                      <a:cubicBezTo>
                        <a:pt x="0" y="42080"/>
                        <a:pt x="3143" y="36745"/>
                        <a:pt x="6858" y="34555"/>
                      </a:cubicBezTo>
                      <a:lnTo>
                        <a:pt x="65151" y="932"/>
                      </a:lnTo>
                      <a:cubicBezTo>
                        <a:pt x="68961" y="-1259"/>
                        <a:pt x="72009" y="550"/>
                        <a:pt x="72009" y="4932"/>
                      </a:cubicBezTo>
                      <a:lnTo>
                        <a:pt x="72009" y="7998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" name="Google Shape;6557;p64">
                  <a:extLst>
                    <a:ext uri="{FF2B5EF4-FFF2-40B4-BE49-F238E27FC236}">
                      <a16:creationId xmlns:a16="http://schemas.microsoft.com/office/drawing/2014/main" id="{612435C6-560D-D132-4AAD-35A583418D2C}"/>
                    </a:ext>
                  </a:extLst>
                </p:cNvPr>
                <p:cNvGrpSpPr/>
                <p:nvPr/>
              </p:nvGrpSpPr>
              <p:grpSpPr>
                <a:xfrm>
                  <a:off x="931796" y="4117736"/>
                  <a:ext cx="25717" cy="33221"/>
                  <a:chOff x="931796" y="4117736"/>
                  <a:chExt cx="25717" cy="33221"/>
                </a:xfrm>
              </p:grpSpPr>
              <p:sp>
                <p:nvSpPr>
                  <p:cNvPr id="50" name="Google Shape;6558;p64">
                    <a:extLst>
                      <a:ext uri="{FF2B5EF4-FFF2-40B4-BE49-F238E27FC236}">
                        <a16:creationId xmlns:a16="http://schemas.microsoft.com/office/drawing/2014/main" id="{F729F661-E113-5BC9-F0A8-857CF94A2D24}"/>
                      </a:ext>
                    </a:extLst>
                  </p:cNvPr>
                  <p:cNvSpPr/>
                  <p:nvPr/>
                </p:nvSpPr>
                <p:spPr>
                  <a:xfrm>
                    <a:off x="931796" y="4117736"/>
                    <a:ext cx="25717" cy="33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" h="33221" extrusionOk="0">
                        <a:moveTo>
                          <a:pt x="25718" y="9181"/>
                        </a:moveTo>
                        <a:cubicBezTo>
                          <a:pt x="25718" y="17373"/>
                          <a:pt x="19907" y="27374"/>
                          <a:pt x="12859" y="31470"/>
                        </a:cubicBezTo>
                        <a:cubicBezTo>
                          <a:pt x="5715" y="35565"/>
                          <a:pt x="0" y="32232"/>
                          <a:pt x="0" y="24040"/>
                        </a:cubicBezTo>
                        <a:cubicBezTo>
                          <a:pt x="0" y="15849"/>
                          <a:pt x="5810" y="5847"/>
                          <a:pt x="12859" y="1752"/>
                        </a:cubicBezTo>
                        <a:cubicBezTo>
                          <a:pt x="20003" y="-2344"/>
                          <a:pt x="25718" y="990"/>
                          <a:pt x="25718" y="91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" name="Google Shape;6559;p64">
                    <a:extLst>
                      <a:ext uri="{FF2B5EF4-FFF2-40B4-BE49-F238E27FC236}">
                        <a16:creationId xmlns:a16="http://schemas.microsoft.com/office/drawing/2014/main" id="{7052FBB6-788F-FFE4-F0BF-801369592F4F}"/>
                      </a:ext>
                    </a:extLst>
                  </p:cNvPr>
                  <p:cNvSpPr/>
                  <p:nvPr/>
                </p:nvSpPr>
                <p:spPr>
                  <a:xfrm>
                    <a:off x="932653" y="4118990"/>
                    <a:ext cx="23907" cy="30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07" h="30790" extrusionOk="0">
                        <a:moveTo>
                          <a:pt x="23908" y="8498"/>
                        </a:moveTo>
                        <a:cubicBezTo>
                          <a:pt x="23908" y="16118"/>
                          <a:pt x="18574" y="25358"/>
                          <a:pt x="11906" y="29167"/>
                        </a:cubicBezTo>
                        <a:cubicBezTo>
                          <a:pt x="5334" y="32977"/>
                          <a:pt x="0" y="29834"/>
                          <a:pt x="0" y="22309"/>
                        </a:cubicBezTo>
                        <a:cubicBezTo>
                          <a:pt x="0" y="14785"/>
                          <a:pt x="5334" y="5355"/>
                          <a:pt x="11906" y="1640"/>
                        </a:cubicBezTo>
                        <a:cubicBezTo>
                          <a:pt x="18479" y="-2170"/>
                          <a:pt x="23908" y="878"/>
                          <a:pt x="23908" y="849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" name="Google Shape;6560;p64">
                    <a:extLst>
                      <a:ext uri="{FF2B5EF4-FFF2-40B4-BE49-F238E27FC236}">
                        <a16:creationId xmlns:a16="http://schemas.microsoft.com/office/drawing/2014/main" id="{2FBF432B-9959-1E4E-790F-49252D94D892}"/>
                      </a:ext>
                    </a:extLst>
                  </p:cNvPr>
                  <p:cNvSpPr/>
                  <p:nvPr/>
                </p:nvSpPr>
                <p:spPr>
                  <a:xfrm>
                    <a:off x="939225" y="4127412"/>
                    <a:ext cx="10763" cy="13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3" h="13947" extrusionOk="0">
                        <a:moveTo>
                          <a:pt x="10763" y="3887"/>
                        </a:moveTo>
                        <a:cubicBezTo>
                          <a:pt x="10763" y="7316"/>
                          <a:pt x="8382" y="11507"/>
                          <a:pt x="5334" y="13221"/>
                        </a:cubicBezTo>
                        <a:cubicBezTo>
                          <a:pt x="2381" y="14936"/>
                          <a:pt x="0" y="13507"/>
                          <a:pt x="0" y="10078"/>
                        </a:cubicBezTo>
                        <a:cubicBezTo>
                          <a:pt x="0" y="6649"/>
                          <a:pt x="2381" y="2458"/>
                          <a:pt x="5334" y="744"/>
                        </a:cubicBezTo>
                        <a:cubicBezTo>
                          <a:pt x="8287" y="-971"/>
                          <a:pt x="10763" y="363"/>
                          <a:pt x="10763" y="38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1" name="Google Shape;6561;p64">
                  <a:extLst>
                    <a:ext uri="{FF2B5EF4-FFF2-40B4-BE49-F238E27FC236}">
                      <a16:creationId xmlns:a16="http://schemas.microsoft.com/office/drawing/2014/main" id="{94561E3C-6136-B50C-30C9-A3822199726A}"/>
                    </a:ext>
                  </a:extLst>
                </p:cNvPr>
                <p:cNvSpPr/>
                <p:nvPr/>
              </p:nvSpPr>
              <p:spPr>
                <a:xfrm>
                  <a:off x="931700" y="4139556"/>
                  <a:ext cx="60293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93" h="41110" extrusionOk="0">
                      <a:moveTo>
                        <a:pt x="60293" y="4220"/>
                      </a:moveTo>
                      <a:cubicBezTo>
                        <a:pt x="60293" y="6125"/>
                        <a:pt x="58960" y="8411"/>
                        <a:pt x="57341" y="9364"/>
                      </a:cubicBezTo>
                      <a:lnTo>
                        <a:pt x="2953" y="40701"/>
                      </a:lnTo>
                      <a:cubicBezTo>
                        <a:pt x="1334" y="41653"/>
                        <a:pt x="0" y="40891"/>
                        <a:pt x="0" y="38986"/>
                      </a:cubicBezTo>
                      <a:lnTo>
                        <a:pt x="0" y="36986"/>
                      </a:lnTo>
                      <a:cubicBezTo>
                        <a:pt x="0" y="35081"/>
                        <a:pt x="1334" y="32795"/>
                        <a:pt x="2953" y="31843"/>
                      </a:cubicBezTo>
                      <a:lnTo>
                        <a:pt x="57341" y="410"/>
                      </a:lnTo>
                      <a:cubicBezTo>
                        <a:pt x="58960" y="-542"/>
                        <a:pt x="60293" y="219"/>
                        <a:pt x="60293" y="2125"/>
                      </a:cubicBezTo>
                      <a:lnTo>
                        <a:pt x="60293" y="412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6562;p64">
                  <a:extLst>
                    <a:ext uri="{FF2B5EF4-FFF2-40B4-BE49-F238E27FC236}">
                      <a16:creationId xmlns:a16="http://schemas.microsoft.com/office/drawing/2014/main" id="{8D0A1B66-E093-2790-41BB-5946446EE102}"/>
                    </a:ext>
                  </a:extLst>
                </p:cNvPr>
                <p:cNvSpPr/>
                <p:nvPr/>
              </p:nvSpPr>
              <p:spPr>
                <a:xfrm>
                  <a:off x="931700" y="4154034"/>
                  <a:ext cx="60293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93" h="41110" extrusionOk="0">
                      <a:moveTo>
                        <a:pt x="60293" y="4125"/>
                      </a:moveTo>
                      <a:cubicBezTo>
                        <a:pt x="60293" y="6030"/>
                        <a:pt x="58960" y="8316"/>
                        <a:pt x="57341" y="9268"/>
                      </a:cubicBezTo>
                      <a:lnTo>
                        <a:pt x="2953" y="40701"/>
                      </a:lnTo>
                      <a:cubicBezTo>
                        <a:pt x="1334" y="41653"/>
                        <a:pt x="0" y="40891"/>
                        <a:pt x="0" y="38986"/>
                      </a:cubicBezTo>
                      <a:lnTo>
                        <a:pt x="0" y="36986"/>
                      </a:lnTo>
                      <a:cubicBezTo>
                        <a:pt x="0" y="35081"/>
                        <a:pt x="1334" y="32795"/>
                        <a:pt x="2953" y="31842"/>
                      </a:cubicBezTo>
                      <a:lnTo>
                        <a:pt x="57341" y="410"/>
                      </a:lnTo>
                      <a:cubicBezTo>
                        <a:pt x="58960" y="-542"/>
                        <a:pt x="60293" y="220"/>
                        <a:pt x="60293" y="2125"/>
                      </a:cubicBezTo>
                      <a:lnTo>
                        <a:pt x="60293" y="412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" name="Google Shape;6563;p64">
                  <a:extLst>
                    <a:ext uri="{FF2B5EF4-FFF2-40B4-BE49-F238E27FC236}">
                      <a16:creationId xmlns:a16="http://schemas.microsoft.com/office/drawing/2014/main" id="{7D94EA99-E62B-7419-88DE-A751C8691D3F}"/>
                    </a:ext>
                  </a:extLst>
                </p:cNvPr>
                <p:cNvGrpSpPr/>
                <p:nvPr/>
              </p:nvGrpSpPr>
              <p:grpSpPr>
                <a:xfrm>
                  <a:off x="964181" y="4099361"/>
                  <a:ext cx="27812" cy="46730"/>
                  <a:chOff x="964181" y="4099361"/>
                  <a:chExt cx="27812" cy="46730"/>
                </a:xfrm>
              </p:grpSpPr>
              <p:sp>
                <p:nvSpPr>
                  <p:cNvPr id="44" name="Google Shape;6564;p64">
                    <a:extLst>
                      <a:ext uri="{FF2B5EF4-FFF2-40B4-BE49-F238E27FC236}">
                        <a16:creationId xmlns:a16="http://schemas.microsoft.com/office/drawing/2014/main" id="{18F863FD-F6DF-1426-7B3E-684B8B2BEFA2}"/>
                      </a:ext>
                    </a:extLst>
                  </p:cNvPr>
                  <p:cNvSpPr/>
                  <p:nvPr/>
                </p:nvSpPr>
                <p:spPr>
                  <a:xfrm>
                    <a:off x="964181" y="4108790"/>
                    <a:ext cx="11430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" h="12821" extrusionOk="0">
                        <a:moveTo>
                          <a:pt x="11430" y="4125"/>
                        </a:moveTo>
                        <a:cubicBezTo>
                          <a:pt x="11430" y="6030"/>
                          <a:pt x="10097" y="8316"/>
                          <a:pt x="8477" y="9268"/>
                        </a:cubicBezTo>
                        <a:lnTo>
                          <a:pt x="2953" y="12412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477" y="410"/>
                        </a:lnTo>
                        <a:cubicBezTo>
                          <a:pt x="10097" y="-542"/>
                          <a:pt x="11430" y="220"/>
                          <a:pt x="11430" y="2125"/>
                        </a:cubicBezTo>
                        <a:lnTo>
                          <a:pt x="11430" y="412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" name="Google Shape;6565;p64">
                    <a:extLst>
                      <a:ext uri="{FF2B5EF4-FFF2-40B4-BE49-F238E27FC236}">
                        <a16:creationId xmlns:a16="http://schemas.microsoft.com/office/drawing/2014/main" id="{FD5252A0-BA28-3978-CFD3-B9A05749587A}"/>
                      </a:ext>
                    </a:extLst>
                  </p:cNvPr>
                  <p:cNvSpPr/>
                  <p:nvPr/>
                </p:nvSpPr>
                <p:spPr>
                  <a:xfrm>
                    <a:off x="964181" y="4120982"/>
                    <a:ext cx="11430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" h="12821" extrusionOk="0">
                        <a:moveTo>
                          <a:pt x="11430" y="4125"/>
                        </a:moveTo>
                        <a:cubicBezTo>
                          <a:pt x="11430" y="6030"/>
                          <a:pt x="10097" y="8316"/>
                          <a:pt x="8477" y="9268"/>
                        </a:cubicBezTo>
                        <a:lnTo>
                          <a:pt x="2953" y="12412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477" y="410"/>
                        </a:lnTo>
                        <a:cubicBezTo>
                          <a:pt x="10097" y="-542"/>
                          <a:pt x="11430" y="220"/>
                          <a:pt x="11430" y="2125"/>
                        </a:cubicBezTo>
                        <a:lnTo>
                          <a:pt x="11430" y="412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" name="Google Shape;6566;p64">
                    <a:extLst>
                      <a:ext uri="{FF2B5EF4-FFF2-40B4-BE49-F238E27FC236}">
                        <a16:creationId xmlns:a16="http://schemas.microsoft.com/office/drawing/2014/main" id="{7E990ADC-396D-49B1-7875-7A926C8B07F4}"/>
                      </a:ext>
                    </a:extLst>
                  </p:cNvPr>
                  <p:cNvSpPr/>
                  <p:nvPr/>
                </p:nvSpPr>
                <p:spPr>
                  <a:xfrm>
                    <a:off x="964181" y="4133270"/>
                    <a:ext cx="11430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" h="12821" extrusionOk="0">
                        <a:moveTo>
                          <a:pt x="11430" y="4125"/>
                        </a:moveTo>
                        <a:cubicBezTo>
                          <a:pt x="11430" y="6030"/>
                          <a:pt x="10097" y="8316"/>
                          <a:pt x="8477" y="9268"/>
                        </a:cubicBezTo>
                        <a:lnTo>
                          <a:pt x="2953" y="12412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477" y="410"/>
                        </a:lnTo>
                        <a:cubicBezTo>
                          <a:pt x="10097" y="-542"/>
                          <a:pt x="11430" y="219"/>
                          <a:pt x="11430" y="2125"/>
                        </a:cubicBezTo>
                        <a:lnTo>
                          <a:pt x="11430" y="412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" name="Google Shape;6567;p64">
                    <a:extLst>
                      <a:ext uri="{FF2B5EF4-FFF2-40B4-BE49-F238E27FC236}">
                        <a16:creationId xmlns:a16="http://schemas.microsoft.com/office/drawing/2014/main" id="{9E299A02-1AC0-6E2E-ADD4-1B18F99960D2}"/>
                      </a:ext>
                    </a:extLst>
                  </p:cNvPr>
                  <p:cNvSpPr/>
                  <p:nvPr/>
                </p:nvSpPr>
                <p:spPr>
                  <a:xfrm>
                    <a:off x="980659" y="4099361"/>
                    <a:ext cx="11334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4" h="12821" extrusionOk="0">
                        <a:moveTo>
                          <a:pt x="11335" y="4125"/>
                        </a:moveTo>
                        <a:cubicBezTo>
                          <a:pt x="11335" y="6030"/>
                          <a:pt x="10001" y="8316"/>
                          <a:pt x="8382" y="9268"/>
                        </a:cubicBezTo>
                        <a:lnTo>
                          <a:pt x="2953" y="12411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382" y="410"/>
                        </a:lnTo>
                        <a:cubicBezTo>
                          <a:pt x="10001" y="-542"/>
                          <a:pt x="11335" y="219"/>
                          <a:pt x="11335" y="2125"/>
                        </a:cubicBezTo>
                        <a:lnTo>
                          <a:pt x="11335" y="412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" name="Google Shape;6568;p64">
                    <a:extLst>
                      <a:ext uri="{FF2B5EF4-FFF2-40B4-BE49-F238E27FC236}">
                        <a16:creationId xmlns:a16="http://schemas.microsoft.com/office/drawing/2014/main" id="{845033C1-74A2-C24B-1F3D-63BE34F436F4}"/>
                      </a:ext>
                    </a:extLst>
                  </p:cNvPr>
                  <p:cNvSpPr/>
                  <p:nvPr/>
                </p:nvSpPr>
                <p:spPr>
                  <a:xfrm>
                    <a:off x="980659" y="4111553"/>
                    <a:ext cx="11334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4" h="12821" extrusionOk="0">
                        <a:moveTo>
                          <a:pt x="11335" y="4125"/>
                        </a:moveTo>
                        <a:cubicBezTo>
                          <a:pt x="11335" y="6030"/>
                          <a:pt x="10001" y="8316"/>
                          <a:pt x="8382" y="9268"/>
                        </a:cubicBezTo>
                        <a:lnTo>
                          <a:pt x="2953" y="12411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382" y="410"/>
                        </a:lnTo>
                        <a:cubicBezTo>
                          <a:pt x="10001" y="-542"/>
                          <a:pt x="11335" y="219"/>
                          <a:pt x="11335" y="2125"/>
                        </a:cubicBezTo>
                        <a:lnTo>
                          <a:pt x="11335" y="412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" name="Google Shape;6569;p64">
                    <a:extLst>
                      <a:ext uri="{FF2B5EF4-FFF2-40B4-BE49-F238E27FC236}">
                        <a16:creationId xmlns:a16="http://schemas.microsoft.com/office/drawing/2014/main" id="{D60161CC-E01C-D54C-A513-BF46D0447582}"/>
                      </a:ext>
                    </a:extLst>
                  </p:cNvPr>
                  <p:cNvSpPr/>
                  <p:nvPr/>
                </p:nvSpPr>
                <p:spPr>
                  <a:xfrm>
                    <a:off x="980659" y="4123840"/>
                    <a:ext cx="11334" cy="1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4" h="12821" extrusionOk="0">
                        <a:moveTo>
                          <a:pt x="11335" y="4125"/>
                        </a:moveTo>
                        <a:cubicBezTo>
                          <a:pt x="11335" y="6030"/>
                          <a:pt x="10001" y="8316"/>
                          <a:pt x="8382" y="9268"/>
                        </a:cubicBezTo>
                        <a:lnTo>
                          <a:pt x="2953" y="12411"/>
                        </a:lnTo>
                        <a:cubicBezTo>
                          <a:pt x="1333" y="13364"/>
                          <a:pt x="0" y="12602"/>
                          <a:pt x="0" y="10697"/>
                        </a:cubicBezTo>
                        <a:lnTo>
                          <a:pt x="0" y="8697"/>
                        </a:lnTo>
                        <a:cubicBezTo>
                          <a:pt x="0" y="6792"/>
                          <a:pt x="1333" y="4506"/>
                          <a:pt x="2953" y="3553"/>
                        </a:cubicBezTo>
                        <a:lnTo>
                          <a:pt x="8382" y="410"/>
                        </a:lnTo>
                        <a:cubicBezTo>
                          <a:pt x="10001" y="-542"/>
                          <a:pt x="11335" y="219"/>
                          <a:pt x="11335" y="2125"/>
                        </a:cubicBezTo>
                        <a:lnTo>
                          <a:pt x="11335" y="412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8" name="Google Shape;6570;p64">
                <a:extLst>
                  <a:ext uri="{FF2B5EF4-FFF2-40B4-BE49-F238E27FC236}">
                    <a16:creationId xmlns:a16="http://schemas.microsoft.com/office/drawing/2014/main" id="{FAC6A7AA-39EB-D878-DBFC-64F7EC393AFE}"/>
                  </a:ext>
                </a:extLst>
              </p:cNvPr>
              <p:cNvSpPr/>
              <p:nvPr/>
            </p:nvSpPr>
            <p:spPr>
              <a:xfrm>
                <a:off x="919985" y="3747346"/>
                <a:ext cx="243649" cy="364235"/>
              </a:xfrm>
              <a:custGeom>
                <a:avLst/>
                <a:gdLst/>
                <a:ahLst/>
                <a:cxnLst/>
                <a:rect l="l" t="t" r="r" b="b"/>
                <a:pathLst>
                  <a:path w="243649" h="364235" extrusionOk="0">
                    <a:moveTo>
                      <a:pt x="243650" y="286893"/>
                    </a:moveTo>
                    <a:lnTo>
                      <a:pt x="110966" y="363474"/>
                    </a:lnTo>
                    <a:lnTo>
                      <a:pt x="76676" y="319945"/>
                    </a:lnTo>
                    <a:lnTo>
                      <a:pt x="0" y="364236"/>
                    </a:lnTo>
                    <a:lnTo>
                      <a:pt x="0" y="112586"/>
                    </a:lnTo>
                    <a:lnTo>
                      <a:pt x="194881" y="0"/>
                    </a:lnTo>
                    <a:lnTo>
                      <a:pt x="243650" y="23717"/>
                    </a:lnTo>
                    <a:lnTo>
                      <a:pt x="243650" y="286798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571;p64">
              <a:extLst>
                <a:ext uri="{FF2B5EF4-FFF2-40B4-BE49-F238E27FC236}">
                  <a16:creationId xmlns:a16="http://schemas.microsoft.com/office/drawing/2014/main" id="{2BB79AB7-1FE3-9175-C77D-111DCC7091CD}"/>
                </a:ext>
              </a:extLst>
            </p:cNvPr>
            <p:cNvGrpSpPr/>
            <p:nvPr/>
          </p:nvGrpSpPr>
          <p:grpSpPr>
            <a:xfrm>
              <a:off x="546414" y="3648476"/>
              <a:ext cx="364807" cy="590264"/>
              <a:chOff x="546414" y="3648476"/>
              <a:chExt cx="364807" cy="590264"/>
            </a:xfrm>
          </p:grpSpPr>
          <p:sp>
            <p:nvSpPr>
              <p:cNvPr id="29" name="Google Shape;6572;p64">
                <a:extLst>
                  <a:ext uri="{FF2B5EF4-FFF2-40B4-BE49-F238E27FC236}">
                    <a16:creationId xmlns:a16="http://schemas.microsoft.com/office/drawing/2014/main" id="{FBBCE176-6484-9DD1-3DC1-C464DE260AB9}"/>
                  </a:ext>
                </a:extLst>
              </p:cNvPr>
              <p:cNvSpPr/>
              <p:nvPr/>
            </p:nvSpPr>
            <p:spPr>
              <a:xfrm>
                <a:off x="900077" y="3852692"/>
                <a:ext cx="11144" cy="386048"/>
              </a:xfrm>
              <a:custGeom>
                <a:avLst/>
                <a:gdLst/>
                <a:ahLst/>
                <a:cxnLst/>
                <a:rect l="l" t="t" r="r" b="b"/>
                <a:pathLst>
                  <a:path w="11144" h="386048" extrusionOk="0">
                    <a:moveTo>
                      <a:pt x="0" y="386048"/>
                    </a:moveTo>
                    <a:lnTo>
                      <a:pt x="11144" y="379666"/>
                    </a:lnTo>
                    <a:lnTo>
                      <a:pt x="11144" y="0"/>
                    </a:lnTo>
                    <a:lnTo>
                      <a:pt x="0" y="6382"/>
                    </a:lnTo>
                    <a:lnTo>
                      <a:pt x="0" y="3860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573;p64">
                <a:extLst>
                  <a:ext uri="{FF2B5EF4-FFF2-40B4-BE49-F238E27FC236}">
                    <a16:creationId xmlns:a16="http://schemas.microsoft.com/office/drawing/2014/main" id="{ADD7BA31-DC52-BB94-5759-4259E47865ED}"/>
                  </a:ext>
                </a:extLst>
              </p:cNvPr>
              <p:cNvSpPr/>
              <p:nvPr/>
            </p:nvSpPr>
            <p:spPr>
              <a:xfrm>
                <a:off x="546414" y="3648476"/>
                <a:ext cx="364807" cy="210597"/>
              </a:xfrm>
              <a:custGeom>
                <a:avLst/>
                <a:gdLst/>
                <a:ahLst/>
                <a:cxnLst/>
                <a:rect l="l" t="t" r="r" b="b"/>
                <a:pathLst>
                  <a:path w="364807" h="210597" extrusionOk="0">
                    <a:moveTo>
                      <a:pt x="353663" y="210598"/>
                    </a:moveTo>
                    <a:lnTo>
                      <a:pt x="364808" y="204216"/>
                    </a:lnTo>
                    <a:lnTo>
                      <a:pt x="11144" y="0"/>
                    </a:lnTo>
                    <a:lnTo>
                      <a:pt x="0" y="6382"/>
                    </a:lnTo>
                    <a:lnTo>
                      <a:pt x="353663" y="210598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574;p64">
                <a:extLst>
                  <a:ext uri="{FF2B5EF4-FFF2-40B4-BE49-F238E27FC236}">
                    <a16:creationId xmlns:a16="http://schemas.microsoft.com/office/drawing/2014/main" id="{1E79418C-B0C2-7C4C-3129-413E2DE46BAD}"/>
                  </a:ext>
                </a:extLst>
              </p:cNvPr>
              <p:cNvSpPr/>
              <p:nvPr/>
            </p:nvSpPr>
            <p:spPr>
              <a:xfrm>
                <a:off x="550891" y="3664383"/>
                <a:ext cx="348995" cy="566070"/>
              </a:xfrm>
              <a:custGeom>
                <a:avLst/>
                <a:gdLst/>
                <a:ahLst/>
                <a:cxnLst/>
                <a:rect l="l" t="t" r="r" b="b"/>
                <a:pathLst>
                  <a:path w="348995" h="566070" extrusionOk="0">
                    <a:moveTo>
                      <a:pt x="572" y="0"/>
                    </a:moveTo>
                    <a:lnTo>
                      <a:pt x="0" y="370903"/>
                    </a:lnTo>
                    <a:lnTo>
                      <a:pt x="343948" y="566071"/>
                    </a:lnTo>
                    <a:lnTo>
                      <a:pt x="345853" y="198310"/>
                    </a:lnTo>
                    <a:lnTo>
                      <a:pt x="476" y="0"/>
                    </a:lnTo>
                    <a:close/>
                    <a:moveTo>
                      <a:pt x="12954" y="54864"/>
                    </a:moveTo>
                    <a:lnTo>
                      <a:pt x="61722" y="31147"/>
                    </a:lnTo>
                    <a:lnTo>
                      <a:pt x="348996" y="197072"/>
                    </a:lnTo>
                    <a:lnTo>
                      <a:pt x="348996" y="448723"/>
                    </a:lnTo>
                    <a:lnTo>
                      <a:pt x="289465" y="477679"/>
                    </a:lnTo>
                    <a:lnTo>
                      <a:pt x="12954" y="318040"/>
                    </a:lnTo>
                    <a:lnTo>
                      <a:pt x="12954" y="549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575;p64">
                <a:extLst>
                  <a:ext uri="{FF2B5EF4-FFF2-40B4-BE49-F238E27FC236}">
                    <a16:creationId xmlns:a16="http://schemas.microsoft.com/office/drawing/2014/main" id="{EF13E224-3C28-DBDB-E5C7-1C64FFE2CACB}"/>
                  </a:ext>
                </a:extLst>
              </p:cNvPr>
              <p:cNvSpPr/>
              <p:nvPr/>
            </p:nvSpPr>
            <p:spPr>
              <a:xfrm>
                <a:off x="546414" y="3654858"/>
                <a:ext cx="353663" cy="583882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583882" extrusionOk="0">
                    <a:moveTo>
                      <a:pt x="0" y="0"/>
                    </a:moveTo>
                    <a:lnTo>
                      <a:pt x="0" y="379667"/>
                    </a:lnTo>
                    <a:lnTo>
                      <a:pt x="353663" y="583883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  <a:moveTo>
                      <a:pt x="8954" y="69342"/>
                    </a:moveTo>
                    <a:lnTo>
                      <a:pt x="57721" y="45625"/>
                    </a:lnTo>
                    <a:lnTo>
                      <a:pt x="344996" y="211455"/>
                    </a:lnTo>
                    <a:lnTo>
                      <a:pt x="344996" y="463106"/>
                    </a:lnTo>
                    <a:lnTo>
                      <a:pt x="285464" y="492061"/>
                    </a:lnTo>
                    <a:lnTo>
                      <a:pt x="8954" y="332423"/>
                    </a:lnTo>
                    <a:lnTo>
                      <a:pt x="8954" y="69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576;p64">
              <a:extLst>
                <a:ext uri="{FF2B5EF4-FFF2-40B4-BE49-F238E27FC236}">
                  <a16:creationId xmlns:a16="http://schemas.microsoft.com/office/drawing/2014/main" id="{916A13E0-B75D-E299-5D69-825A4EE9CCDA}"/>
                </a:ext>
              </a:extLst>
            </p:cNvPr>
            <p:cNvGrpSpPr/>
            <p:nvPr/>
          </p:nvGrpSpPr>
          <p:grpSpPr>
            <a:xfrm>
              <a:off x="546414" y="3478265"/>
              <a:ext cx="637222" cy="380808"/>
              <a:chOff x="546414" y="3478265"/>
              <a:chExt cx="637222" cy="380808"/>
            </a:xfrm>
          </p:grpSpPr>
          <p:sp>
            <p:nvSpPr>
              <p:cNvPr id="24" name="Google Shape;6577;p64">
                <a:extLst>
                  <a:ext uri="{FF2B5EF4-FFF2-40B4-BE49-F238E27FC236}">
                    <a16:creationId xmlns:a16="http://schemas.microsoft.com/office/drawing/2014/main" id="{8FD070D6-CA81-768F-8F59-CA5C1078A3E6}"/>
                  </a:ext>
                </a:extLst>
              </p:cNvPr>
              <p:cNvSpPr/>
              <p:nvPr/>
            </p:nvSpPr>
            <p:spPr>
              <a:xfrm>
                <a:off x="546414" y="3641999"/>
                <a:ext cx="353663" cy="217074"/>
              </a:xfrm>
              <a:custGeom>
                <a:avLst/>
                <a:gdLst/>
                <a:ahLst/>
                <a:cxnLst/>
                <a:rect l="l" t="t" r="r" b="b"/>
                <a:pathLst>
                  <a:path w="353663" h="217074" extrusionOk="0">
                    <a:moveTo>
                      <a:pt x="0" y="0"/>
                    </a:moveTo>
                    <a:lnTo>
                      <a:pt x="0" y="12859"/>
                    </a:lnTo>
                    <a:lnTo>
                      <a:pt x="353663" y="217075"/>
                    </a:lnTo>
                    <a:lnTo>
                      <a:pt x="353663" y="2042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578;p64">
                <a:extLst>
                  <a:ext uri="{FF2B5EF4-FFF2-40B4-BE49-F238E27FC236}">
                    <a16:creationId xmlns:a16="http://schemas.microsoft.com/office/drawing/2014/main" id="{1CFBFFC2-C7CC-562C-C02E-6AB21869FE22}"/>
                  </a:ext>
                </a:extLst>
              </p:cNvPr>
              <p:cNvSpPr/>
              <p:nvPr/>
            </p:nvSpPr>
            <p:spPr>
              <a:xfrm>
                <a:off x="900077" y="3682480"/>
                <a:ext cx="283559" cy="176593"/>
              </a:xfrm>
              <a:custGeom>
                <a:avLst/>
                <a:gdLst/>
                <a:ahLst/>
                <a:cxnLst/>
                <a:rect l="l" t="t" r="r" b="b"/>
                <a:pathLst>
                  <a:path w="283559" h="176593" extrusionOk="0">
                    <a:moveTo>
                      <a:pt x="0" y="163735"/>
                    </a:moveTo>
                    <a:lnTo>
                      <a:pt x="0" y="176593"/>
                    </a:lnTo>
                    <a:lnTo>
                      <a:pt x="283559" y="12859"/>
                    </a:lnTo>
                    <a:lnTo>
                      <a:pt x="283559" y="0"/>
                    </a:lnTo>
                    <a:lnTo>
                      <a:pt x="0" y="1637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579;p64">
                <a:extLst>
                  <a:ext uri="{FF2B5EF4-FFF2-40B4-BE49-F238E27FC236}">
                    <a16:creationId xmlns:a16="http://schemas.microsoft.com/office/drawing/2014/main" id="{B1987C07-A2D1-7EBD-E39C-6783F3BC3FF1}"/>
                  </a:ext>
                </a:extLst>
              </p:cNvPr>
              <p:cNvSpPr/>
              <p:nvPr/>
            </p:nvSpPr>
            <p:spPr>
              <a:xfrm>
                <a:off x="556225" y="3481979"/>
                <a:ext cx="616743" cy="363092"/>
              </a:xfrm>
              <a:custGeom>
                <a:avLst/>
                <a:gdLst/>
                <a:ahLst/>
                <a:cxnLst/>
                <a:rect l="l" t="t" r="r" b="b"/>
                <a:pathLst>
                  <a:path w="616743" h="363092" extrusionOk="0">
                    <a:moveTo>
                      <a:pt x="616744" y="200215"/>
                    </a:moveTo>
                    <a:lnTo>
                      <a:pt x="270891" y="0"/>
                    </a:lnTo>
                    <a:lnTo>
                      <a:pt x="0" y="159829"/>
                    </a:lnTo>
                    <a:lnTo>
                      <a:pt x="342424" y="359664"/>
                    </a:lnTo>
                    <a:lnTo>
                      <a:pt x="616744" y="200215"/>
                    </a:lnTo>
                    <a:close/>
                    <a:moveTo>
                      <a:pt x="558260" y="186309"/>
                    </a:moveTo>
                    <a:lnTo>
                      <a:pt x="554450" y="240411"/>
                    </a:lnTo>
                    <a:lnTo>
                      <a:pt x="341947" y="363093"/>
                    </a:lnTo>
                    <a:lnTo>
                      <a:pt x="99155" y="222885"/>
                    </a:lnTo>
                    <a:lnTo>
                      <a:pt x="103822" y="156877"/>
                    </a:lnTo>
                    <a:lnTo>
                      <a:pt x="305562" y="40481"/>
                    </a:lnTo>
                    <a:lnTo>
                      <a:pt x="558260" y="186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580;p64">
                <a:extLst>
                  <a:ext uri="{FF2B5EF4-FFF2-40B4-BE49-F238E27FC236}">
                    <a16:creationId xmlns:a16="http://schemas.microsoft.com/office/drawing/2014/main" id="{1CF668D9-F144-9957-9658-A87880F019BD}"/>
                  </a:ext>
                </a:extLst>
              </p:cNvPr>
              <p:cNvSpPr/>
              <p:nvPr/>
            </p:nvSpPr>
            <p:spPr>
              <a:xfrm>
                <a:off x="546414" y="3478265"/>
                <a:ext cx="637222" cy="367950"/>
              </a:xfrm>
              <a:custGeom>
                <a:avLst/>
                <a:gdLst/>
                <a:ahLst/>
                <a:cxnLst/>
                <a:rect l="l" t="t" r="r" b="b"/>
                <a:pathLst>
                  <a:path w="637222" h="367950" extrusionOk="0">
                    <a:moveTo>
                      <a:pt x="637223" y="204216"/>
                    </a:moveTo>
                    <a:lnTo>
                      <a:pt x="283559" y="0"/>
                    </a:lnTo>
                    <a:lnTo>
                      <a:pt x="0" y="163735"/>
                    </a:lnTo>
                    <a:lnTo>
                      <a:pt x="353663" y="367951"/>
                    </a:lnTo>
                    <a:lnTo>
                      <a:pt x="637223" y="204216"/>
                    </a:lnTo>
                    <a:close/>
                    <a:moveTo>
                      <a:pt x="567976" y="180022"/>
                    </a:moveTo>
                    <a:lnTo>
                      <a:pt x="564166" y="234124"/>
                    </a:lnTo>
                    <a:lnTo>
                      <a:pt x="351663" y="356806"/>
                    </a:lnTo>
                    <a:lnTo>
                      <a:pt x="108871" y="216598"/>
                    </a:lnTo>
                    <a:lnTo>
                      <a:pt x="113538" y="150590"/>
                    </a:lnTo>
                    <a:lnTo>
                      <a:pt x="315278" y="34195"/>
                    </a:lnTo>
                    <a:lnTo>
                      <a:pt x="567976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581;p64">
                <a:extLst>
                  <a:ext uri="{FF2B5EF4-FFF2-40B4-BE49-F238E27FC236}">
                    <a16:creationId xmlns:a16="http://schemas.microsoft.com/office/drawing/2014/main" id="{1DCA0448-7F81-82ED-8A65-4AD36B9C9616}"/>
                  </a:ext>
                </a:extLst>
              </p:cNvPr>
              <p:cNvSpPr/>
              <p:nvPr/>
            </p:nvSpPr>
            <p:spPr>
              <a:xfrm>
                <a:off x="655380" y="3512459"/>
                <a:ext cx="459104" cy="322611"/>
              </a:xfrm>
              <a:custGeom>
                <a:avLst/>
                <a:gdLst/>
                <a:ahLst/>
                <a:cxnLst/>
                <a:rect l="l" t="t" r="r" b="b"/>
                <a:pathLst>
                  <a:path w="459104" h="322611" extrusionOk="0">
                    <a:moveTo>
                      <a:pt x="459105" y="145828"/>
                    </a:moveTo>
                    <a:lnTo>
                      <a:pt x="455295" y="199930"/>
                    </a:lnTo>
                    <a:lnTo>
                      <a:pt x="242792" y="322612"/>
                    </a:lnTo>
                    <a:lnTo>
                      <a:pt x="0" y="182404"/>
                    </a:lnTo>
                    <a:lnTo>
                      <a:pt x="4667" y="116396"/>
                    </a:lnTo>
                    <a:lnTo>
                      <a:pt x="206407" y="0"/>
                    </a:lnTo>
                    <a:lnTo>
                      <a:pt x="459105" y="145923"/>
                    </a:lnTo>
                    <a:close/>
                  </a:path>
                </a:pathLst>
              </a:custGeom>
              <a:solidFill>
                <a:srgbClr val="24D2C1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2" name="Google Shape;2657;p41">
            <a:extLst>
              <a:ext uri="{FF2B5EF4-FFF2-40B4-BE49-F238E27FC236}">
                <a16:creationId xmlns:a16="http://schemas.microsoft.com/office/drawing/2014/main" id="{5783825B-22F0-8A67-A721-3599C1D4E0A2}"/>
              </a:ext>
            </a:extLst>
          </p:cNvPr>
          <p:cNvSpPr/>
          <p:nvPr/>
        </p:nvSpPr>
        <p:spPr>
          <a:xfrm>
            <a:off x="525656" y="1378980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44" name="Google Shape;6162;p63">
            <a:extLst>
              <a:ext uri="{FF2B5EF4-FFF2-40B4-BE49-F238E27FC236}">
                <a16:creationId xmlns:a16="http://schemas.microsoft.com/office/drawing/2014/main" id="{6E9A63B5-A525-A43E-7D33-F77F528CB686}"/>
              </a:ext>
            </a:extLst>
          </p:cNvPr>
          <p:cNvGrpSpPr/>
          <p:nvPr/>
        </p:nvGrpSpPr>
        <p:grpSpPr>
          <a:xfrm>
            <a:off x="738919" y="1593020"/>
            <a:ext cx="346873" cy="345319"/>
            <a:chOff x="7451513" y="3163075"/>
            <a:chExt cx="396200" cy="394425"/>
          </a:xfrm>
        </p:grpSpPr>
        <p:sp>
          <p:nvSpPr>
            <p:cNvPr id="245" name="Google Shape;6163;p63">
              <a:extLst>
                <a:ext uri="{FF2B5EF4-FFF2-40B4-BE49-F238E27FC236}">
                  <a16:creationId xmlns:a16="http://schemas.microsoft.com/office/drawing/2014/main" id="{C6177E40-9CB1-C136-F90E-DA21A64DC134}"/>
                </a:ext>
              </a:extLst>
            </p:cNvPr>
            <p:cNvSpPr/>
            <p:nvPr/>
          </p:nvSpPr>
          <p:spPr>
            <a:xfrm>
              <a:off x="7501688" y="3217400"/>
              <a:ext cx="66325" cy="56525"/>
            </a:xfrm>
            <a:custGeom>
              <a:avLst/>
              <a:gdLst/>
              <a:ahLst/>
              <a:cxnLst/>
              <a:rect l="l" t="t" r="r" b="b"/>
              <a:pathLst>
                <a:path w="2653" h="2261" extrusionOk="0">
                  <a:moveTo>
                    <a:pt x="679" y="1"/>
                  </a:moveTo>
                  <a:cubicBezTo>
                    <a:pt x="314" y="1"/>
                    <a:pt x="0" y="481"/>
                    <a:pt x="363" y="816"/>
                  </a:cubicBezTo>
                  <a:lnTo>
                    <a:pt x="1672" y="2114"/>
                  </a:lnTo>
                  <a:cubicBezTo>
                    <a:pt x="1773" y="2217"/>
                    <a:pt x="1886" y="2260"/>
                    <a:pt x="1994" y="2260"/>
                  </a:cubicBezTo>
                  <a:cubicBezTo>
                    <a:pt x="2348" y="2260"/>
                    <a:pt x="2653" y="1799"/>
                    <a:pt x="2315" y="1471"/>
                  </a:cubicBezTo>
                  <a:lnTo>
                    <a:pt x="1018" y="161"/>
                  </a:lnTo>
                  <a:cubicBezTo>
                    <a:pt x="913" y="48"/>
                    <a:pt x="793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64;p63">
              <a:extLst>
                <a:ext uri="{FF2B5EF4-FFF2-40B4-BE49-F238E27FC236}">
                  <a16:creationId xmlns:a16="http://schemas.microsoft.com/office/drawing/2014/main" id="{23D0DC53-20BB-3A02-9323-AEC464C5D036}"/>
                </a:ext>
              </a:extLst>
            </p:cNvPr>
            <p:cNvSpPr/>
            <p:nvPr/>
          </p:nvSpPr>
          <p:spPr>
            <a:xfrm>
              <a:off x="7451513" y="3348525"/>
              <a:ext cx="70875" cy="23250"/>
            </a:xfrm>
            <a:custGeom>
              <a:avLst/>
              <a:gdLst/>
              <a:ahLst/>
              <a:cxnLst/>
              <a:rect l="l" t="t" r="r" b="b"/>
              <a:pathLst>
                <a:path w="2835" h="930" extrusionOk="0">
                  <a:moveTo>
                    <a:pt x="512" y="0"/>
                  </a:moveTo>
                  <a:cubicBezTo>
                    <a:pt x="262" y="0"/>
                    <a:pt x="60" y="167"/>
                    <a:pt x="36" y="405"/>
                  </a:cubicBezTo>
                  <a:cubicBezTo>
                    <a:pt x="0" y="679"/>
                    <a:pt x="215" y="917"/>
                    <a:pt x="489" y="929"/>
                  </a:cubicBezTo>
                  <a:lnTo>
                    <a:pt x="2334" y="929"/>
                  </a:lnTo>
                  <a:cubicBezTo>
                    <a:pt x="2572" y="929"/>
                    <a:pt x="2775" y="751"/>
                    <a:pt x="2798" y="512"/>
                  </a:cubicBezTo>
                  <a:cubicBezTo>
                    <a:pt x="2834" y="239"/>
                    <a:pt x="2620" y="0"/>
                    <a:pt x="2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5;p63">
              <a:extLst>
                <a:ext uri="{FF2B5EF4-FFF2-40B4-BE49-F238E27FC236}">
                  <a16:creationId xmlns:a16="http://schemas.microsoft.com/office/drawing/2014/main" id="{0DE43E70-60B4-9C6A-57D5-E58B319C851D}"/>
                </a:ext>
              </a:extLst>
            </p:cNvPr>
            <p:cNvSpPr/>
            <p:nvPr/>
          </p:nvSpPr>
          <p:spPr>
            <a:xfrm>
              <a:off x="7776838" y="3348525"/>
              <a:ext cx="70875" cy="23250"/>
            </a:xfrm>
            <a:custGeom>
              <a:avLst/>
              <a:gdLst/>
              <a:ahLst/>
              <a:cxnLst/>
              <a:rect l="l" t="t" r="r" b="b"/>
              <a:pathLst>
                <a:path w="2835" h="930" extrusionOk="0">
                  <a:moveTo>
                    <a:pt x="501" y="0"/>
                  </a:moveTo>
                  <a:cubicBezTo>
                    <a:pt x="263" y="0"/>
                    <a:pt x="61" y="179"/>
                    <a:pt x="37" y="405"/>
                  </a:cubicBezTo>
                  <a:cubicBezTo>
                    <a:pt x="1" y="679"/>
                    <a:pt x="215" y="917"/>
                    <a:pt x="489" y="929"/>
                  </a:cubicBezTo>
                  <a:lnTo>
                    <a:pt x="2335" y="929"/>
                  </a:lnTo>
                  <a:cubicBezTo>
                    <a:pt x="2573" y="929"/>
                    <a:pt x="2775" y="751"/>
                    <a:pt x="2799" y="512"/>
                  </a:cubicBezTo>
                  <a:cubicBezTo>
                    <a:pt x="2835" y="239"/>
                    <a:pt x="2620" y="0"/>
                    <a:pt x="2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66;p63">
              <a:extLst>
                <a:ext uri="{FF2B5EF4-FFF2-40B4-BE49-F238E27FC236}">
                  <a16:creationId xmlns:a16="http://schemas.microsoft.com/office/drawing/2014/main" id="{E48D637A-7DFB-0EA9-37DA-7685763C6433}"/>
                </a:ext>
              </a:extLst>
            </p:cNvPr>
            <p:cNvSpPr/>
            <p:nvPr/>
          </p:nvSpPr>
          <p:spPr>
            <a:xfrm>
              <a:off x="7731213" y="3217850"/>
              <a:ext cx="62025" cy="56075"/>
            </a:xfrm>
            <a:custGeom>
              <a:avLst/>
              <a:gdLst/>
              <a:ahLst/>
              <a:cxnLst/>
              <a:rect l="l" t="t" r="r" b="b"/>
              <a:pathLst>
                <a:path w="2481" h="2243" extrusionOk="0">
                  <a:moveTo>
                    <a:pt x="1969" y="1"/>
                  </a:moveTo>
                  <a:cubicBezTo>
                    <a:pt x="1850" y="1"/>
                    <a:pt x="1731" y="48"/>
                    <a:pt x="1635" y="143"/>
                  </a:cubicBezTo>
                  <a:lnTo>
                    <a:pt x="338" y="1453"/>
                  </a:lnTo>
                  <a:cubicBezTo>
                    <a:pt x="0" y="1781"/>
                    <a:pt x="305" y="2242"/>
                    <a:pt x="665" y="2242"/>
                  </a:cubicBezTo>
                  <a:cubicBezTo>
                    <a:pt x="774" y="2242"/>
                    <a:pt x="889" y="2199"/>
                    <a:pt x="993" y="2096"/>
                  </a:cubicBezTo>
                  <a:lnTo>
                    <a:pt x="2302" y="798"/>
                  </a:lnTo>
                  <a:cubicBezTo>
                    <a:pt x="2481" y="608"/>
                    <a:pt x="2481" y="322"/>
                    <a:pt x="2302" y="143"/>
                  </a:cubicBezTo>
                  <a:cubicBezTo>
                    <a:pt x="2207" y="48"/>
                    <a:pt x="2088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67;p63">
              <a:extLst>
                <a:ext uri="{FF2B5EF4-FFF2-40B4-BE49-F238E27FC236}">
                  <a16:creationId xmlns:a16="http://schemas.microsoft.com/office/drawing/2014/main" id="{67683DCE-E876-6420-9FEA-EDF16FA11C05}"/>
                </a:ext>
              </a:extLst>
            </p:cNvPr>
            <p:cNvSpPr/>
            <p:nvPr/>
          </p:nvSpPr>
          <p:spPr>
            <a:xfrm>
              <a:off x="7637688" y="3163075"/>
              <a:ext cx="24150" cy="70050"/>
            </a:xfrm>
            <a:custGeom>
              <a:avLst/>
              <a:gdLst/>
              <a:ahLst/>
              <a:cxnLst/>
              <a:rect l="l" t="t" r="r" b="b"/>
              <a:pathLst>
                <a:path w="966" h="2802" extrusionOk="0">
                  <a:moveTo>
                    <a:pt x="483" y="1"/>
                  </a:moveTo>
                  <a:cubicBezTo>
                    <a:pt x="233" y="1"/>
                    <a:pt x="19" y="203"/>
                    <a:pt x="19" y="465"/>
                  </a:cubicBezTo>
                  <a:lnTo>
                    <a:pt x="19" y="2311"/>
                  </a:lnTo>
                  <a:cubicBezTo>
                    <a:pt x="1" y="2638"/>
                    <a:pt x="242" y="2802"/>
                    <a:pt x="483" y="2802"/>
                  </a:cubicBezTo>
                  <a:cubicBezTo>
                    <a:pt x="724" y="2802"/>
                    <a:pt x="965" y="2638"/>
                    <a:pt x="947" y="2311"/>
                  </a:cubicBezTo>
                  <a:lnTo>
                    <a:pt x="947" y="465"/>
                  </a:lnTo>
                  <a:cubicBezTo>
                    <a:pt x="947" y="203"/>
                    <a:pt x="733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68;p63">
              <a:extLst>
                <a:ext uri="{FF2B5EF4-FFF2-40B4-BE49-F238E27FC236}">
                  <a16:creationId xmlns:a16="http://schemas.microsoft.com/office/drawing/2014/main" id="{0ADECF04-24DB-806B-44A1-0729C7225275}"/>
                </a:ext>
              </a:extLst>
            </p:cNvPr>
            <p:cNvSpPr/>
            <p:nvPr/>
          </p:nvSpPr>
          <p:spPr>
            <a:xfrm>
              <a:off x="7539313" y="3256050"/>
              <a:ext cx="227750" cy="255325"/>
            </a:xfrm>
            <a:custGeom>
              <a:avLst/>
              <a:gdLst/>
              <a:ahLst/>
              <a:cxnLst/>
              <a:rect l="l" t="t" r="r" b="b"/>
              <a:pathLst>
                <a:path w="9110" h="10213" extrusionOk="0">
                  <a:moveTo>
                    <a:pt x="4398" y="1"/>
                  </a:moveTo>
                  <a:cubicBezTo>
                    <a:pt x="4071" y="1"/>
                    <a:pt x="3742" y="39"/>
                    <a:pt x="3418" y="116"/>
                  </a:cubicBezTo>
                  <a:cubicBezTo>
                    <a:pt x="1930" y="473"/>
                    <a:pt x="763" y="1616"/>
                    <a:pt x="382" y="3104"/>
                  </a:cubicBezTo>
                  <a:cubicBezTo>
                    <a:pt x="1" y="4557"/>
                    <a:pt x="429" y="6093"/>
                    <a:pt x="1501" y="7128"/>
                  </a:cubicBezTo>
                  <a:cubicBezTo>
                    <a:pt x="1894" y="7557"/>
                    <a:pt x="2108" y="8129"/>
                    <a:pt x="2096" y="8712"/>
                  </a:cubicBezTo>
                  <a:lnTo>
                    <a:pt x="2096" y="8819"/>
                  </a:lnTo>
                  <a:cubicBezTo>
                    <a:pt x="2096" y="9581"/>
                    <a:pt x="2715" y="10200"/>
                    <a:pt x="3477" y="10200"/>
                  </a:cubicBezTo>
                  <a:lnTo>
                    <a:pt x="3942" y="10200"/>
                  </a:lnTo>
                  <a:lnTo>
                    <a:pt x="3942" y="6438"/>
                  </a:lnTo>
                  <a:cubicBezTo>
                    <a:pt x="2870" y="6212"/>
                    <a:pt x="2108" y="5283"/>
                    <a:pt x="2096" y="4188"/>
                  </a:cubicBezTo>
                  <a:cubicBezTo>
                    <a:pt x="2084" y="3949"/>
                    <a:pt x="2263" y="3735"/>
                    <a:pt x="2513" y="3699"/>
                  </a:cubicBezTo>
                  <a:cubicBezTo>
                    <a:pt x="2527" y="3698"/>
                    <a:pt x="2541" y="3698"/>
                    <a:pt x="2554" y="3698"/>
                  </a:cubicBezTo>
                  <a:cubicBezTo>
                    <a:pt x="2809" y="3698"/>
                    <a:pt x="3013" y="3904"/>
                    <a:pt x="3013" y="4164"/>
                  </a:cubicBezTo>
                  <a:cubicBezTo>
                    <a:pt x="3037" y="4914"/>
                    <a:pt x="3656" y="5509"/>
                    <a:pt x="4406" y="5509"/>
                  </a:cubicBezTo>
                  <a:cubicBezTo>
                    <a:pt x="5156" y="5509"/>
                    <a:pt x="5763" y="4914"/>
                    <a:pt x="5787" y="4164"/>
                  </a:cubicBezTo>
                  <a:cubicBezTo>
                    <a:pt x="5799" y="3914"/>
                    <a:pt x="6002" y="3699"/>
                    <a:pt x="6252" y="3699"/>
                  </a:cubicBezTo>
                  <a:cubicBezTo>
                    <a:pt x="6514" y="3699"/>
                    <a:pt x="6716" y="3902"/>
                    <a:pt x="6716" y="4164"/>
                  </a:cubicBezTo>
                  <a:cubicBezTo>
                    <a:pt x="6716" y="5259"/>
                    <a:pt x="5954" y="6212"/>
                    <a:pt x="4870" y="6438"/>
                  </a:cubicBezTo>
                  <a:lnTo>
                    <a:pt x="4870" y="10212"/>
                  </a:lnTo>
                  <a:lnTo>
                    <a:pt x="5335" y="10212"/>
                  </a:lnTo>
                  <a:cubicBezTo>
                    <a:pt x="6109" y="10212"/>
                    <a:pt x="6728" y="9593"/>
                    <a:pt x="6728" y="8819"/>
                  </a:cubicBezTo>
                  <a:lnTo>
                    <a:pt x="6728" y="8724"/>
                  </a:lnTo>
                  <a:cubicBezTo>
                    <a:pt x="6716" y="8117"/>
                    <a:pt x="6942" y="7545"/>
                    <a:pt x="7359" y="7105"/>
                  </a:cubicBezTo>
                  <a:cubicBezTo>
                    <a:pt x="9109" y="5342"/>
                    <a:pt x="8942" y="2449"/>
                    <a:pt x="7002" y="901"/>
                  </a:cubicBezTo>
                  <a:cubicBezTo>
                    <a:pt x="6252" y="311"/>
                    <a:pt x="5332" y="1"/>
                    <a:pt x="4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6169;p63">
              <a:extLst>
                <a:ext uri="{FF2B5EF4-FFF2-40B4-BE49-F238E27FC236}">
                  <a16:creationId xmlns:a16="http://schemas.microsoft.com/office/drawing/2014/main" id="{33CCE80A-09B7-2941-4F3C-B3135920B49B}"/>
                </a:ext>
              </a:extLst>
            </p:cNvPr>
            <p:cNvSpPr/>
            <p:nvPr/>
          </p:nvSpPr>
          <p:spPr>
            <a:xfrm>
              <a:off x="7605388" y="3534250"/>
              <a:ext cx="88450" cy="23250"/>
            </a:xfrm>
            <a:custGeom>
              <a:avLst/>
              <a:gdLst/>
              <a:ahLst/>
              <a:cxnLst/>
              <a:rect l="l" t="t" r="r" b="b"/>
              <a:pathLst>
                <a:path w="3538" h="930" extrusionOk="0">
                  <a:moveTo>
                    <a:pt x="1" y="1"/>
                  </a:moveTo>
                  <a:cubicBezTo>
                    <a:pt x="203" y="549"/>
                    <a:pt x="727" y="930"/>
                    <a:pt x="1311" y="930"/>
                  </a:cubicBezTo>
                  <a:lnTo>
                    <a:pt x="2227" y="930"/>
                  </a:lnTo>
                  <a:cubicBezTo>
                    <a:pt x="2823" y="930"/>
                    <a:pt x="3335" y="549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650;p41">
            <a:extLst>
              <a:ext uri="{FF2B5EF4-FFF2-40B4-BE49-F238E27FC236}">
                <a16:creationId xmlns:a16="http://schemas.microsoft.com/office/drawing/2014/main" id="{F7840206-AF76-55BD-4707-022E882A17D9}"/>
              </a:ext>
            </a:extLst>
          </p:cNvPr>
          <p:cNvSpPr txBox="1">
            <a:spLocks/>
          </p:cNvSpPr>
          <p:nvPr/>
        </p:nvSpPr>
        <p:spPr>
          <a:xfrm>
            <a:off x="1551187" y="1422561"/>
            <a:ext cx="5420612" cy="76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s-ES" dirty="0"/>
              <a:t>Una vez elegido el diseño hay que convertirlo a un lenguaje que la maquina entienda.</a:t>
            </a:r>
          </a:p>
        </p:txBody>
      </p:sp>
      <p:pic>
        <p:nvPicPr>
          <p:cNvPr id="255" name="Imagen 254">
            <a:extLst>
              <a:ext uri="{FF2B5EF4-FFF2-40B4-BE49-F238E27FC236}">
                <a16:creationId xmlns:a16="http://schemas.microsoft.com/office/drawing/2014/main" id="{D022476F-DCB0-E403-4506-860061C9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02" y="2402006"/>
            <a:ext cx="1738384" cy="1738384"/>
          </a:xfrm>
          <a:prstGeom prst="rect">
            <a:avLst/>
          </a:prstGeom>
        </p:spPr>
      </p:pic>
      <p:sp>
        <p:nvSpPr>
          <p:cNvPr id="257" name="Rectángulo: esquinas redondeadas 256">
            <a:extLst>
              <a:ext uri="{FF2B5EF4-FFF2-40B4-BE49-F238E27FC236}">
                <a16:creationId xmlns:a16="http://schemas.microsoft.com/office/drawing/2014/main" id="{E9416B07-99F9-2091-52F6-3D3AFE781878}"/>
              </a:ext>
            </a:extLst>
          </p:cNvPr>
          <p:cNvSpPr/>
          <p:nvPr/>
        </p:nvSpPr>
        <p:spPr>
          <a:xfrm>
            <a:off x="3245785" y="2397337"/>
            <a:ext cx="4875740" cy="1743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Google Shape;2650;p41">
            <a:extLst>
              <a:ext uri="{FF2B5EF4-FFF2-40B4-BE49-F238E27FC236}">
                <a16:creationId xmlns:a16="http://schemas.microsoft.com/office/drawing/2014/main" id="{2C9F393E-A8E5-3C8D-4C8C-FDD67DD33B7A}"/>
              </a:ext>
            </a:extLst>
          </p:cNvPr>
          <p:cNvSpPr txBox="1">
            <a:spLocks/>
          </p:cNvSpPr>
          <p:nvPr/>
        </p:nvSpPr>
        <p:spPr>
          <a:xfrm>
            <a:off x="3313690" y="2505160"/>
            <a:ext cx="4739929" cy="14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  <a:defRPr sz="1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s-ES" dirty="0"/>
              <a:t>Una impresora 3D juega contra la gravedad, poniendo material derretido sobre la cama de impresión.</a:t>
            </a:r>
          </a:p>
          <a:p>
            <a:pPr marL="0" indent="0"/>
            <a:r>
              <a:rPr lang="es-ES" dirty="0"/>
              <a:t>Pero… </a:t>
            </a:r>
          </a:p>
          <a:p>
            <a:pPr marL="0" indent="0"/>
            <a:r>
              <a:rPr lang="es-ES" dirty="0"/>
              <a:t>¿Que pasaría si intentamos imprimir una letra T?</a:t>
            </a:r>
          </a:p>
          <a:p>
            <a:pPr marL="0" indent="0"/>
            <a:r>
              <a:rPr lang="es-ES" dirty="0"/>
              <a:t>¿ Como podríamos imprimir los salientes?</a:t>
            </a:r>
          </a:p>
        </p:txBody>
      </p:sp>
    </p:spTree>
    <p:extLst>
      <p:ext uri="{BB962C8B-B14F-4D97-AF65-F5344CB8AC3E}">
        <p14:creationId xmlns:p14="http://schemas.microsoft.com/office/powerpoint/2010/main" val="1421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73C5E-A705-7480-4F4F-90D03325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Soportes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8B600-61EB-1254-8411-E7543386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6" y="1592949"/>
            <a:ext cx="3132161" cy="19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BF263D-1246-2597-D212-C2E0C2CF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26" y="1480032"/>
            <a:ext cx="5094676" cy="21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9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Preguntas?</a:t>
            </a:r>
            <a:endParaRPr dirty="0"/>
          </a:p>
        </p:txBody>
      </p:sp>
      <p:grpSp>
        <p:nvGrpSpPr>
          <p:cNvPr id="5186" name="Google Shape;5186;p56"/>
          <p:cNvGrpSpPr/>
          <p:nvPr/>
        </p:nvGrpSpPr>
        <p:grpSpPr>
          <a:xfrm>
            <a:off x="7466431" y="4017778"/>
            <a:ext cx="1532146" cy="918971"/>
            <a:chOff x="5827631" y="4169628"/>
            <a:chExt cx="1532146" cy="918971"/>
          </a:xfrm>
        </p:grpSpPr>
        <p:grpSp>
          <p:nvGrpSpPr>
            <p:cNvPr id="5187" name="Google Shape;5187;p56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5188" name="Google Shape;5188;p56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5189" name="Google Shape;5189;p56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90" name="Google Shape;5190;p56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5191" name="Google Shape;5191;p56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2" name="Google Shape;5192;p56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3" name="Google Shape;5193;p56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4" name="Google Shape;5194;p56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95" name="Google Shape;5195;p56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5196" name="Google Shape;5196;p56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7" name="Google Shape;5197;p56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8" name="Google Shape;5198;p56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9" name="Google Shape;5199;p56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0" name="Google Shape;5200;p56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1" name="Google Shape;5201;p56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2" name="Google Shape;5202;p56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3" name="Google Shape;5203;p56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4" name="Google Shape;5204;p56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5" name="Google Shape;5205;p56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6" name="Google Shape;5206;p56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7" name="Google Shape;5207;p56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8" name="Google Shape;5208;p56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9" name="Google Shape;5209;p56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0" name="Google Shape;5210;p56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1" name="Google Shape;5211;p56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2" name="Google Shape;5212;p56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3" name="Google Shape;5213;p56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4" name="Google Shape;5214;p56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5" name="Google Shape;5215;p56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6" name="Google Shape;5216;p56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7" name="Google Shape;5217;p56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8" name="Google Shape;5218;p56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9" name="Google Shape;5219;p56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20" name="Google Shape;5220;p56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5221" name="Google Shape;5221;p56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2" name="Google Shape;5222;p56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3" name="Google Shape;5223;p56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4" name="Google Shape;5224;p56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225" name="Google Shape;5225;p56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5226" name="Google Shape;5226;p56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27" name="Google Shape;5227;p56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5228" name="Google Shape;5228;p56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9" name="Google Shape;5229;p56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0" name="Google Shape;5230;p56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1" name="Google Shape;5231;p56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2" name="Google Shape;5232;p56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5233" name="Google Shape;5233;p56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4" name="Google Shape;5234;p56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5" name="Google Shape;5235;p56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6" name="Google Shape;5236;p56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7" name="Google Shape;5237;p56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8" name="Google Shape;5238;p56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9" name="Google Shape;5239;p56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0" name="Google Shape;5240;p56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1" name="Google Shape;5241;p56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2" name="Google Shape;5242;p56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3" name="Google Shape;5243;p56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4" name="Google Shape;5244;p56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5" name="Google Shape;5245;p56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6" name="Google Shape;5246;p56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7" name="Google Shape;5247;p56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8" name="Google Shape;5248;p56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9" name="Google Shape;5249;p56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0" name="Google Shape;5250;p56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1" name="Google Shape;5251;p56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2" name="Google Shape;5252;p56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3" name="Google Shape;5253;p56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4" name="Google Shape;5254;p56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5" name="Google Shape;5255;p56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6" name="Google Shape;5256;p56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57" name="Google Shape;5257;p56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5258" name="Google Shape;5258;p56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9" name="Google Shape;5259;p56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0" name="Google Shape;5260;p56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1" name="Google Shape;5261;p56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5262" name="Google Shape;5262;p56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5263" name="Google Shape;5263;p56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64" name="Google Shape;5264;p56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5265" name="Google Shape;5265;p56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6" name="Google Shape;5266;p56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7" name="Google Shape;5267;p56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8" name="Google Shape;5268;p56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69" name="Google Shape;5269;p56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5270" name="Google Shape;5270;p56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1" name="Google Shape;5271;p56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2" name="Google Shape;5272;p56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3" name="Google Shape;5273;p56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4" name="Google Shape;5274;p56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5" name="Google Shape;5275;p56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6" name="Google Shape;5276;p56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7" name="Google Shape;5277;p56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8" name="Google Shape;5278;p56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9" name="Google Shape;5279;p56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0" name="Google Shape;5280;p56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1" name="Google Shape;5281;p56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2" name="Google Shape;5282;p56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3" name="Google Shape;5283;p56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4" name="Google Shape;5284;p56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5" name="Google Shape;5285;p56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6" name="Google Shape;5286;p56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7" name="Google Shape;5287;p56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8" name="Google Shape;5288;p56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9" name="Google Shape;5289;p56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0" name="Google Shape;5290;p56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1" name="Google Shape;5291;p56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2" name="Google Shape;5292;p56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3" name="Google Shape;5293;p56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4" name="Google Shape;5294;p56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5295" name="Google Shape;5295;p56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6" name="Google Shape;5296;p56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7" name="Google Shape;5297;p56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8" name="Google Shape;5298;p56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" name="Google Shape;6782;p64">
            <a:extLst>
              <a:ext uri="{FF2B5EF4-FFF2-40B4-BE49-F238E27FC236}">
                <a16:creationId xmlns:a16="http://schemas.microsoft.com/office/drawing/2014/main" id="{D8DAEC19-5002-ADF6-79E9-5AD8F4E02B55}"/>
              </a:ext>
            </a:extLst>
          </p:cNvPr>
          <p:cNvGrpSpPr/>
          <p:nvPr/>
        </p:nvGrpSpPr>
        <p:grpSpPr>
          <a:xfrm>
            <a:off x="1048676" y="1658203"/>
            <a:ext cx="2056189" cy="2500669"/>
            <a:chOff x="2576001" y="2362220"/>
            <a:chExt cx="802767" cy="856107"/>
          </a:xfrm>
        </p:grpSpPr>
        <p:grpSp>
          <p:nvGrpSpPr>
            <p:cNvPr id="11" name="Google Shape;6783;p64">
              <a:extLst>
                <a:ext uri="{FF2B5EF4-FFF2-40B4-BE49-F238E27FC236}">
                  <a16:creationId xmlns:a16="http://schemas.microsoft.com/office/drawing/2014/main" id="{E72ABAB4-03D6-BED2-93B1-D3032108DED0}"/>
                </a:ext>
              </a:extLst>
            </p:cNvPr>
            <p:cNvGrpSpPr/>
            <p:nvPr/>
          </p:nvGrpSpPr>
          <p:grpSpPr>
            <a:xfrm>
              <a:off x="3057776" y="2736553"/>
              <a:ext cx="161067" cy="194119"/>
              <a:chOff x="3057776" y="2736553"/>
              <a:chExt cx="161067" cy="194119"/>
            </a:xfrm>
          </p:grpSpPr>
          <p:sp>
            <p:nvSpPr>
              <p:cNvPr id="5306" name="Google Shape;6784;p64">
                <a:extLst>
                  <a:ext uri="{FF2B5EF4-FFF2-40B4-BE49-F238E27FC236}">
                    <a16:creationId xmlns:a16="http://schemas.microsoft.com/office/drawing/2014/main" id="{14FDDB6E-FA92-0FBA-0288-5AFB27CD3AC9}"/>
                  </a:ext>
                </a:extLst>
              </p:cNvPr>
              <p:cNvSpPr/>
              <p:nvPr/>
            </p:nvSpPr>
            <p:spPr>
              <a:xfrm>
                <a:off x="3057776" y="2776558"/>
                <a:ext cx="91630" cy="154114"/>
              </a:xfrm>
              <a:custGeom>
                <a:avLst/>
                <a:gdLst/>
                <a:ahLst/>
                <a:cxnLst/>
                <a:rect l="l" t="t" r="r" b="b"/>
                <a:pathLst>
                  <a:path w="91630" h="154114" extrusionOk="0">
                    <a:moveTo>
                      <a:pt x="0" y="0"/>
                    </a:moveTo>
                    <a:lnTo>
                      <a:pt x="0" y="101251"/>
                    </a:lnTo>
                    <a:lnTo>
                      <a:pt x="91630" y="154115"/>
                    </a:lnTo>
                    <a:lnTo>
                      <a:pt x="91630" y="529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7" name="Google Shape;6785;p64">
                <a:extLst>
                  <a:ext uri="{FF2B5EF4-FFF2-40B4-BE49-F238E27FC236}">
                    <a16:creationId xmlns:a16="http://schemas.microsoft.com/office/drawing/2014/main" id="{02BDAE03-21EC-48C9-47BE-6BC9380E1D45}"/>
                  </a:ext>
                </a:extLst>
              </p:cNvPr>
              <p:cNvSpPr/>
              <p:nvPr/>
            </p:nvSpPr>
            <p:spPr>
              <a:xfrm>
                <a:off x="3057776" y="2736553"/>
                <a:ext cx="161067" cy="92964"/>
              </a:xfrm>
              <a:custGeom>
                <a:avLst/>
                <a:gdLst/>
                <a:ahLst/>
                <a:cxnLst/>
                <a:rect l="l" t="t" r="r" b="b"/>
                <a:pathLst>
                  <a:path w="161067" h="92964" extrusionOk="0">
                    <a:moveTo>
                      <a:pt x="0" y="40005"/>
                    </a:moveTo>
                    <a:lnTo>
                      <a:pt x="69342" y="0"/>
                    </a:lnTo>
                    <a:lnTo>
                      <a:pt x="161068" y="52864"/>
                    </a:lnTo>
                    <a:lnTo>
                      <a:pt x="91630" y="92964"/>
                    </a:lnTo>
                    <a:lnTo>
                      <a:pt x="0" y="4000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8" name="Google Shape;6786;p64">
                <a:extLst>
                  <a:ext uri="{FF2B5EF4-FFF2-40B4-BE49-F238E27FC236}">
                    <a16:creationId xmlns:a16="http://schemas.microsoft.com/office/drawing/2014/main" id="{316053C7-BAAD-5BC5-0206-6D458CAE11BF}"/>
                  </a:ext>
                </a:extLst>
              </p:cNvPr>
              <p:cNvSpPr/>
              <p:nvPr/>
            </p:nvSpPr>
            <p:spPr>
              <a:xfrm>
                <a:off x="3149406" y="2789417"/>
                <a:ext cx="69437" cy="141255"/>
              </a:xfrm>
              <a:custGeom>
                <a:avLst/>
                <a:gdLst/>
                <a:ahLst/>
                <a:cxnLst/>
                <a:rect l="l" t="t" r="r" b="b"/>
                <a:pathLst>
                  <a:path w="69437" h="141255" extrusionOk="0">
                    <a:moveTo>
                      <a:pt x="0" y="40100"/>
                    </a:moveTo>
                    <a:lnTo>
                      <a:pt x="69437" y="0"/>
                    </a:lnTo>
                    <a:lnTo>
                      <a:pt x="69437" y="73247"/>
                    </a:lnTo>
                    <a:lnTo>
                      <a:pt x="53340" y="110490"/>
                    </a:lnTo>
                    <a:lnTo>
                      <a:pt x="0" y="141256"/>
                    </a:lnTo>
                    <a:lnTo>
                      <a:pt x="0" y="401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6787;p64">
              <a:extLst>
                <a:ext uri="{FF2B5EF4-FFF2-40B4-BE49-F238E27FC236}">
                  <a16:creationId xmlns:a16="http://schemas.microsoft.com/office/drawing/2014/main" id="{DCC6E307-7176-C0D5-B706-D63720DFDBC1}"/>
                </a:ext>
              </a:extLst>
            </p:cNvPr>
            <p:cNvGrpSpPr/>
            <p:nvPr/>
          </p:nvGrpSpPr>
          <p:grpSpPr>
            <a:xfrm>
              <a:off x="2576001" y="2730266"/>
              <a:ext cx="743807" cy="488061"/>
              <a:chOff x="2576001" y="2730266"/>
              <a:chExt cx="743807" cy="488061"/>
            </a:xfrm>
          </p:grpSpPr>
          <p:grpSp>
            <p:nvGrpSpPr>
              <p:cNvPr id="4729" name="Google Shape;6788;p64">
                <a:extLst>
                  <a:ext uri="{FF2B5EF4-FFF2-40B4-BE49-F238E27FC236}">
                    <a16:creationId xmlns:a16="http://schemas.microsoft.com/office/drawing/2014/main" id="{D27D916C-D381-49AF-82F7-39D5C5C54228}"/>
                  </a:ext>
                </a:extLst>
              </p:cNvPr>
              <p:cNvGrpSpPr/>
              <p:nvPr/>
            </p:nvGrpSpPr>
            <p:grpSpPr>
              <a:xfrm>
                <a:off x="2576001" y="2731981"/>
                <a:ext cx="743807" cy="486346"/>
                <a:chOff x="2576001" y="2731981"/>
                <a:chExt cx="743807" cy="486346"/>
              </a:xfrm>
            </p:grpSpPr>
            <p:sp>
              <p:nvSpPr>
                <p:cNvPr id="5303" name="Google Shape;6789;p64">
                  <a:extLst>
                    <a:ext uri="{FF2B5EF4-FFF2-40B4-BE49-F238E27FC236}">
                      <a16:creationId xmlns:a16="http://schemas.microsoft.com/office/drawing/2014/main" id="{21BDAEA5-68CA-A89A-DBB2-9677FC751960}"/>
                    </a:ext>
                  </a:extLst>
                </p:cNvPr>
                <p:cNvSpPr/>
                <p:nvPr/>
              </p:nvSpPr>
              <p:spPr>
                <a:xfrm>
                  <a:off x="2576001" y="2921338"/>
                  <a:ext cx="415861" cy="296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861" h="296989" extrusionOk="0">
                      <a:moveTo>
                        <a:pt x="415862" y="296989"/>
                      </a:moveTo>
                      <a:lnTo>
                        <a:pt x="0" y="56959"/>
                      </a:lnTo>
                      <a:lnTo>
                        <a:pt x="0" y="0"/>
                      </a:lnTo>
                      <a:lnTo>
                        <a:pt x="415862" y="240125"/>
                      </a:lnTo>
                      <a:lnTo>
                        <a:pt x="415862" y="2969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4" name="Google Shape;6790;p64">
                  <a:extLst>
                    <a:ext uri="{FF2B5EF4-FFF2-40B4-BE49-F238E27FC236}">
                      <a16:creationId xmlns:a16="http://schemas.microsoft.com/office/drawing/2014/main" id="{0A7AE111-7E5E-135F-4517-D2E2B7E9E87B}"/>
                    </a:ext>
                  </a:extLst>
                </p:cNvPr>
                <p:cNvSpPr/>
                <p:nvPr/>
              </p:nvSpPr>
              <p:spPr>
                <a:xfrm>
                  <a:off x="2991863" y="2972106"/>
                  <a:ext cx="327945" cy="2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945" h="246221" extrusionOk="0">
                      <a:moveTo>
                        <a:pt x="0" y="246221"/>
                      </a:moveTo>
                      <a:lnTo>
                        <a:pt x="0" y="189357"/>
                      </a:lnTo>
                      <a:lnTo>
                        <a:pt x="327946" y="0"/>
                      </a:lnTo>
                      <a:lnTo>
                        <a:pt x="327946" y="56960"/>
                      </a:lnTo>
                      <a:lnTo>
                        <a:pt x="0" y="246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5" name="Google Shape;6791;p64">
                  <a:extLst>
                    <a:ext uri="{FF2B5EF4-FFF2-40B4-BE49-F238E27FC236}">
                      <a16:creationId xmlns:a16="http://schemas.microsoft.com/office/drawing/2014/main" id="{AB4B1E6D-E44D-8A25-C097-0CDCF6EDF584}"/>
                    </a:ext>
                  </a:extLst>
                </p:cNvPr>
                <p:cNvSpPr/>
                <p:nvPr/>
              </p:nvSpPr>
              <p:spPr>
                <a:xfrm>
                  <a:off x="2576001" y="2731981"/>
                  <a:ext cx="743807" cy="42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807" h="429482" extrusionOk="0">
                      <a:moveTo>
                        <a:pt x="415862" y="429482"/>
                      </a:moveTo>
                      <a:lnTo>
                        <a:pt x="0" y="189357"/>
                      </a:lnTo>
                      <a:lnTo>
                        <a:pt x="327850" y="0"/>
                      </a:lnTo>
                      <a:lnTo>
                        <a:pt x="743807" y="240125"/>
                      </a:lnTo>
                      <a:lnTo>
                        <a:pt x="415862" y="4294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9" name="Google Shape;6792;p64">
                <a:extLst>
                  <a:ext uri="{FF2B5EF4-FFF2-40B4-BE49-F238E27FC236}">
                    <a16:creationId xmlns:a16="http://schemas.microsoft.com/office/drawing/2014/main" id="{1A13FC0B-A265-7867-5E94-1FBF3B60B5D0}"/>
                  </a:ext>
                </a:extLst>
              </p:cNvPr>
              <p:cNvGrpSpPr/>
              <p:nvPr/>
            </p:nvGrpSpPr>
            <p:grpSpPr>
              <a:xfrm>
                <a:off x="2614101" y="2730266"/>
                <a:ext cx="695325" cy="405479"/>
                <a:chOff x="2614101" y="2730266"/>
                <a:chExt cx="695325" cy="405479"/>
              </a:xfrm>
            </p:grpSpPr>
            <p:sp>
              <p:nvSpPr>
                <p:cNvPr id="5300" name="Google Shape;6793;p64">
                  <a:extLst>
                    <a:ext uri="{FF2B5EF4-FFF2-40B4-BE49-F238E27FC236}">
                      <a16:creationId xmlns:a16="http://schemas.microsoft.com/office/drawing/2014/main" id="{ECE9542D-B5DA-0441-4464-D826D0FB01D7}"/>
                    </a:ext>
                  </a:extLst>
                </p:cNvPr>
                <p:cNvSpPr/>
                <p:nvPr/>
              </p:nvSpPr>
              <p:spPr>
                <a:xfrm>
                  <a:off x="2614101" y="2753888"/>
                  <a:ext cx="695325" cy="381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325" h="381857" extrusionOk="0">
                      <a:moveTo>
                        <a:pt x="677799" y="202121"/>
                      </a:moveTo>
                      <a:lnTo>
                        <a:pt x="327660" y="0"/>
                      </a:lnTo>
                      <a:lnTo>
                        <a:pt x="272415" y="0"/>
                      </a:lnTo>
                      <a:lnTo>
                        <a:pt x="0" y="157258"/>
                      </a:lnTo>
                      <a:lnTo>
                        <a:pt x="0" y="177546"/>
                      </a:lnTo>
                      <a:lnTo>
                        <a:pt x="353949" y="381857"/>
                      </a:lnTo>
                      <a:lnTo>
                        <a:pt x="401574" y="381857"/>
                      </a:lnTo>
                      <a:lnTo>
                        <a:pt x="695325" y="212217"/>
                      </a:lnTo>
                      <a:lnTo>
                        <a:pt x="695325" y="204502"/>
                      </a:lnTo>
                      <a:lnTo>
                        <a:pt x="677799" y="202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1" name="Google Shape;6794;p64">
                  <a:extLst>
                    <a:ext uri="{FF2B5EF4-FFF2-40B4-BE49-F238E27FC236}">
                      <a16:creationId xmlns:a16="http://schemas.microsoft.com/office/drawing/2014/main" id="{996FA332-D2B2-BB88-A7AE-11357F8A59B2}"/>
                    </a:ext>
                  </a:extLst>
                </p:cNvPr>
                <p:cNvSpPr/>
                <p:nvPr/>
              </p:nvSpPr>
              <p:spPr>
                <a:xfrm>
                  <a:off x="2614101" y="2730266"/>
                  <a:ext cx="695325" cy="397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325" h="397764" extrusionOk="0">
                      <a:moveTo>
                        <a:pt x="300038" y="0"/>
                      </a:moveTo>
                      <a:lnTo>
                        <a:pt x="0" y="173165"/>
                      </a:lnTo>
                      <a:lnTo>
                        <a:pt x="0" y="193453"/>
                      </a:lnTo>
                      <a:lnTo>
                        <a:pt x="353949" y="397764"/>
                      </a:lnTo>
                      <a:lnTo>
                        <a:pt x="401574" y="397764"/>
                      </a:lnTo>
                      <a:lnTo>
                        <a:pt x="695325" y="228124"/>
                      </a:lnTo>
                      <a:lnTo>
                        <a:pt x="3000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2" name="Google Shape;6795;p64">
                  <a:extLst>
                    <a:ext uri="{FF2B5EF4-FFF2-40B4-BE49-F238E27FC236}">
                      <a16:creationId xmlns:a16="http://schemas.microsoft.com/office/drawing/2014/main" id="{BBA0B6F6-0947-170E-CAB0-E6111172C945}"/>
                    </a:ext>
                  </a:extLst>
                </p:cNvPr>
                <p:cNvSpPr/>
                <p:nvPr/>
              </p:nvSpPr>
              <p:spPr>
                <a:xfrm>
                  <a:off x="2625436" y="2743316"/>
                  <a:ext cx="661320" cy="373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20" h="373379" extrusionOk="0">
                      <a:moveTo>
                        <a:pt x="288703" y="0"/>
                      </a:moveTo>
                      <a:lnTo>
                        <a:pt x="0" y="166688"/>
                      </a:lnTo>
                      <a:lnTo>
                        <a:pt x="0" y="173831"/>
                      </a:lnTo>
                      <a:lnTo>
                        <a:pt x="345662" y="373380"/>
                      </a:lnTo>
                      <a:lnTo>
                        <a:pt x="387191" y="373380"/>
                      </a:lnTo>
                      <a:lnTo>
                        <a:pt x="661321" y="215075"/>
                      </a:lnTo>
                      <a:lnTo>
                        <a:pt x="28870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" name="Google Shape;6796;p64">
              <a:extLst>
                <a:ext uri="{FF2B5EF4-FFF2-40B4-BE49-F238E27FC236}">
                  <a16:creationId xmlns:a16="http://schemas.microsoft.com/office/drawing/2014/main" id="{DFD9EBD5-F159-B04A-42DC-BEDB64FA0115}"/>
                </a:ext>
              </a:extLst>
            </p:cNvPr>
            <p:cNvGrpSpPr/>
            <p:nvPr/>
          </p:nvGrpSpPr>
          <p:grpSpPr>
            <a:xfrm>
              <a:off x="2829176" y="2676641"/>
              <a:ext cx="212502" cy="329660"/>
              <a:chOff x="2829176" y="2676641"/>
              <a:chExt cx="212502" cy="329660"/>
            </a:xfrm>
          </p:grpSpPr>
          <p:sp>
            <p:nvSpPr>
              <p:cNvPr id="4723" name="Google Shape;6797;p64">
                <a:extLst>
                  <a:ext uri="{FF2B5EF4-FFF2-40B4-BE49-F238E27FC236}">
                    <a16:creationId xmlns:a16="http://schemas.microsoft.com/office/drawing/2014/main" id="{783073BA-B819-B22A-6656-455FB069C889}"/>
                  </a:ext>
                </a:extLst>
              </p:cNvPr>
              <p:cNvSpPr/>
              <p:nvPr/>
            </p:nvSpPr>
            <p:spPr>
              <a:xfrm>
                <a:off x="2847559" y="2895716"/>
                <a:ext cx="194119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94119" h="110489" extrusionOk="0">
                    <a:moveTo>
                      <a:pt x="148781" y="110490"/>
                    </a:moveTo>
                    <a:lnTo>
                      <a:pt x="0" y="24670"/>
                    </a:lnTo>
                    <a:lnTo>
                      <a:pt x="45434" y="0"/>
                    </a:lnTo>
                    <a:lnTo>
                      <a:pt x="194120" y="85915"/>
                    </a:lnTo>
                    <a:lnTo>
                      <a:pt x="148781" y="110490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4" name="Google Shape;6798;p64">
                <a:extLst>
                  <a:ext uri="{FF2B5EF4-FFF2-40B4-BE49-F238E27FC236}">
                    <a16:creationId xmlns:a16="http://schemas.microsoft.com/office/drawing/2014/main" id="{00C91E2C-1F49-AB6B-16CF-D1FBE2C92ECA}"/>
                  </a:ext>
                </a:extLst>
              </p:cNvPr>
              <p:cNvSpPr/>
              <p:nvPr/>
            </p:nvSpPr>
            <p:spPr>
              <a:xfrm>
                <a:off x="2870991" y="2883057"/>
                <a:ext cx="54578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54578" h="53330" extrusionOk="0">
                    <a:moveTo>
                      <a:pt x="0" y="30280"/>
                    </a:moveTo>
                    <a:lnTo>
                      <a:pt x="4477" y="53330"/>
                    </a:lnTo>
                    <a:lnTo>
                      <a:pt x="48482" y="27898"/>
                    </a:lnTo>
                    <a:cubicBezTo>
                      <a:pt x="48482" y="26755"/>
                      <a:pt x="48482" y="25708"/>
                      <a:pt x="48482" y="24660"/>
                    </a:cubicBezTo>
                    <a:cubicBezTo>
                      <a:pt x="48482" y="14468"/>
                      <a:pt x="50673" y="6181"/>
                      <a:pt x="54578" y="85"/>
                    </a:cubicBezTo>
                    <a:cubicBezTo>
                      <a:pt x="54578" y="85"/>
                      <a:pt x="11144" y="-3153"/>
                      <a:pt x="0" y="302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6799;p64">
                <a:extLst>
                  <a:ext uri="{FF2B5EF4-FFF2-40B4-BE49-F238E27FC236}">
                    <a16:creationId xmlns:a16="http://schemas.microsoft.com/office/drawing/2014/main" id="{395696A3-8C29-D276-967D-C5390D2B37C6}"/>
                  </a:ext>
                </a:extLst>
              </p:cNvPr>
              <p:cNvSpPr/>
              <p:nvPr/>
            </p:nvSpPr>
            <p:spPr>
              <a:xfrm>
                <a:off x="2883183" y="2714836"/>
                <a:ext cx="158495" cy="291465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291465" extrusionOk="0">
                    <a:moveTo>
                      <a:pt x="105823" y="27908"/>
                    </a:moveTo>
                    <a:lnTo>
                      <a:pt x="0" y="0"/>
                    </a:lnTo>
                    <a:cubicBezTo>
                      <a:pt x="0" y="75248"/>
                      <a:pt x="27527" y="117824"/>
                      <a:pt x="87916" y="218884"/>
                    </a:cubicBezTo>
                    <a:lnTo>
                      <a:pt x="113157" y="291465"/>
                    </a:lnTo>
                    <a:lnTo>
                      <a:pt x="158496" y="266891"/>
                    </a:lnTo>
                    <a:lnTo>
                      <a:pt x="158496" y="255175"/>
                    </a:lnTo>
                    <a:cubicBezTo>
                      <a:pt x="158496" y="143542"/>
                      <a:pt x="53721" y="90773"/>
                      <a:pt x="105823" y="280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6800;p64">
                <a:extLst>
                  <a:ext uri="{FF2B5EF4-FFF2-40B4-BE49-F238E27FC236}">
                    <a16:creationId xmlns:a16="http://schemas.microsoft.com/office/drawing/2014/main" id="{D9C8334B-C4C8-B93B-E7B1-A02E45BECC14}"/>
                  </a:ext>
                </a:extLst>
              </p:cNvPr>
              <p:cNvSpPr/>
              <p:nvPr/>
            </p:nvSpPr>
            <p:spPr>
              <a:xfrm>
                <a:off x="2829176" y="2701215"/>
                <a:ext cx="167354" cy="304990"/>
              </a:xfrm>
              <a:custGeom>
                <a:avLst/>
                <a:gdLst/>
                <a:ahLst/>
                <a:cxnLst/>
                <a:rect l="l" t="t" r="r" b="b"/>
                <a:pathLst>
                  <a:path w="167354" h="304990" extrusionOk="0">
                    <a:moveTo>
                      <a:pt x="114491" y="66103"/>
                    </a:moveTo>
                    <a:lnTo>
                      <a:pt x="0" y="0"/>
                    </a:lnTo>
                    <a:cubicBezTo>
                      <a:pt x="0" y="75247"/>
                      <a:pt x="93154" y="170974"/>
                      <a:pt x="18479" y="207454"/>
                    </a:cubicBezTo>
                    <a:lnTo>
                      <a:pt x="18479" y="219170"/>
                    </a:lnTo>
                    <a:lnTo>
                      <a:pt x="46387" y="235267"/>
                    </a:lnTo>
                    <a:cubicBezTo>
                      <a:pt x="46387" y="234220"/>
                      <a:pt x="46387" y="233077"/>
                      <a:pt x="46387" y="232029"/>
                    </a:cubicBezTo>
                    <a:cubicBezTo>
                      <a:pt x="46387" y="199263"/>
                      <a:pt x="69437" y="185928"/>
                      <a:pt x="97822" y="202311"/>
                    </a:cubicBezTo>
                    <a:cubicBezTo>
                      <a:pt x="126206" y="218694"/>
                      <a:pt x="149257" y="258604"/>
                      <a:pt x="149257" y="291370"/>
                    </a:cubicBezTo>
                    <a:cubicBezTo>
                      <a:pt x="149257" y="292417"/>
                      <a:pt x="149257" y="293465"/>
                      <a:pt x="149257" y="294513"/>
                    </a:cubicBezTo>
                    <a:lnTo>
                      <a:pt x="167354" y="304990"/>
                    </a:lnTo>
                    <a:lnTo>
                      <a:pt x="167354" y="293275"/>
                    </a:lnTo>
                    <a:cubicBezTo>
                      <a:pt x="167354" y="181642"/>
                      <a:pt x="62579" y="128873"/>
                      <a:pt x="114681" y="661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6801;p64">
                <a:extLst>
                  <a:ext uri="{FF2B5EF4-FFF2-40B4-BE49-F238E27FC236}">
                    <a16:creationId xmlns:a16="http://schemas.microsoft.com/office/drawing/2014/main" id="{EE4FFC8B-CA52-08F4-DC39-A069FA12EF3F}"/>
                  </a:ext>
                </a:extLst>
              </p:cNvPr>
              <p:cNvSpPr/>
              <p:nvPr/>
            </p:nvSpPr>
            <p:spPr>
              <a:xfrm>
                <a:off x="2829176" y="2676641"/>
                <a:ext cx="159829" cy="90677"/>
              </a:xfrm>
              <a:custGeom>
                <a:avLst/>
                <a:gdLst/>
                <a:ahLst/>
                <a:cxnLst/>
                <a:rect l="l" t="t" r="r" b="b"/>
                <a:pathLst>
                  <a:path w="159829" h="90677" extrusionOk="0">
                    <a:moveTo>
                      <a:pt x="114491" y="90678"/>
                    </a:moveTo>
                    <a:lnTo>
                      <a:pt x="0" y="24575"/>
                    </a:lnTo>
                    <a:lnTo>
                      <a:pt x="45339" y="0"/>
                    </a:lnTo>
                    <a:lnTo>
                      <a:pt x="159829" y="66104"/>
                    </a:lnTo>
                    <a:lnTo>
                      <a:pt x="114491" y="906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6802;p64">
                <a:extLst>
                  <a:ext uri="{FF2B5EF4-FFF2-40B4-BE49-F238E27FC236}">
                    <a16:creationId xmlns:a16="http://schemas.microsoft.com/office/drawing/2014/main" id="{B1F5AF77-B0CA-B5B5-E000-C463B0849727}"/>
                  </a:ext>
                </a:extLst>
              </p:cNvPr>
              <p:cNvSpPr/>
              <p:nvPr/>
            </p:nvSpPr>
            <p:spPr>
              <a:xfrm>
                <a:off x="2847083" y="2686832"/>
                <a:ext cx="124015" cy="70294"/>
              </a:xfrm>
              <a:custGeom>
                <a:avLst/>
                <a:gdLst/>
                <a:ahLst/>
                <a:cxnLst/>
                <a:rect l="l" t="t" r="r" b="b"/>
                <a:pathLst>
                  <a:path w="124015" h="70294" extrusionOk="0">
                    <a:moveTo>
                      <a:pt x="88773" y="70295"/>
                    </a:moveTo>
                    <a:lnTo>
                      <a:pt x="0" y="19050"/>
                    </a:lnTo>
                    <a:lnTo>
                      <a:pt x="35243" y="0"/>
                    </a:lnTo>
                    <a:lnTo>
                      <a:pt x="124015" y="51245"/>
                    </a:lnTo>
                    <a:lnTo>
                      <a:pt x="88773" y="702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803;p64">
              <a:extLst>
                <a:ext uri="{FF2B5EF4-FFF2-40B4-BE49-F238E27FC236}">
                  <a16:creationId xmlns:a16="http://schemas.microsoft.com/office/drawing/2014/main" id="{D8206765-EE02-8770-37DF-EBD01B19959B}"/>
                </a:ext>
              </a:extLst>
            </p:cNvPr>
            <p:cNvGrpSpPr/>
            <p:nvPr/>
          </p:nvGrpSpPr>
          <p:grpSpPr>
            <a:xfrm>
              <a:off x="3077969" y="2816087"/>
              <a:ext cx="65150" cy="63817"/>
              <a:chOff x="3077969" y="2816087"/>
              <a:chExt cx="65150" cy="63817"/>
            </a:xfrm>
          </p:grpSpPr>
          <p:sp>
            <p:nvSpPr>
              <p:cNvPr id="4720" name="Google Shape;6804;p64">
                <a:extLst>
                  <a:ext uri="{FF2B5EF4-FFF2-40B4-BE49-F238E27FC236}">
                    <a16:creationId xmlns:a16="http://schemas.microsoft.com/office/drawing/2014/main" id="{ADB2E28C-A2E1-074F-5E05-46F79F0E5E21}"/>
                  </a:ext>
                </a:extLst>
              </p:cNvPr>
              <p:cNvSpPr/>
              <p:nvPr/>
            </p:nvSpPr>
            <p:spPr>
              <a:xfrm>
                <a:off x="3077969" y="2846757"/>
                <a:ext cx="34766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34766" h="33146" extrusionOk="0">
                    <a:moveTo>
                      <a:pt x="0" y="0"/>
                    </a:moveTo>
                    <a:lnTo>
                      <a:pt x="0" y="13144"/>
                    </a:lnTo>
                    <a:lnTo>
                      <a:pt x="34766" y="33147"/>
                    </a:lnTo>
                    <a:lnTo>
                      <a:pt x="34766" y="200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1" name="Google Shape;6805;p64">
                <a:extLst>
                  <a:ext uri="{FF2B5EF4-FFF2-40B4-BE49-F238E27FC236}">
                    <a16:creationId xmlns:a16="http://schemas.microsoft.com/office/drawing/2014/main" id="{F0B81057-DBDF-0DD3-A639-A9F5042D04D0}"/>
                  </a:ext>
                </a:extLst>
              </p:cNvPr>
              <p:cNvSpPr/>
              <p:nvPr/>
            </p:nvSpPr>
            <p:spPr>
              <a:xfrm>
                <a:off x="3077969" y="2816087"/>
                <a:ext cx="65150" cy="50672"/>
              </a:xfrm>
              <a:custGeom>
                <a:avLst/>
                <a:gdLst/>
                <a:ahLst/>
                <a:cxnLst/>
                <a:rect l="l" t="t" r="r" b="b"/>
                <a:pathLst>
                  <a:path w="65150" h="50672" extrusionOk="0">
                    <a:moveTo>
                      <a:pt x="0" y="30671"/>
                    </a:moveTo>
                    <a:lnTo>
                      <a:pt x="30385" y="0"/>
                    </a:lnTo>
                    <a:lnTo>
                      <a:pt x="65151" y="20002"/>
                    </a:lnTo>
                    <a:lnTo>
                      <a:pt x="34766" y="50673"/>
                    </a:lnTo>
                    <a:lnTo>
                      <a:pt x="0" y="306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2" name="Google Shape;6806;p64">
                <a:extLst>
                  <a:ext uri="{FF2B5EF4-FFF2-40B4-BE49-F238E27FC236}">
                    <a16:creationId xmlns:a16="http://schemas.microsoft.com/office/drawing/2014/main" id="{EF694B3F-C1E2-2CF5-60CD-0B63489340C2}"/>
                  </a:ext>
                </a:extLst>
              </p:cNvPr>
              <p:cNvSpPr/>
              <p:nvPr/>
            </p:nvSpPr>
            <p:spPr>
              <a:xfrm>
                <a:off x="3112735" y="2836089"/>
                <a:ext cx="30384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0384" h="43815" extrusionOk="0">
                    <a:moveTo>
                      <a:pt x="0" y="30671"/>
                    </a:moveTo>
                    <a:lnTo>
                      <a:pt x="30384" y="0"/>
                    </a:lnTo>
                    <a:lnTo>
                      <a:pt x="30384" y="26289"/>
                    </a:lnTo>
                    <a:lnTo>
                      <a:pt x="0" y="43815"/>
                    </a:lnTo>
                    <a:lnTo>
                      <a:pt x="0" y="306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807;p64">
              <a:extLst>
                <a:ext uri="{FF2B5EF4-FFF2-40B4-BE49-F238E27FC236}">
                  <a16:creationId xmlns:a16="http://schemas.microsoft.com/office/drawing/2014/main" id="{21073E87-A976-12BA-0878-9B5ECBAB4E9F}"/>
                </a:ext>
              </a:extLst>
            </p:cNvPr>
            <p:cNvGrpSpPr/>
            <p:nvPr/>
          </p:nvGrpSpPr>
          <p:grpSpPr>
            <a:xfrm>
              <a:off x="3088065" y="2722075"/>
              <a:ext cx="100203" cy="89440"/>
              <a:chOff x="3088065" y="2722075"/>
              <a:chExt cx="100203" cy="89440"/>
            </a:xfrm>
          </p:grpSpPr>
          <p:sp>
            <p:nvSpPr>
              <p:cNvPr id="4717" name="Google Shape;6808;p64">
                <a:extLst>
                  <a:ext uri="{FF2B5EF4-FFF2-40B4-BE49-F238E27FC236}">
                    <a16:creationId xmlns:a16="http://schemas.microsoft.com/office/drawing/2014/main" id="{AC824CA2-754A-479A-0F2B-22600152B586}"/>
                  </a:ext>
                </a:extLst>
              </p:cNvPr>
              <p:cNvSpPr/>
              <p:nvPr/>
            </p:nvSpPr>
            <p:spPr>
              <a:xfrm>
                <a:off x="3142548" y="2753603"/>
                <a:ext cx="45720" cy="57912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57912" extrusionOk="0">
                    <a:moveTo>
                      <a:pt x="0" y="57912"/>
                    </a:moveTo>
                    <a:lnTo>
                      <a:pt x="45720" y="31337"/>
                    </a:lnTo>
                    <a:lnTo>
                      <a:pt x="45720" y="0"/>
                    </a:lnTo>
                    <a:lnTo>
                      <a:pt x="0" y="26384"/>
                    </a:lnTo>
                    <a:lnTo>
                      <a:pt x="0" y="579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8" name="Google Shape;6809;p64">
                <a:extLst>
                  <a:ext uri="{FF2B5EF4-FFF2-40B4-BE49-F238E27FC236}">
                    <a16:creationId xmlns:a16="http://schemas.microsoft.com/office/drawing/2014/main" id="{D66BC6C6-90B0-79B6-DD65-F49AE9E27BA8}"/>
                  </a:ext>
                </a:extLst>
              </p:cNvPr>
              <p:cNvSpPr/>
              <p:nvPr/>
            </p:nvSpPr>
            <p:spPr>
              <a:xfrm>
                <a:off x="3088065" y="2748554"/>
                <a:ext cx="54483" cy="62960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62960" extrusionOk="0">
                    <a:moveTo>
                      <a:pt x="54483" y="62960"/>
                    </a:moveTo>
                    <a:lnTo>
                      <a:pt x="54483" y="31432"/>
                    </a:lnTo>
                    <a:lnTo>
                      <a:pt x="0" y="0"/>
                    </a:lnTo>
                    <a:lnTo>
                      <a:pt x="0" y="31432"/>
                    </a:lnTo>
                    <a:lnTo>
                      <a:pt x="54483" y="6296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9" name="Google Shape;6810;p64">
                <a:extLst>
                  <a:ext uri="{FF2B5EF4-FFF2-40B4-BE49-F238E27FC236}">
                    <a16:creationId xmlns:a16="http://schemas.microsoft.com/office/drawing/2014/main" id="{37106512-B2C9-821E-552C-FCFFC30744CC}"/>
                  </a:ext>
                </a:extLst>
              </p:cNvPr>
              <p:cNvSpPr/>
              <p:nvPr/>
            </p:nvSpPr>
            <p:spPr>
              <a:xfrm>
                <a:off x="3088065" y="2722075"/>
                <a:ext cx="100203" cy="57912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7912" extrusionOk="0">
                    <a:moveTo>
                      <a:pt x="54483" y="57912"/>
                    </a:moveTo>
                    <a:lnTo>
                      <a:pt x="100203" y="31528"/>
                    </a:lnTo>
                    <a:lnTo>
                      <a:pt x="45720" y="0"/>
                    </a:lnTo>
                    <a:lnTo>
                      <a:pt x="0" y="26480"/>
                    </a:lnTo>
                    <a:lnTo>
                      <a:pt x="54483" y="579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811;p64">
              <a:extLst>
                <a:ext uri="{FF2B5EF4-FFF2-40B4-BE49-F238E27FC236}">
                  <a16:creationId xmlns:a16="http://schemas.microsoft.com/office/drawing/2014/main" id="{32A932CD-F738-5C60-60A9-9650B83AD5E4}"/>
                </a:ext>
              </a:extLst>
            </p:cNvPr>
            <p:cNvGrpSpPr/>
            <p:nvPr/>
          </p:nvGrpSpPr>
          <p:grpSpPr>
            <a:xfrm>
              <a:off x="3105877" y="2654162"/>
              <a:ext cx="67437" cy="116109"/>
              <a:chOff x="3105877" y="2654162"/>
              <a:chExt cx="67437" cy="116109"/>
            </a:xfrm>
          </p:grpSpPr>
          <p:sp>
            <p:nvSpPr>
              <p:cNvPr id="4711" name="Google Shape;6812;p64">
                <a:extLst>
                  <a:ext uri="{FF2B5EF4-FFF2-40B4-BE49-F238E27FC236}">
                    <a16:creationId xmlns:a16="http://schemas.microsoft.com/office/drawing/2014/main" id="{10442ED8-8CFC-DF9E-A830-744E58A6E1C9}"/>
                  </a:ext>
                </a:extLst>
              </p:cNvPr>
              <p:cNvSpPr/>
              <p:nvPr/>
            </p:nvSpPr>
            <p:spPr>
              <a:xfrm>
                <a:off x="3150359" y="2679879"/>
                <a:ext cx="22955" cy="90392"/>
              </a:xfrm>
              <a:custGeom>
                <a:avLst/>
                <a:gdLst/>
                <a:ahLst/>
                <a:cxnLst/>
                <a:rect l="l" t="t" r="r" b="b"/>
                <a:pathLst>
                  <a:path w="22955" h="90392" extrusionOk="0">
                    <a:moveTo>
                      <a:pt x="22955" y="0"/>
                    </a:moveTo>
                    <a:lnTo>
                      <a:pt x="22955" y="77153"/>
                    </a:lnTo>
                    <a:lnTo>
                      <a:pt x="0" y="90392"/>
                    </a:lnTo>
                    <a:lnTo>
                      <a:pt x="0" y="13240"/>
                    </a:lnTo>
                    <a:lnTo>
                      <a:pt x="229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2" name="Google Shape;6813;p64">
                <a:extLst>
                  <a:ext uri="{FF2B5EF4-FFF2-40B4-BE49-F238E27FC236}">
                    <a16:creationId xmlns:a16="http://schemas.microsoft.com/office/drawing/2014/main" id="{3B380F30-B724-5AA6-1C3C-1DE047E3C672}"/>
                  </a:ext>
                </a:extLst>
              </p:cNvPr>
              <p:cNvSpPr/>
              <p:nvPr/>
            </p:nvSpPr>
            <p:spPr>
              <a:xfrm>
                <a:off x="3105877" y="2654162"/>
                <a:ext cx="67436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67436" h="38957" extrusionOk="0">
                    <a:moveTo>
                      <a:pt x="67437" y="25717"/>
                    </a:moveTo>
                    <a:lnTo>
                      <a:pt x="44482" y="38957"/>
                    </a:lnTo>
                    <a:lnTo>
                      <a:pt x="0" y="13240"/>
                    </a:lnTo>
                    <a:lnTo>
                      <a:pt x="22955" y="0"/>
                    </a:lnTo>
                    <a:lnTo>
                      <a:pt x="67437" y="25717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3" name="Google Shape;6814;p64">
                <a:extLst>
                  <a:ext uri="{FF2B5EF4-FFF2-40B4-BE49-F238E27FC236}">
                    <a16:creationId xmlns:a16="http://schemas.microsoft.com/office/drawing/2014/main" id="{69D045ED-E60E-BAD3-E1BA-23F9C377C474}"/>
                  </a:ext>
                </a:extLst>
              </p:cNvPr>
              <p:cNvSpPr/>
              <p:nvPr/>
            </p:nvSpPr>
            <p:spPr>
              <a:xfrm>
                <a:off x="3105877" y="2667401"/>
                <a:ext cx="44481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44481" h="102870" extrusionOk="0">
                    <a:moveTo>
                      <a:pt x="44482" y="25717"/>
                    </a:moveTo>
                    <a:lnTo>
                      <a:pt x="44482" y="102870"/>
                    </a:lnTo>
                    <a:lnTo>
                      <a:pt x="0" y="77152"/>
                    </a:lnTo>
                    <a:lnTo>
                      <a:pt x="0" y="0"/>
                    </a:lnTo>
                    <a:lnTo>
                      <a:pt x="44482" y="257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4" name="Google Shape;6815;p64">
                <a:extLst>
                  <a:ext uri="{FF2B5EF4-FFF2-40B4-BE49-F238E27FC236}">
                    <a16:creationId xmlns:a16="http://schemas.microsoft.com/office/drawing/2014/main" id="{7F32E998-40E4-E930-4739-F59040D2BC40}"/>
                  </a:ext>
                </a:extLst>
              </p:cNvPr>
              <p:cNvSpPr/>
              <p:nvPr/>
            </p:nvSpPr>
            <p:spPr>
              <a:xfrm>
                <a:off x="3121308" y="2676355"/>
                <a:ext cx="13811" cy="85153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85153" extrusionOk="0">
                    <a:moveTo>
                      <a:pt x="13811" y="8001"/>
                    </a:moveTo>
                    <a:lnTo>
                      <a:pt x="13811" y="85154"/>
                    </a:lnTo>
                    <a:lnTo>
                      <a:pt x="0" y="77152"/>
                    </a:lnTo>
                    <a:lnTo>
                      <a:pt x="0" y="0"/>
                    </a:lnTo>
                    <a:lnTo>
                      <a:pt x="13811" y="8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5" name="Google Shape;6816;p64">
                <a:extLst>
                  <a:ext uri="{FF2B5EF4-FFF2-40B4-BE49-F238E27FC236}">
                    <a16:creationId xmlns:a16="http://schemas.microsoft.com/office/drawing/2014/main" id="{BCD48423-534F-1DD0-3E97-A24E191FB56F}"/>
                  </a:ext>
                </a:extLst>
              </p:cNvPr>
              <p:cNvSpPr/>
              <p:nvPr/>
            </p:nvSpPr>
            <p:spPr>
              <a:xfrm>
                <a:off x="3123403" y="2679974"/>
                <a:ext cx="9525" cy="7734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77343" extrusionOk="0">
                    <a:moveTo>
                      <a:pt x="0" y="0"/>
                    </a:moveTo>
                    <a:lnTo>
                      <a:pt x="2572" y="1524"/>
                    </a:lnTo>
                    <a:lnTo>
                      <a:pt x="2572" y="70390"/>
                    </a:lnTo>
                    <a:lnTo>
                      <a:pt x="9525" y="74390"/>
                    </a:lnTo>
                    <a:lnTo>
                      <a:pt x="9430" y="77343"/>
                    </a:lnTo>
                    <a:lnTo>
                      <a:pt x="0" y="71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6" name="Google Shape;6817;p64">
                <a:extLst>
                  <a:ext uri="{FF2B5EF4-FFF2-40B4-BE49-F238E27FC236}">
                    <a16:creationId xmlns:a16="http://schemas.microsoft.com/office/drawing/2014/main" id="{DFC6E9F9-EFE2-7F4B-E318-DB39070E6163}"/>
                  </a:ext>
                </a:extLst>
              </p:cNvPr>
              <p:cNvSpPr/>
              <p:nvPr/>
            </p:nvSpPr>
            <p:spPr>
              <a:xfrm>
                <a:off x="3125975" y="2681498"/>
                <a:ext cx="6953" cy="72866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72866" extrusionOk="0">
                    <a:moveTo>
                      <a:pt x="0" y="0"/>
                    </a:moveTo>
                    <a:lnTo>
                      <a:pt x="6858" y="4000"/>
                    </a:lnTo>
                    <a:lnTo>
                      <a:pt x="6953" y="72866"/>
                    </a:lnTo>
                    <a:lnTo>
                      <a:pt x="0" y="688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6818;p64">
              <a:extLst>
                <a:ext uri="{FF2B5EF4-FFF2-40B4-BE49-F238E27FC236}">
                  <a16:creationId xmlns:a16="http://schemas.microsoft.com/office/drawing/2014/main" id="{520BCC1F-A80D-66C7-6D6D-F982E9C21C32}"/>
                </a:ext>
              </a:extLst>
            </p:cNvPr>
            <p:cNvGrpSpPr/>
            <p:nvPr/>
          </p:nvGrpSpPr>
          <p:grpSpPr>
            <a:xfrm>
              <a:off x="3088065" y="2539671"/>
              <a:ext cx="100203" cy="162877"/>
              <a:chOff x="3088065" y="2539671"/>
              <a:chExt cx="100203" cy="162877"/>
            </a:xfrm>
          </p:grpSpPr>
          <p:sp>
            <p:nvSpPr>
              <p:cNvPr id="4708" name="Google Shape;6819;p64">
                <a:extLst>
                  <a:ext uri="{FF2B5EF4-FFF2-40B4-BE49-F238E27FC236}">
                    <a16:creationId xmlns:a16="http://schemas.microsoft.com/office/drawing/2014/main" id="{1C4EE7AB-681C-D366-9E70-31763A829C8E}"/>
                  </a:ext>
                </a:extLst>
              </p:cNvPr>
              <p:cNvSpPr/>
              <p:nvPr/>
            </p:nvSpPr>
            <p:spPr>
              <a:xfrm>
                <a:off x="3142548" y="2571199"/>
                <a:ext cx="45720" cy="131349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31349" extrusionOk="0">
                    <a:moveTo>
                      <a:pt x="0" y="131350"/>
                    </a:moveTo>
                    <a:lnTo>
                      <a:pt x="45720" y="104870"/>
                    </a:lnTo>
                    <a:lnTo>
                      <a:pt x="45720" y="0"/>
                    </a:lnTo>
                    <a:lnTo>
                      <a:pt x="0" y="26384"/>
                    </a:lnTo>
                    <a:lnTo>
                      <a:pt x="0" y="1313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9" name="Google Shape;6820;p64">
                <a:extLst>
                  <a:ext uri="{FF2B5EF4-FFF2-40B4-BE49-F238E27FC236}">
                    <a16:creationId xmlns:a16="http://schemas.microsoft.com/office/drawing/2014/main" id="{7E2274C8-6B42-1907-BA44-CE64253F48E9}"/>
                  </a:ext>
                </a:extLst>
              </p:cNvPr>
              <p:cNvSpPr/>
              <p:nvPr/>
            </p:nvSpPr>
            <p:spPr>
              <a:xfrm>
                <a:off x="3088065" y="2566150"/>
                <a:ext cx="54483" cy="136398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136398" extrusionOk="0">
                    <a:moveTo>
                      <a:pt x="54483" y="136398"/>
                    </a:moveTo>
                    <a:lnTo>
                      <a:pt x="54483" y="31433"/>
                    </a:lnTo>
                    <a:lnTo>
                      <a:pt x="0" y="0"/>
                    </a:lnTo>
                    <a:lnTo>
                      <a:pt x="0" y="104870"/>
                    </a:lnTo>
                    <a:lnTo>
                      <a:pt x="54483" y="13639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0" name="Google Shape;6821;p64">
                <a:extLst>
                  <a:ext uri="{FF2B5EF4-FFF2-40B4-BE49-F238E27FC236}">
                    <a16:creationId xmlns:a16="http://schemas.microsoft.com/office/drawing/2014/main" id="{2854E59C-6D65-AC17-5E1A-694B54072A6B}"/>
                  </a:ext>
                </a:extLst>
              </p:cNvPr>
              <p:cNvSpPr/>
              <p:nvPr/>
            </p:nvSpPr>
            <p:spPr>
              <a:xfrm>
                <a:off x="3088065" y="2539671"/>
                <a:ext cx="100203" cy="57912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7912" extrusionOk="0">
                    <a:moveTo>
                      <a:pt x="54483" y="57912"/>
                    </a:moveTo>
                    <a:lnTo>
                      <a:pt x="100203" y="31528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54483" y="579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6822;p64">
              <a:extLst>
                <a:ext uri="{FF2B5EF4-FFF2-40B4-BE49-F238E27FC236}">
                  <a16:creationId xmlns:a16="http://schemas.microsoft.com/office/drawing/2014/main" id="{73FA1654-6CE5-46DF-F0E3-A00680941482}"/>
                </a:ext>
              </a:extLst>
            </p:cNvPr>
            <p:cNvGrpSpPr/>
            <p:nvPr/>
          </p:nvGrpSpPr>
          <p:grpSpPr>
            <a:xfrm>
              <a:off x="3105877" y="2490808"/>
              <a:ext cx="67437" cy="96582"/>
              <a:chOff x="3105877" y="2490808"/>
              <a:chExt cx="67437" cy="96582"/>
            </a:xfrm>
          </p:grpSpPr>
          <p:sp>
            <p:nvSpPr>
              <p:cNvPr id="4702" name="Google Shape;6823;p64">
                <a:extLst>
                  <a:ext uri="{FF2B5EF4-FFF2-40B4-BE49-F238E27FC236}">
                    <a16:creationId xmlns:a16="http://schemas.microsoft.com/office/drawing/2014/main" id="{5EAE09CB-88F6-D04C-4375-B0D1F6A529B5}"/>
                  </a:ext>
                </a:extLst>
              </p:cNvPr>
              <p:cNvSpPr/>
              <p:nvPr/>
            </p:nvSpPr>
            <p:spPr>
              <a:xfrm>
                <a:off x="3150359" y="2516525"/>
                <a:ext cx="22955" cy="70865"/>
              </a:xfrm>
              <a:custGeom>
                <a:avLst/>
                <a:gdLst/>
                <a:ahLst/>
                <a:cxnLst/>
                <a:rect l="l" t="t" r="r" b="b"/>
                <a:pathLst>
                  <a:path w="22955" h="70865" extrusionOk="0">
                    <a:moveTo>
                      <a:pt x="22955" y="0"/>
                    </a:moveTo>
                    <a:lnTo>
                      <a:pt x="22955" y="57626"/>
                    </a:lnTo>
                    <a:lnTo>
                      <a:pt x="0" y="70866"/>
                    </a:lnTo>
                    <a:lnTo>
                      <a:pt x="0" y="13240"/>
                    </a:lnTo>
                    <a:lnTo>
                      <a:pt x="229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3" name="Google Shape;6824;p64">
                <a:extLst>
                  <a:ext uri="{FF2B5EF4-FFF2-40B4-BE49-F238E27FC236}">
                    <a16:creationId xmlns:a16="http://schemas.microsoft.com/office/drawing/2014/main" id="{EB8280CD-4755-5895-43FF-8E39866E3473}"/>
                  </a:ext>
                </a:extLst>
              </p:cNvPr>
              <p:cNvSpPr/>
              <p:nvPr/>
            </p:nvSpPr>
            <p:spPr>
              <a:xfrm>
                <a:off x="3105877" y="2490808"/>
                <a:ext cx="67436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67436" h="38957" extrusionOk="0">
                    <a:moveTo>
                      <a:pt x="67437" y="25718"/>
                    </a:moveTo>
                    <a:lnTo>
                      <a:pt x="44482" y="38957"/>
                    </a:lnTo>
                    <a:lnTo>
                      <a:pt x="0" y="13240"/>
                    </a:lnTo>
                    <a:lnTo>
                      <a:pt x="22955" y="0"/>
                    </a:lnTo>
                    <a:lnTo>
                      <a:pt x="67437" y="25718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4" name="Google Shape;6825;p64">
                <a:extLst>
                  <a:ext uri="{FF2B5EF4-FFF2-40B4-BE49-F238E27FC236}">
                    <a16:creationId xmlns:a16="http://schemas.microsoft.com/office/drawing/2014/main" id="{BB7EDD0E-1A02-06B0-D0C7-989ADE707847}"/>
                  </a:ext>
                </a:extLst>
              </p:cNvPr>
              <p:cNvSpPr/>
              <p:nvPr/>
            </p:nvSpPr>
            <p:spPr>
              <a:xfrm>
                <a:off x="3105877" y="2504047"/>
                <a:ext cx="44481" cy="83343"/>
              </a:xfrm>
              <a:custGeom>
                <a:avLst/>
                <a:gdLst/>
                <a:ahLst/>
                <a:cxnLst/>
                <a:rect l="l" t="t" r="r" b="b"/>
                <a:pathLst>
                  <a:path w="44481" h="83343" extrusionOk="0">
                    <a:moveTo>
                      <a:pt x="44482" y="25718"/>
                    </a:moveTo>
                    <a:lnTo>
                      <a:pt x="44482" y="83344"/>
                    </a:lnTo>
                    <a:lnTo>
                      <a:pt x="0" y="57722"/>
                    </a:lnTo>
                    <a:lnTo>
                      <a:pt x="0" y="0"/>
                    </a:lnTo>
                    <a:lnTo>
                      <a:pt x="44482" y="25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5" name="Google Shape;6826;p64">
                <a:extLst>
                  <a:ext uri="{FF2B5EF4-FFF2-40B4-BE49-F238E27FC236}">
                    <a16:creationId xmlns:a16="http://schemas.microsoft.com/office/drawing/2014/main" id="{892EB885-BDBD-2A3E-AA72-F9AE5DA66A00}"/>
                  </a:ext>
                </a:extLst>
              </p:cNvPr>
              <p:cNvSpPr/>
              <p:nvPr/>
            </p:nvSpPr>
            <p:spPr>
              <a:xfrm>
                <a:off x="3121308" y="2513001"/>
                <a:ext cx="13811" cy="65627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65627" extrusionOk="0">
                    <a:moveTo>
                      <a:pt x="13811" y="7906"/>
                    </a:moveTo>
                    <a:lnTo>
                      <a:pt x="13811" y="65627"/>
                    </a:lnTo>
                    <a:lnTo>
                      <a:pt x="0" y="57626"/>
                    </a:lnTo>
                    <a:lnTo>
                      <a:pt x="0" y="0"/>
                    </a:lnTo>
                    <a:lnTo>
                      <a:pt x="13811" y="79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6" name="Google Shape;6827;p64">
                <a:extLst>
                  <a:ext uri="{FF2B5EF4-FFF2-40B4-BE49-F238E27FC236}">
                    <a16:creationId xmlns:a16="http://schemas.microsoft.com/office/drawing/2014/main" id="{89A9FEEB-538F-7718-D7CE-8CC0B3F2DB42}"/>
                  </a:ext>
                </a:extLst>
              </p:cNvPr>
              <p:cNvSpPr/>
              <p:nvPr/>
            </p:nvSpPr>
            <p:spPr>
              <a:xfrm>
                <a:off x="3123403" y="2516621"/>
                <a:ext cx="9525" cy="5781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57816" extrusionOk="0">
                    <a:moveTo>
                      <a:pt x="0" y="0"/>
                    </a:moveTo>
                    <a:lnTo>
                      <a:pt x="2572" y="1524"/>
                    </a:lnTo>
                    <a:lnTo>
                      <a:pt x="2572" y="50863"/>
                    </a:lnTo>
                    <a:lnTo>
                      <a:pt x="9525" y="54864"/>
                    </a:lnTo>
                    <a:lnTo>
                      <a:pt x="9430" y="57817"/>
                    </a:lnTo>
                    <a:lnTo>
                      <a:pt x="0" y="523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7" name="Google Shape;6828;p64">
                <a:extLst>
                  <a:ext uri="{FF2B5EF4-FFF2-40B4-BE49-F238E27FC236}">
                    <a16:creationId xmlns:a16="http://schemas.microsoft.com/office/drawing/2014/main" id="{E8EB2734-B798-F3CB-1D3C-00F66F280B5B}"/>
                  </a:ext>
                </a:extLst>
              </p:cNvPr>
              <p:cNvSpPr/>
              <p:nvPr/>
            </p:nvSpPr>
            <p:spPr>
              <a:xfrm>
                <a:off x="3125975" y="2518145"/>
                <a:ext cx="6953" cy="53339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53339" extrusionOk="0">
                    <a:moveTo>
                      <a:pt x="0" y="0"/>
                    </a:moveTo>
                    <a:lnTo>
                      <a:pt x="6858" y="4000"/>
                    </a:lnTo>
                    <a:lnTo>
                      <a:pt x="6953" y="53340"/>
                    </a:lnTo>
                    <a:lnTo>
                      <a:pt x="0" y="49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6829;p64">
              <a:extLst>
                <a:ext uri="{FF2B5EF4-FFF2-40B4-BE49-F238E27FC236}">
                  <a16:creationId xmlns:a16="http://schemas.microsoft.com/office/drawing/2014/main" id="{96787043-F839-6952-10E4-9EDC5EFC2D23}"/>
                </a:ext>
              </a:extLst>
            </p:cNvPr>
            <p:cNvGrpSpPr/>
            <p:nvPr/>
          </p:nvGrpSpPr>
          <p:grpSpPr>
            <a:xfrm>
              <a:off x="2935391" y="2635183"/>
              <a:ext cx="46089" cy="95725"/>
              <a:chOff x="2935391" y="2635183"/>
              <a:chExt cx="46089" cy="95725"/>
            </a:xfrm>
          </p:grpSpPr>
          <p:grpSp>
            <p:nvGrpSpPr>
              <p:cNvPr id="4677" name="Google Shape;6830;p64">
                <a:extLst>
                  <a:ext uri="{FF2B5EF4-FFF2-40B4-BE49-F238E27FC236}">
                    <a16:creationId xmlns:a16="http://schemas.microsoft.com/office/drawing/2014/main" id="{EC9A11A1-0DA3-6CDA-3380-8B614AFCF31F}"/>
                  </a:ext>
                </a:extLst>
              </p:cNvPr>
              <p:cNvGrpSpPr/>
              <p:nvPr/>
            </p:nvGrpSpPr>
            <p:grpSpPr>
              <a:xfrm>
                <a:off x="2954358" y="2711169"/>
                <a:ext cx="8263" cy="19739"/>
                <a:chOff x="2954358" y="2711169"/>
                <a:chExt cx="8263" cy="19739"/>
              </a:xfrm>
            </p:grpSpPr>
            <p:sp>
              <p:nvSpPr>
                <p:cNvPr id="4699" name="Google Shape;6831;p64">
                  <a:extLst>
                    <a:ext uri="{FF2B5EF4-FFF2-40B4-BE49-F238E27FC236}">
                      <a16:creationId xmlns:a16="http://schemas.microsoft.com/office/drawing/2014/main" id="{796BA7D1-5362-0CA3-1D8B-475276BE6B9C}"/>
                    </a:ext>
                  </a:extLst>
                </p:cNvPr>
                <p:cNvSpPr/>
                <p:nvPr/>
              </p:nvSpPr>
              <p:spPr>
                <a:xfrm>
                  <a:off x="2956073" y="2726385"/>
                  <a:ext cx="4428" cy="2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8" h="2524" extrusionOk="0">
                      <a:moveTo>
                        <a:pt x="643" y="2167"/>
                      </a:moveTo>
                      <a:cubicBezTo>
                        <a:pt x="1500" y="2643"/>
                        <a:pt x="2929" y="2643"/>
                        <a:pt x="3786" y="2167"/>
                      </a:cubicBezTo>
                      <a:cubicBezTo>
                        <a:pt x="4643" y="1691"/>
                        <a:pt x="4643" y="833"/>
                        <a:pt x="3786" y="357"/>
                      </a:cubicBezTo>
                      <a:cubicBezTo>
                        <a:pt x="2929" y="-119"/>
                        <a:pt x="1500" y="-119"/>
                        <a:pt x="643" y="357"/>
                      </a:cubicBezTo>
                      <a:cubicBezTo>
                        <a:pt x="-214" y="833"/>
                        <a:pt x="-214" y="1691"/>
                        <a:pt x="643" y="2167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0" name="Google Shape;6832;p64">
                  <a:extLst>
                    <a:ext uri="{FF2B5EF4-FFF2-40B4-BE49-F238E27FC236}">
                      <a16:creationId xmlns:a16="http://schemas.microsoft.com/office/drawing/2014/main" id="{9A27B7F9-FDBD-5ED7-4AA7-2A3F6690599C}"/>
                    </a:ext>
                  </a:extLst>
                </p:cNvPr>
                <p:cNvSpPr/>
                <p:nvPr/>
              </p:nvSpPr>
              <p:spPr>
                <a:xfrm>
                  <a:off x="2954525" y="2713502"/>
                  <a:ext cx="8096" cy="17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" h="17406" extrusionOk="0">
                      <a:moveTo>
                        <a:pt x="8001" y="0"/>
                      </a:moveTo>
                      <a:lnTo>
                        <a:pt x="8001" y="15145"/>
                      </a:lnTo>
                      <a:lnTo>
                        <a:pt x="8001" y="15145"/>
                      </a:lnTo>
                      <a:cubicBezTo>
                        <a:pt x="8001" y="15716"/>
                        <a:pt x="7620" y="16288"/>
                        <a:pt x="6858" y="16764"/>
                      </a:cubicBezTo>
                      <a:cubicBezTo>
                        <a:pt x="5334" y="17621"/>
                        <a:pt x="2762" y="17621"/>
                        <a:pt x="1143" y="16764"/>
                      </a:cubicBezTo>
                      <a:cubicBezTo>
                        <a:pt x="381" y="16288"/>
                        <a:pt x="0" y="15716"/>
                        <a:pt x="0" y="15145"/>
                      </a:cubicBezTo>
                      <a:lnTo>
                        <a:pt x="0" y="0"/>
                      </a:lnTo>
                      <a:lnTo>
                        <a:pt x="80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1" name="Google Shape;6833;p64">
                  <a:extLst>
                    <a:ext uri="{FF2B5EF4-FFF2-40B4-BE49-F238E27FC236}">
                      <a16:creationId xmlns:a16="http://schemas.microsoft.com/office/drawing/2014/main" id="{D39FD44E-5A99-C4A0-092B-9D1AB6D8A04A}"/>
                    </a:ext>
                  </a:extLst>
                </p:cNvPr>
                <p:cNvSpPr/>
                <p:nvPr/>
              </p:nvSpPr>
              <p:spPr>
                <a:xfrm>
                  <a:off x="2954358" y="2711169"/>
                  <a:ext cx="8143" cy="4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3" h="4691" extrusionOk="0">
                      <a:moveTo>
                        <a:pt x="1215" y="4048"/>
                      </a:moveTo>
                      <a:cubicBezTo>
                        <a:pt x="2834" y="4905"/>
                        <a:pt x="5310" y="4905"/>
                        <a:pt x="6929" y="4048"/>
                      </a:cubicBezTo>
                      <a:cubicBezTo>
                        <a:pt x="8549" y="3096"/>
                        <a:pt x="8549" y="1667"/>
                        <a:pt x="6929" y="714"/>
                      </a:cubicBezTo>
                      <a:cubicBezTo>
                        <a:pt x="5405" y="-238"/>
                        <a:pt x="2834" y="-238"/>
                        <a:pt x="1215" y="714"/>
                      </a:cubicBezTo>
                      <a:cubicBezTo>
                        <a:pt x="-405" y="1572"/>
                        <a:pt x="-405" y="3096"/>
                        <a:pt x="1215" y="4048"/>
                      </a:cubicBez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78" name="Google Shape;6834;p64">
                <a:extLst>
                  <a:ext uri="{FF2B5EF4-FFF2-40B4-BE49-F238E27FC236}">
                    <a16:creationId xmlns:a16="http://schemas.microsoft.com/office/drawing/2014/main" id="{0FAC389F-4905-D139-A211-F46BF55DDC73}"/>
                  </a:ext>
                </a:extLst>
              </p:cNvPr>
              <p:cNvGrpSpPr/>
              <p:nvPr/>
            </p:nvGrpSpPr>
            <p:grpSpPr>
              <a:xfrm>
                <a:off x="2946619" y="2702834"/>
                <a:ext cx="23717" cy="17050"/>
                <a:chOff x="2946619" y="2702834"/>
                <a:chExt cx="23717" cy="17050"/>
              </a:xfrm>
            </p:grpSpPr>
            <p:sp>
              <p:nvSpPr>
                <p:cNvPr id="4697" name="Google Shape;6835;p64">
                  <a:extLst>
                    <a:ext uri="{FF2B5EF4-FFF2-40B4-BE49-F238E27FC236}">
                      <a16:creationId xmlns:a16="http://schemas.microsoft.com/office/drawing/2014/main" id="{035A3DDE-AD0E-B435-505E-F7F8D55F42B6}"/>
                    </a:ext>
                  </a:extLst>
                </p:cNvPr>
                <p:cNvSpPr/>
                <p:nvPr/>
              </p:nvSpPr>
              <p:spPr>
                <a:xfrm>
                  <a:off x="2946714" y="2709597"/>
                  <a:ext cx="23622" cy="10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" h="10287" extrusionOk="0">
                      <a:moveTo>
                        <a:pt x="23527" y="0"/>
                      </a:moveTo>
                      <a:lnTo>
                        <a:pt x="23527" y="3429"/>
                      </a:lnTo>
                      <a:lnTo>
                        <a:pt x="23527" y="3429"/>
                      </a:lnTo>
                      <a:cubicBezTo>
                        <a:pt x="23527" y="5239"/>
                        <a:pt x="22384" y="6858"/>
                        <a:pt x="20098" y="8287"/>
                      </a:cubicBezTo>
                      <a:cubicBezTo>
                        <a:pt x="15526" y="10954"/>
                        <a:pt x="8096" y="10954"/>
                        <a:pt x="3429" y="8287"/>
                      </a:cubicBezTo>
                      <a:cubicBezTo>
                        <a:pt x="1143" y="6953"/>
                        <a:pt x="0" y="5239"/>
                        <a:pt x="0" y="3429"/>
                      </a:cubicBezTo>
                      <a:lnTo>
                        <a:pt x="0" y="0"/>
                      </a:lnTo>
                      <a:lnTo>
                        <a:pt x="2362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8" name="Google Shape;6836;p64">
                  <a:extLst>
                    <a:ext uri="{FF2B5EF4-FFF2-40B4-BE49-F238E27FC236}">
                      <a16:creationId xmlns:a16="http://schemas.microsoft.com/office/drawing/2014/main" id="{8FDA8148-D3A6-DB23-42BF-107805331B3B}"/>
                    </a:ext>
                  </a:extLst>
                </p:cNvPr>
                <p:cNvSpPr/>
                <p:nvPr/>
              </p:nvSpPr>
              <p:spPr>
                <a:xfrm>
                  <a:off x="2946619" y="2702834"/>
                  <a:ext cx="23526" cy="1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6" h="13549" extrusionOk="0">
                      <a:moveTo>
                        <a:pt x="3429" y="11621"/>
                      </a:moveTo>
                      <a:cubicBezTo>
                        <a:pt x="8001" y="14192"/>
                        <a:pt x="15526" y="14192"/>
                        <a:pt x="20098" y="11621"/>
                      </a:cubicBezTo>
                      <a:cubicBezTo>
                        <a:pt x="24670" y="8954"/>
                        <a:pt x="24670" y="4667"/>
                        <a:pt x="20098" y="2000"/>
                      </a:cubicBezTo>
                      <a:cubicBezTo>
                        <a:pt x="15526" y="-667"/>
                        <a:pt x="8096" y="-667"/>
                        <a:pt x="3429" y="2000"/>
                      </a:cubicBezTo>
                      <a:cubicBezTo>
                        <a:pt x="-1143" y="4667"/>
                        <a:pt x="-1143" y="8954"/>
                        <a:pt x="3429" y="1162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79" name="Google Shape;6837;p64">
                <a:extLst>
                  <a:ext uri="{FF2B5EF4-FFF2-40B4-BE49-F238E27FC236}">
                    <a16:creationId xmlns:a16="http://schemas.microsoft.com/office/drawing/2014/main" id="{B087C8C4-1A92-3158-4DE4-014B7B027738}"/>
                  </a:ext>
                </a:extLst>
              </p:cNvPr>
              <p:cNvGrpSpPr/>
              <p:nvPr/>
            </p:nvGrpSpPr>
            <p:grpSpPr>
              <a:xfrm>
                <a:off x="2949929" y="2685142"/>
                <a:ext cx="17169" cy="28717"/>
                <a:chOff x="2949929" y="2685142"/>
                <a:chExt cx="17169" cy="28717"/>
              </a:xfrm>
            </p:grpSpPr>
            <p:sp>
              <p:nvSpPr>
                <p:cNvPr id="4695" name="Google Shape;6838;p64">
                  <a:extLst>
                    <a:ext uri="{FF2B5EF4-FFF2-40B4-BE49-F238E27FC236}">
                      <a16:creationId xmlns:a16="http://schemas.microsoft.com/office/drawing/2014/main" id="{849DABDA-4067-A1CF-0DFE-B86B872BF8B1}"/>
                    </a:ext>
                  </a:extLst>
                </p:cNvPr>
                <p:cNvSpPr/>
                <p:nvPr/>
              </p:nvSpPr>
              <p:spPr>
                <a:xfrm>
                  <a:off x="2949953" y="2690166"/>
                  <a:ext cx="17145" cy="2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" h="23693" extrusionOk="0">
                      <a:moveTo>
                        <a:pt x="17050" y="0"/>
                      </a:moveTo>
                      <a:lnTo>
                        <a:pt x="17050" y="18764"/>
                      </a:lnTo>
                      <a:lnTo>
                        <a:pt x="17050" y="18764"/>
                      </a:lnTo>
                      <a:cubicBezTo>
                        <a:pt x="17050" y="20002"/>
                        <a:pt x="16193" y="21241"/>
                        <a:pt x="14573" y="22193"/>
                      </a:cubicBezTo>
                      <a:cubicBezTo>
                        <a:pt x="11240" y="24193"/>
                        <a:pt x="5810" y="24193"/>
                        <a:pt x="2477" y="22193"/>
                      </a:cubicBezTo>
                      <a:cubicBezTo>
                        <a:pt x="858" y="21241"/>
                        <a:pt x="0" y="20002"/>
                        <a:pt x="0" y="18764"/>
                      </a:cubicBezTo>
                      <a:lnTo>
                        <a:pt x="0" y="0"/>
                      </a:lnTo>
                      <a:lnTo>
                        <a:pt x="171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6839;p64">
                  <a:extLst>
                    <a:ext uri="{FF2B5EF4-FFF2-40B4-BE49-F238E27FC236}">
                      <a16:creationId xmlns:a16="http://schemas.microsoft.com/office/drawing/2014/main" id="{0D2C6752-D005-7901-ACBF-F64D18246AC2}"/>
                    </a:ext>
                  </a:extLst>
                </p:cNvPr>
                <p:cNvSpPr/>
                <p:nvPr/>
              </p:nvSpPr>
              <p:spPr>
                <a:xfrm>
                  <a:off x="2949929" y="2685142"/>
                  <a:ext cx="17097" cy="9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7" h="9953" extrusionOk="0">
                      <a:moveTo>
                        <a:pt x="2500" y="8453"/>
                      </a:moveTo>
                      <a:cubicBezTo>
                        <a:pt x="5834" y="10454"/>
                        <a:pt x="11168" y="10454"/>
                        <a:pt x="14597" y="8453"/>
                      </a:cubicBezTo>
                      <a:cubicBezTo>
                        <a:pt x="17931" y="6548"/>
                        <a:pt x="17931" y="3405"/>
                        <a:pt x="14597" y="1500"/>
                      </a:cubicBezTo>
                      <a:cubicBezTo>
                        <a:pt x="11263" y="-500"/>
                        <a:pt x="5834" y="-500"/>
                        <a:pt x="2500" y="1500"/>
                      </a:cubicBezTo>
                      <a:cubicBezTo>
                        <a:pt x="-833" y="3405"/>
                        <a:pt x="-833" y="6548"/>
                        <a:pt x="2500" y="8453"/>
                      </a:cubicBez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0" name="Google Shape;6840;p64">
                <a:extLst>
                  <a:ext uri="{FF2B5EF4-FFF2-40B4-BE49-F238E27FC236}">
                    <a16:creationId xmlns:a16="http://schemas.microsoft.com/office/drawing/2014/main" id="{5E24DC86-ADE1-A410-8EB5-0AEFF367979E}"/>
                  </a:ext>
                </a:extLst>
              </p:cNvPr>
              <p:cNvGrpSpPr/>
              <p:nvPr/>
            </p:nvGrpSpPr>
            <p:grpSpPr>
              <a:xfrm>
                <a:off x="2940237" y="2678522"/>
                <a:ext cx="36385" cy="26146"/>
                <a:chOff x="2940237" y="2678522"/>
                <a:chExt cx="36385" cy="26146"/>
              </a:xfrm>
            </p:grpSpPr>
            <p:sp>
              <p:nvSpPr>
                <p:cNvPr id="4693" name="Google Shape;6841;p64">
                  <a:extLst>
                    <a:ext uri="{FF2B5EF4-FFF2-40B4-BE49-F238E27FC236}">
                      <a16:creationId xmlns:a16="http://schemas.microsoft.com/office/drawing/2014/main" id="{2331956D-4728-0F84-CF35-AA1774B5309F}"/>
                    </a:ext>
                  </a:extLst>
                </p:cNvPr>
                <p:cNvSpPr/>
                <p:nvPr/>
              </p:nvSpPr>
              <p:spPr>
                <a:xfrm>
                  <a:off x="2940237" y="2688928"/>
                  <a:ext cx="36385" cy="15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85" h="15740" extrusionOk="0">
                      <a:moveTo>
                        <a:pt x="36386" y="0"/>
                      </a:moveTo>
                      <a:lnTo>
                        <a:pt x="36386" y="5239"/>
                      </a:lnTo>
                      <a:lnTo>
                        <a:pt x="36290" y="5239"/>
                      </a:lnTo>
                      <a:cubicBezTo>
                        <a:pt x="36290" y="7906"/>
                        <a:pt x="34480" y="10573"/>
                        <a:pt x="30956" y="12668"/>
                      </a:cubicBezTo>
                      <a:cubicBezTo>
                        <a:pt x="23813" y="16764"/>
                        <a:pt x="12382" y="16764"/>
                        <a:pt x="5334" y="12668"/>
                      </a:cubicBezTo>
                      <a:cubicBezTo>
                        <a:pt x="1810" y="10573"/>
                        <a:pt x="0" y="7906"/>
                        <a:pt x="0" y="5239"/>
                      </a:cubicBezTo>
                      <a:lnTo>
                        <a:pt x="0" y="0"/>
                      </a:lnTo>
                      <a:lnTo>
                        <a:pt x="363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4" name="Google Shape;6842;p64">
                  <a:extLst>
                    <a:ext uri="{FF2B5EF4-FFF2-40B4-BE49-F238E27FC236}">
                      <a16:creationId xmlns:a16="http://schemas.microsoft.com/office/drawing/2014/main" id="{17FC375B-C93C-B465-5B2A-B6E6A8615D48}"/>
                    </a:ext>
                  </a:extLst>
                </p:cNvPr>
                <p:cNvSpPr/>
                <p:nvPr/>
              </p:nvSpPr>
              <p:spPr>
                <a:xfrm>
                  <a:off x="2940285" y="2678522"/>
                  <a:ext cx="36194" cy="20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94" h="20907" extrusionOk="0">
                      <a:moveTo>
                        <a:pt x="5286" y="17836"/>
                      </a:moveTo>
                      <a:cubicBezTo>
                        <a:pt x="12430" y="21931"/>
                        <a:pt x="23860" y="21931"/>
                        <a:pt x="30909" y="17836"/>
                      </a:cubicBezTo>
                      <a:cubicBezTo>
                        <a:pt x="37957" y="13740"/>
                        <a:pt x="37957" y="7168"/>
                        <a:pt x="30909" y="3072"/>
                      </a:cubicBezTo>
                      <a:cubicBezTo>
                        <a:pt x="23765" y="-1024"/>
                        <a:pt x="12335" y="-1024"/>
                        <a:pt x="5286" y="3072"/>
                      </a:cubicBezTo>
                      <a:cubicBezTo>
                        <a:pt x="-1762" y="7168"/>
                        <a:pt x="-1762" y="13740"/>
                        <a:pt x="5286" y="178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1" name="Google Shape;6843;p64">
                <a:extLst>
                  <a:ext uri="{FF2B5EF4-FFF2-40B4-BE49-F238E27FC236}">
                    <a16:creationId xmlns:a16="http://schemas.microsoft.com/office/drawing/2014/main" id="{26DE63D4-4509-EBC0-7BF3-B34C48FE3005}"/>
                  </a:ext>
                </a:extLst>
              </p:cNvPr>
              <p:cNvGrpSpPr/>
              <p:nvPr/>
            </p:nvGrpSpPr>
            <p:grpSpPr>
              <a:xfrm>
                <a:off x="2944809" y="2664734"/>
                <a:ext cx="27336" cy="30766"/>
                <a:chOff x="2944809" y="2664734"/>
                <a:chExt cx="27336" cy="30766"/>
              </a:xfrm>
            </p:grpSpPr>
            <p:sp>
              <p:nvSpPr>
                <p:cNvPr id="4691" name="Google Shape;6844;p64">
                  <a:extLst>
                    <a:ext uri="{FF2B5EF4-FFF2-40B4-BE49-F238E27FC236}">
                      <a16:creationId xmlns:a16="http://schemas.microsoft.com/office/drawing/2014/main" id="{C5D94D91-D0FE-FCBA-491F-3E4B2B5BE0B5}"/>
                    </a:ext>
                  </a:extLst>
                </p:cNvPr>
                <p:cNvSpPr/>
                <p:nvPr/>
              </p:nvSpPr>
              <p:spPr>
                <a:xfrm>
                  <a:off x="2944809" y="2672545"/>
                  <a:ext cx="27336" cy="22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6" h="22955" extrusionOk="0">
                      <a:moveTo>
                        <a:pt x="27337" y="0"/>
                      </a:moveTo>
                      <a:lnTo>
                        <a:pt x="27337" y="15145"/>
                      </a:lnTo>
                      <a:lnTo>
                        <a:pt x="27241" y="15145"/>
                      </a:lnTo>
                      <a:cubicBezTo>
                        <a:pt x="27241" y="17145"/>
                        <a:pt x="25908" y="19145"/>
                        <a:pt x="23241" y="20669"/>
                      </a:cubicBezTo>
                      <a:cubicBezTo>
                        <a:pt x="17907" y="23717"/>
                        <a:pt x="9334" y="23717"/>
                        <a:pt x="4000" y="20669"/>
                      </a:cubicBezTo>
                      <a:cubicBezTo>
                        <a:pt x="1333" y="19145"/>
                        <a:pt x="0" y="17145"/>
                        <a:pt x="0" y="15145"/>
                      </a:cubicBezTo>
                      <a:lnTo>
                        <a:pt x="0" y="0"/>
                      </a:lnTo>
                      <a:lnTo>
                        <a:pt x="273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2" name="Google Shape;6845;p64">
                  <a:extLst>
                    <a:ext uri="{FF2B5EF4-FFF2-40B4-BE49-F238E27FC236}">
                      <a16:creationId xmlns:a16="http://schemas.microsoft.com/office/drawing/2014/main" id="{5A8A7E80-7576-D594-58A8-6F7136AB842E}"/>
                    </a:ext>
                  </a:extLst>
                </p:cNvPr>
                <p:cNvSpPr/>
                <p:nvPr/>
              </p:nvSpPr>
              <p:spPr>
                <a:xfrm>
                  <a:off x="2944809" y="2664734"/>
                  <a:ext cx="27241" cy="1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41" h="15716" extrusionOk="0">
                      <a:moveTo>
                        <a:pt x="4000" y="13430"/>
                      </a:moveTo>
                      <a:cubicBezTo>
                        <a:pt x="9334" y="16478"/>
                        <a:pt x="18002" y="16478"/>
                        <a:pt x="23241" y="13430"/>
                      </a:cubicBezTo>
                      <a:cubicBezTo>
                        <a:pt x="28575" y="10287"/>
                        <a:pt x="28575" y="5334"/>
                        <a:pt x="23241" y="2286"/>
                      </a:cubicBezTo>
                      <a:cubicBezTo>
                        <a:pt x="17907" y="-762"/>
                        <a:pt x="9334" y="-762"/>
                        <a:pt x="4000" y="2286"/>
                      </a:cubicBezTo>
                      <a:cubicBezTo>
                        <a:pt x="-1333" y="5334"/>
                        <a:pt x="-1333" y="10382"/>
                        <a:pt x="4000" y="13430"/>
                      </a:cubicBez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2" name="Google Shape;6846;p64">
                <a:extLst>
                  <a:ext uri="{FF2B5EF4-FFF2-40B4-BE49-F238E27FC236}">
                    <a16:creationId xmlns:a16="http://schemas.microsoft.com/office/drawing/2014/main" id="{5A7C4132-23A5-FDFC-BA2A-BDF75BFFDB22}"/>
                  </a:ext>
                </a:extLst>
              </p:cNvPr>
              <p:cNvGrpSpPr/>
              <p:nvPr/>
            </p:nvGrpSpPr>
            <p:grpSpPr>
              <a:xfrm>
                <a:off x="2935391" y="2650018"/>
                <a:ext cx="46089" cy="33051"/>
                <a:chOff x="2935391" y="2650018"/>
                <a:chExt cx="46089" cy="33051"/>
              </a:xfrm>
            </p:grpSpPr>
            <p:sp>
              <p:nvSpPr>
                <p:cNvPr id="4689" name="Google Shape;6847;p64">
                  <a:extLst>
                    <a:ext uri="{FF2B5EF4-FFF2-40B4-BE49-F238E27FC236}">
                      <a16:creationId xmlns:a16="http://schemas.microsoft.com/office/drawing/2014/main" id="{35FF50D9-6CAC-1920-2BB1-2AC13822FDBD}"/>
                    </a:ext>
                  </a:extLst>
                </p:cNvPr>
                <p:cNvSpPr/>
                <p:nvPr/>
              </p:nvSpPr>
              <p:spPr>
                <a:xfrm>
                  <a:off x="2935475" y="2663210"/>
                  <a:ext cx="46005" cy="1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5" h="19859" extrusionOk="0">
                      <a:moveTo>
                        <a:pt x="46006" y="0"/>
                      </a:moveTo>
                      <a:lnTo>
                        <a:pt x="46006" y="6667"/>
                      </a:lnTo>
                      <a:lnTo>
                        <a:pt x="45911" y="6667"/>
                      </a:lnTo>
                      <a:cubicBezTo>
                        <a:pt x="45911" y="10001"/>
                        <a:pt x="43625" y="13430"/>
                        <a:pt x="39243" y="16002"/>
                      </a:cubicBezTo>
                      <a:cubicBezTo>
                        <a:pt x="30289" y="21146"/>
                        <a:pt x="15716" y="21146"/>
                        <a:pt x="6763" y="16002"/>
                      </a:cubicBezTo>
                      <a:cubicBezTo>
                        <a:pt x="2286" y="13430"/>
                        <a:pt x="0" y="10001"/>
                        <a:pt x="0" y="6667"/>
                      </a:cubicBezTo>
                      <a:lnTo>
                        <a:pt x="0" y="0"/>
                      </a:lnTo>
                      <a:lnTo>
                        <a:pt x="4600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0" name="Google Shape;6848;p64">
                  <a:extLst>
                    <a:ext uri="{FF2B5EF4-FFF2-40B4-BE49-F238E27FC236}">
                      <a16:creationId xmlns:a16="http://schemas.microsoft.com/office/drawing/2014/main" id="{7D40725D-33AC-E71D-C9F6-E0A674D56CF4}"/>
                    </a:ext>
                  </a:extLst>
                </p:cNvPr>
                <p:cNvSpPr/>
                <p:nvPr/>
              </p:nvSpPr>
              <p:spPr>
                <a:xfrm>
                  <a:off x="2935391" y="2650018"/>
                  <a:ext cx="45946" cy="2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46" h="26479" extrusionOk="0">
                      <a:moveTo>
                        <a:pt x="6751" y="22622"/>
                      </a:moveTo>
                      <a:cubicBezTo>
                        <a:pt x="15704" y="27765"/>
                        <a:pt x="30278" y="27765"/>
                        <a:pt x="39231" y="22622"/>
                      </a:cubicBezTo>
                      <a:cubicBezTo>
                        <a:pt x="48184" y="17478"/>
                        <a:pt x="48184" y="9096"/>
                        <a:pt x="39231" y="3858"/>
                      </a:cubicBezTo>
                      <a:cubicBezTo>
                        <a:pt x="30278" y="-1286"/>
                        <a:pt x="15704" y="-1286"/>
                        <a:pt x="6751" y="3858"/>
                      </a:cubicBezTo>
                      <a:cubicBezTo>
                        <a:pt x="-2298" y="9096"/>
                        <a:pt x="-2203" y="17383"/>
                        <a:pt x="6751" y="2262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3" name="Google Shape;6849;p64">
                <a:extLst>
                  <a:ext uri="{FF2B5EF4-FFF2-40B4-BE49-F238E27FC236}">
                    <a16:creationId xmlns:a16="http://schemas.microsoft.com/office/drawing/2014/main" id="{E97BF37A-DAEB-6969-8B68-55ECC5C33A87}"/>
                  </a:ext>
                </a:extLst>
              </p:cNvPr>
              <p:cNvGrpSpPr/>
              <p:nvPr/>
            </p:nvGrpSpPr>
            <p:grpSpPr>
              <a:xfrm>
                <a:off x="2940523" y="2638779"/>
                <a:ext cx="35814" cy="32956"/>
                <a:chOff x="2940523" y="2638779"/>
                <a:chExt cx="35814" cy="32956"/>
              </a:xfrm>
            </p:grpSpPr>
            <p:sp>
              <p:nvSpPr>
                <p:cNvPr id="4687" name="Google Shape;6850;p64">
                  <a:extLst>
                    <a:ext uri="{FF2B5EF4-FFF2-40B4-BE49-F238E27FC236}">
                      <a16:creationId xmlns:a16="http://schemas.microsoft.com/office/drawing/2014/main" id="{FBC31816-DC51-67AB-3B8E-5839BDF0FE36}"/>
                    </a:ext>
                  </a:extLst>
                </p:cNvPr>
                <p:cNvSpPr/>
                <p:nvPr/>
              </p:nvSpPr>
              <p:spPr>
                <a:xfrm>
                  <a:off x="2940523" y="2649018"/>
                  <a:ext cx="35814" cy="2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4" h="22717" extrusionOk="0">
                      <a:moveTo>
                        <a:pt x="35814" y="0"/>
                      </a:moveTo>
                      <a:lnTo>
                        <a:pt x="35814" y="12478"/>
                      </a:lnTo>
                      <a:lnTo>
                        <a:pt x="35719" y="12478"/>
                      </a:lnTo>
                      <a:cubicBezTo>
                        <a:pt x="35719" y="15145"/>
                        <a:pt x="34004" y="17717"/>
                        <a:pt x="30480" y="19717"/>
                      </a:cubicBezTo>
                      <a:cubicBezTo>
                        <a:pt x="23527" y="23717"/>
                        <a:pt x="12192" y="23717"/>
                        <a:pt x="5239" y="19717"/>
                      </a:cubicBezTo>
                      <a:cubicBezTo>
                        <a:pt x="1810" y="17717"/>
                        <a:pt x="0" y="15145"/>
                        <a:pt x="0" y="12478"/>
                      </a:cubicBezTo>
                      <a:lnTo>
                        <a:pt x="0" y="0"/>
                      </a:lnTo>
                      <a:lnTo>
                        <a:pt x="35719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8" name="Google Shape;6851;p64">
                  <a:extLst>
                    <a:ext uri="{FF2B5EF4-FFF2-40B4-BE49-F238E27FC236}">
                      <a16:creationId xmlns:a16="http://schemas.microsoft.com/office/drawing/2014/main" id="{81BDD084-46D4-7F20-8813-9AC6091A45AA}"/>
                    </a:ext>
                  </a:extLst>
                </p:cNvPr>
                <p:cNvSpPr/>
                <p:nvPr/>
              </p:nvSpPr>
              <p:spPr>
                <a:xfrm>
                  <a:off x="2940547" y="2638779"/>
                  <a:ext cx="35671" cy="20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1" h="20573" extrusionOk="0">
                      <a:moveTo>
                        <a:pt x="5215" y="17574"/>
                      </a:moveTo>
                      <a:cubicBezTo>
                        <a:pt x="12168" y="21574"/>
                        <a:pt x="23408" y="21574"/>
                        <a:pt x="30456" y="17574"/>
                      </a:cubicBezTo>
                      <a:cubicBezTo>
                        <a:pt x="37409" y="13573"/>
                        <a:pt x="37409" y="7001"/>
                        <a:pt x="30456" y="3000"/>
                      </a:cubicBezTo>
                      <a:cubicBezTo>
                        <a:pt x="23503" y="-1000"/>
                        <a:pt x="12168" y="-1000"/>
                        <a:pt x="5215" y="3000"/>
                      </a:cubicBezTo>
                      <a:cubicBezTo>
                        <a:pt x="-1738" y="7001"/>
                        <a:pt x="-1738" y="13478"/>
                        <a:pt x="5215" y="17574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4" name="Google Shape;6852;p64">
                <a:extLst>
                  <a:ext uri="{FF2B5EF4-FFF2-40B4-BE49-F238E27FC236}">
                    <a16:creationId xmlns:a16="http://schemas.microsoft.com/office/drawing/2014/main" id="{B07A71AA-0681-E8B7-D725-8D6920A9AAAE}"/>
                  </a:ext>
                </a:extLst>
              </p:cNvPr>
              <p:cNvGrpSpPr/>
              <p:nvPr/>
            </p:nvGrpSpPr>
            <p:grpSpPr>
              <a:xfrm>
                <a:off x="2943333" y="2635183"/>
                <a:ext cx="30242" cy="21740"/>
                <a:chOff x="2943333" y="2635183"/>
                <a:chExt cx="30242" cy="21740"/>
              </a:xfrm>
            </p:grpSpPr>
            <p:sp>
              <p:nvSpPr>
                <p:cNvPr id="4685" name="Google Shape;6853;p64">
                  <a:extLst>
                    <a:ext uri="{FF2B5EF4-FFF2-40B4-BE49-F238E27FC236}">
                      <a16:creationId xmlns:a16="http://schemas.microsoft.com/office/drawing/2014/main" id="{CFCF37D3-D4E2-A10C-D451-C95C4CC9E49A}"/>
                    </a:ext>
                  </a:extLst>
                </p:cNvPr>
                <p:cNvSpPr/>
                <p:nvPr/>
              </p:nvSpPr>
              <p:spPr>
                <a:xfrm>
                  <a:off x="2943476" y="2643779"/>
                  <a:ext cx="30099" cy="1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9" h="13144" extrusionOk="0">
                      <a:moveTo>
                        <a:pt x="30004" y="0"/>
                      </a:moveTo>
                      <a:lnTo>
                        <a:pt x="30004" y="4381"/>
                      </a:lnTo>
                      <a:lnTo>
                        <a:pt x="30004" y="4381"/>
                      </a:lnTo>
                      <a:cubicBezTo>
                        <a:pt x="30004" y="6667"/>
                        <a:pt x="28575" y="8858"/>
                        <a:pt x="25622" y="10573"/>
                      </a:cubicBezTo>
                      <a:cubicBezTo>
                        <a:pt x="19717" y="14002"/>
                        <a:pt x="10287" y="14002"/>
                        <a:pt x="4381" y="10573"/>
                      </a:cubicBezTo>
                      <a:cubicBezTo>
                        <a:pt x="1429" y="8858"/>
                        <a:pt x="0" y="6667"/>
                        <a:pt x="0" y="4381"/>
                      </a:cubicBezTo>
                      <a:lnTo>
                        <a:pt x="0" y="0"/>
                      </a:lnTo>
                      <a:lnTo>
                        <a:pt x="30099" y="0"/>
                      </a:ln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6854;p64">
                  <a:extLst>
                    <a:ext uri="{FF2B5EF4-FFF2-40B4-BE49-F238E27FC236}">
                      <a16:creationId xmlns:a16="http://schemas.microsoft.com/office/drawing/2014/main" id="{1D39E3BA-6833-250E-56FB-81FFE4FF53A9}"/>
                    </a:ext>
                  </a:extLst>
                </p:cNvPr>
                <p:cNvSpPr/>
                <p:nvPr/>
              </p:nvSpPr>
              <p:spPr>
                <a:xfrm>
                  <a:off x="2943333" y="2635183"/>
                  <a:ext cx="30098" cy="17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98" h="17359" extrusionOk="0">
                      <a:moveTo>
                        <a:pt x="4429" y="14788"/>
                      </a:moveTo>
                      <a:cubicBezTo>
                        <a:pt x="10335" y="18217"/>
                        <a:pt x="19764" y="18217"/>
                        <a:pt x="25670" y="14788"/>
                      </a:cubicBezTo>
                      <a:cubicBezTo>
                        <a:pt x="31575" y="11454"/>
                        <a:pt x="31575" y="5929"/>
                        <a:pt x="25670" y="2500"/>
                      </a:cubicBezTo>
                      <a:cubicBezTo>
                        <a:pt x="19764" y="-833"/>
                        <a:pt x="10335" y="-833"/>
                        <a:pt x="4429" y="2500"/>
                      </a:cubicBezTo>
                      <a:cubicBezTo>
                        <a:pt x="-1476" y="5929"/>
                        <a:pt x="-1476" y="11454"/>
                        <a:pt x="4429" y="1478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" name="Google Shape;6855;p64">
              <a:extLst>
                <a:ext uri="{FF2B5EF4-FFF2-40B4-BE49-F238E27FC236}">
                  <a16:creationId xmlns:a16="http://schemas.microsoft.com/office/drawing/2014/main" id="{B02192DC-4EEF-BC3B-2B0A-9036C9358922}"/>
                </a:ext>
              </a:extLst>
            </p:cNvPr>
            <p:cNvGrpSpPr/>
            <p:nvPr/>
          </p:nvGrpSpPr>
          <p:grpSpPr>
            <a:xfrm>
              <a:off x="2897946" y="2574723"/>
              <a:ext cx="123063" cy="108394"/>
              <a:chOff x="2897946" y="2574723"/>
              <a:chExt cx="123063" cy="108394"/>
            </a:xfrm>
          </p:grpSpPr>
          <p:sp>
            <p:nvSpPr>
              <p:cNvPr id="4674" name="Google Shape;6856;p64">
                <a:extLst>
                  <a:ext uri="{FF2B5EF4-FFF2-40B4-BE49-F238E27FC236}">
                    <a16:creationId xmlns:a16="http://schemas.microsoft.com/office/drawing/2014/main" id="{37F14D1E-E0FC-4505-0919-30B1DF467BC3}"/>
                  </a:ext>
                </a:extLst>
              </p:cNvPr>
              <p:cNvSpPr/>
              <p:nvPr/>
            </p:nvSpPr>
            <p:spPr>
              <a:xfrm>
                <a:off x="2938618" y="2606251"/>
                <a:ext cx="82391" cy="76866"/>
              </a:xfrm>
              <a:custGeom>
                <a:avLst/>
                <a:gdLst/>
                <a:ahLst/>
                <a:cxnLst/>
                <a:rect l="l" t="t" r="r" b="b"/>
                <a:pathLst>
                  <a:path w="82391" h="76866" extrusionOk="0">
                    <a:moveTo>
                      <a:pt x="13906" y="76867"/>
                    </a:moveTo>
                    <a:lnTo>
                      <a:pt x="82391" y="37433"/>
                    </a:lnTo>
                    <a:lnTo>
                      <a:pt x="82391" y="0"/>
                    </a:lnTo>
                    <a:lnTo>
                      <a:pt x="0" y="29623"/>
                    </a:lnTo>
                    <a:lnTo>
                      <a:pt x="13906" y="768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5" name="Google Shape;6857;p64">
                <a:extLst>
                  <a:ext uri="{FF2B5EF4-FFF2-40B4-BE49-F238E27FC236}">
                    <a16:creationId xmlns:a16="http://schemas.microsoft.com/office/drawing/2014/main" id="{ECB54A58-C755-92D8-A66D-E71793263CA4}"/>
                  </a:ext>
                </a:extLst>
              </p:cNvPr>
              <p:cNvSpPr/>
              <p:nvPr/>
            </p:nvSpPr>
            <p:spPr>
              <a:xfrm>
                <a:off x="2897946" y="2614157"/>
                <a:ext cx="54578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54578" h="68960" extrusionOk="0">
                    <a:moveTo>
                      <a:pt x="54578" y="68961"/>
                    </a:moveTo>
                    <a:lnTo>
                      <a:pt x="54578" y="31528"/>
                    </a:lnTo>
                    <a:lnTo>
                      <a:pt x="0" y="0"/>
                    </a:lnTo>
                    <a:lnTo>
                      <a:pt x="0" y="37528"/>
                    </a:lnTo>
                    <a:lnTo>
                      <a:pt x="54578" y="689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6" name="Google Shape;6858;p64">
                <a:extLst>
                  <a:ext uri="{FF2B5EF4-FFF2-40B4-BE49-F238E27FC236}">
                    <a16:creationId xmlns:a16="http://schemas.microsoft.com/office/drawing/2014/main" id="{0BBBAB2D-5F4C-3ACD-93F4-103650A64B63}"/>
                  </a:ext>
                </a:extLst>
              </p:cNvPr>
              <p:cNvSpPr/>
              <p:nvPr/>
            </p:nvSpPr>
            <p:spPr>
              <a:xfrm>
                <a:off x="2897946" y="2574723"/>
                <a:ext cx="123063" cy="70961"/>
              </a:xfrm>
              <a:custGeom>
                <a:avLst/>
                <a:gdLst/>
                <a:ahLst/>
                <a:cxnLst/>
                <a:rect l="l" t="t" r="r" b="b"/>
                <a:pathLst>
                  <a:path w="123063" h="70961" extrusionOk="0">
                    <a:moveTo>
                      <a:pt x="54578" y="70961"/>
                    </a:moveTo>
                    <a:lnTo>
                      <a:pt x="123063" y="31528"/>
                    </a:lnTo>
                    <a:lnTo>
                      <a:pt x="68485" y="0"/>
                    </a:lnTo>
                    <a:lnTo>
                      <a:pt x="0" y="39433"/>
                    </a:lnTo>
                    <a:lnTo>
                      <a:pt x="54578" y="70961"/>
                    </a:lnTo>
                    <a:close/>
                  </a:path>
                </a:pathLst>
              </a:custGeom>
              <a:solidFill>
                <a:srgbClr val="FF9D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6859;p64">
              <a:extLst>
                <a:ext uri="{FF2B5EF4-FFF2-40B4-BE49-F238E27FC236}">
                  <a16:creationId xmlns:a16="http://schemas.microsoft.com/office/drawing/2014/main" id="{AFCA6935-F6B9-8FA7-7461-6CDDF0981BAB}"/>
                </a:ext>
              </a:extLst>
            </p:cNvPr>
            <p:cNvGrpSpPr/>
            <p:nvPr/>
          </p:nvGrpSpPr>
          <p:grpSpPr>
            <a:xfrm>
              <a:off x="3169790" y="2362220"/>
              <a:ext cx="105060" cy="152686"/>
              <a:chOff x="3169790" y="2362220"/>
              <a:chExt cx="105060" cy="152686"/>
            </a:xfrm>
          </p:grpSpPr>
          <p:sp>
            <p:nvSpPr>
              <p:cNvPr id="63" name="Google Shape;6860;p64">
                <a:extLst>
                  <a:ext uri="{FF2B5EF4-FFF2-40B4-BE49-F238E27FC236}">
                    <a16:creationId xmlns:a16="http://schemas.microsoft.com/office/drawing/2014/main" id="{760825C6-2DB3-E2A2-4C58-043F91EAE598}"/>
                  </a:ext>
                </a:extLst>
              </p:cNvPr>
              <p:cNvSpPr/>
              <p:nvPr/>
            </p:nvSpPr>
            <p:spPr>
              <a:xfrm>
                <a:off x="3251419" y="2409369"/>
                <a:ext cx="23431" cy="105536"/>
              </a:xfrm>
              <a:custGeom>
                <a:avLst/>
                <a:gdLst/>
                <a:ahLst/>
                <a:cxnLst/>
                <a:rect l="l" t="t" r="r" b="b"/>
                <a:pathLst>
                  <a:path w="23431" h="105536" extrusionOk="0">
                    <a:moveTo>
                      <a:pt x="0" y="105537"/>
                    </a:moveTo>
                    <a:lnTo>
                      <a:pt x="23431" y="92011"/>
                    </a:lnTo>
                    <a:lnTo>
                      <a:pt x="23431" y="0"/>
                    </a:lnTo>
                    <a:lnTo>
                      <a:pt x="0" y="13430"/>
                    </a:lnTo>
                    <a:lnTo>
                      <a:pt x="0" y="10553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2" name="Google Shape;6861;p64">
                <a:extLst>
                  <a:ext uri="{FF2B5EF4-FFF2-40B4-BE49-F238E27FC236}">
                    <a16:creationId xmlns:a16="http://schemas.microsoft.com/office/drawing/2014/main" id="{EB8EEF06-2622-350E-C548-1796D235272A}"/>
                  </a:ext>
                </a:extLst>
              </p:cNvPr>
              <p:cNvSpPr/>
              <p:nvPr/>
            </p:nvSpPr>
            <p:spPr>
              <a:xfrm>
                <a:off x="3169790" y="2375746"/>
                <a:ext cx="8162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81629" h="139160" extrusionOk="0">
                    <a:moveTo>
                      <a:pt x="81629" y="139160"/>
                    </a:moveTo>
                    <a:lnTo>
                      <a:pt x="81629" y="47054"/>
                    </a:lnTo>
                    <a:lnTo>
                      <a:pt x="0" y="0"/>
                    </a:lnTo>
                    <a:lnTo>
                      <a:pt x="0" y="92107"/>
                    </a:lnTo>
                    <a:lnTo>
                      <a:pt x="81629" y="13916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3" name="Google Shape;6862;p64">
                <a:extLst>
                  <a:ext uri="{FF2B5EF4-FFF2-40B4-BE49-F238E27FC236}">
                    <a16:creationId xmlns:a16="http://schemas.microsoft.com/office/drawing/2014/main" id="{C3B87E1A-6167-8DAF-80FE-33B284C0F26A}"/>
                  </a:ext>
                </a:extLst>
              </p:cNvPr>
              <p:cNvSpPr/>
              <p:nvPr/>
            </p:nvSpPr>
            <p:spPr>
              <a:xfrm>
                <a:off x="3169790" y="2362220"/>
                <a:ext cx="105060" cy="60579"/>
              </a:xfrm>
              <a:custGeom>
                <a:avLst/>
                <a:gdLst/>
                <a:ahLst/>
                <a:cxnLst/>
                <a:rect l="l" t="t" r="r" b="b"/>
                <a:pathLst>
                  <a:path w="105060" h="60579" extrusionOk="0">
                    <a:moveTo>
                      <a:pt x="81629" y="60579"/>
                    </a:moveTo>
                    <a:lnTo>
                      <a:pt x="105061" y="47149"/>
                    </a:lnTo>
                    <a:lnTo>
                      <a:pt x="23431" y="0"/>
                    </a:lnTo>
                    <a:lnTo>
                      <a:pt x="0" y="13525"/>
                    </a:lnTo>
                    <a:lnTo>
                      <a:pt x="81629" y="6057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863;p64">
              <a:extLst>
                <a:ext uri="{FF2B5EF4-FFF2-40B4-BE49-F238E27FC236}">
                  <a16:creationId xmlns:a16="http://schemas.microsoft.com/office/drawing/2014/main" id="{FABA9A7B-FAAE-067A-8108-74230EC81AA0}"/>
                </a:ext>
              </a:extLst>
            </p:cNvPr>
            <p:cNvGrpSpPr/>
            <p:nvPr/>
          </p:nvGrpSpPr>
          <p:grpSpPr>
            <a:xfrm>
              <a:off x="2897946" y="2411750"/>
              <a:ext cx="340424" cy="233934"/>
              <a:chOff x="2897946" y="2411750"/>
              <a:chExt cx="340424" cy="233934"/>
            </a:xfrm>
          </p:grpSpPr>
          <p:sp>
            <p:nvSpPr>
              <p:cNvPr id="56" name="Google Shape;6864;p64">
                <a:extLst>
                  <a:ext uri="{FF2B5EF4-FFF2-40B4-BE49-F238E27FC236}">
                    <a16:creationId xmlns:a16="http://schemas.microsoft.com/office/drawing/2014/main" id="{FD94D85D-CA24-DF2A-9302-BF312F0F1A0C}"/>
                  </a:ext>
                </a:extLst>
              </p:cNvPr>
              <p:cNvSpPr/>
              <p:nvPr/>
            </p:nvSpPr>
            <p:spPr>
              <a:xfrm>
                <a:off x="2952525" y="2443183"/>
                <a:ext cx="285845" cy="202501"/>
              </a:xfrm>
              <a:custGeom>
                <a:avLst/>
                <a:gdLst/>
                <a:ahLst/>
                <a:cxnLst/>
                <a:rect l="l" t="t" r="r" b="b"/>
                <a:pathLst>
                  <a:path w="285845" h="202501" extrusionOk="0">
                    <a:moveTo>
                      <a:pt x="0" y="202502"/>
                    </a:moveTo>
                    <a:lnTo>
                      <a:pt x="285845" y="37528"/>
                    </a:lnTo>
                    <a:lnTo>
                      <a:pt x="285845" y="0"/>
                    </a:lnTo>
                    <a:lnTo>
                      <a:pt x="42767" y="122587"/>
                    </a:lnTo>
                    <a:lnTo>
                      <a:pt x="0" y="2025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6865;p64">
                <a:extLst>
                  <a:ext uri="{FF2B5EF4-FFF2-40B4-BE49-F238E27FC236}">
                    <a16:creationId xmlns:a16="http://schemas.microsoft.com/office/drawing/2014/main" id="{669BD067-D473-6CB0-8374-28564FA86915}"/>
                  </a:ext>
                </a:extLst>
              </p:cNvPr>
              <p:cNvSpPr/>
              <p:nvPr/>
            </p:nvSpPr>
            <p:spPr>
              <a:xfrm>
                <a:off x="2897946" y="2544053"/>
                <a:ext cx="111251" cy="101631"/>
              </a:xfrm>
              <a:custGeom>
                <a:avLst/>
                <a:gdLst/>
                <a:ahLst/>
                <a:cxnLst/>
                <a:rect l="l" t="t" r="r" b="b"/>
                <a:pathLst>
                  <a:path w="111251" h="101631" extrusionOk="0">
                    <a:moveTo>
                      <a:pt x="54578" y="101632"/>
                    </a:moveTo>
                    <a:lnTo>
                      <a:pt x="111252" y="31432"/>
                    </a:lnTo>
                    <a:lnTo>
                      <a:pt x="56769" y="0"/>
                    </a:lnTo>
                    <a:lnTo>
                      <a:pt x="0" y="70104"/>
                    </a:lnTo>
                    <a:lnTo>
                      <a:pt x="54578" y="1016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6866;p64">
                <a:extLst>
                  <a:ext uri="{FF2B5EF4-FFF2-40B4-BE49-F238E27FC236}">
                    <a16:creationId xmlns:a16="http://schemas.microsoft.com/office/drawing/2014/main" id="{0D2B2DC2-15D5-D56A-207B-A0CC97DD9CC3}"/>
                  </a:ext>
                </a:extLst>
              </p:cNvPr>
              <p:cNvSpPr/>
              <p:nvPr/>
            </p:nvSpPr>
            <p:spPr>
              <a:xfrm>
                <a:off x="2954715" y="2411750"/>
                <a:ext cx="283654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283654" h="163734" extrusionOk="0">
                    <a:moveTo>
                      <a:pt x="54483" y="163735"/>
                    </a:moveTo>
                    <a:lnTo>
                      <a:pt x="283655" y="31433"/>
                    </a:lnTo>
                    <a:lnTo>
                      <a:pt x="229076" y="0"/>
                    </a:lnTo>
                    <a:lnTo>
                      <a:pt x="0" y="132302"/>
                    </a:lnTo>
                    <a:lnTo>
                      <a:pt x="54483" y="16373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" name="Google Shape;6867;p64">
                <a:extLst>
                  <a:ext uri="{FF2B5EF4-FFF2-40B4-BE49-F238E27FC236}">
                    <a16:creationId xmlns:a16="http://schemas.microsoft.com/office/drawing/2014/main" id="{D1DF47F2-9C93-97DE-AF83-CF32186EC51E}"/>
                  </a:ext>
                </a:extLst>
              </p:cNvPr>
              <p:cNvGrpSpPr/>
              <p:nvPr/>
            </p:nvGrpSpPr>
            <p:grpSpPr>
              <a:xfrm>
                <a:off x="3026724" y="2431372"/>
                <a:ext cx="177831" cy="102679"/>
                <a:chOff x="3026724" y="2431372"/>
                <a:chExt cx="177831" cy="102679"/>
              </a:xfrm>
            </p:grpSpPr>
            <p:sp>
              <p:nvSpPr>
                <p:cNvPr id="60" name="Google Shape;6868;p64">
                  <a:extLst>
                    <a:ext uri="{FF2B5EF4-FFF2-40B4-BE49-F238E27FC236}">
                      <a16:creationId xmlns:a16="http://schemas.microsoft.com/office/drawing/2014/main" id="{6F0261FF-B385-C5B5-3007-161CFE8E6901}"/>
                    </a:ext>
                  </a:extLst>
                </p:cNvPr>
                <p:cNvSpPr/>
                <p:nvPr/>
              </p:nvSpPr>
              <p:spPr>
                <a:xfrm>
                  <a:off x="3026724" y="2431372"/>
                  <a:ext cx="177831" cy="102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31" h="102679" extrusionOk="0">
                      <a:moveTo>
                        <a:pt x="177832" y="9049"/>
                      </a:moveTo>
                      <a:lnTo>
                        <a:pt x="15811" y="102679"/>
                      </a:lnTo>
                      <a:lnTo>
                        <a:pt x="0" y="93535"/>
                      </a:lnTo>
                      <a:lnTo>
                        <a:pt x="162020" y="0"/>
                      </a:lnTo>
                      <a:lnTo>
                        <a:pt x="177832" y="904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869;p64">
                  <a:extLst>
                    <a:ext uri="{FF2B5EF4-FFF2-40B4-BE49-F238E27FC236}">
                      <a16:creationId xmlns:a16="http://schemas.microsoft.com/office/drawing/2014/main" id="{C27DE2D3-F6AE-EF12-E5CC-28719EE99C7D}"/>
                    </a:ext>
                  </a:extLst>
                </p:cNvPr>
                <p:cNvSpPr/>
                <p:nvPr/>
              </p:nvSpPr>
              <p:spPr>
                <a:xfrm>
                  <a:off x="3038345" y="2437087"/>
                  <a:ext cx="156400" cy="87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00" h="87058" extrusionOk="0">
                      <a:moveTo>
                        <a:pt x="152972" y="7048"/>
                      </a:moveTo>
                      <a:lnTo>
                        <a:pt x="156401" y="5048"/>
                      </a:lnTo>
                      <a:lnTo>
                        <a:pt x="147447" y="0"/>
                      </a:lnTo>
                      <a:lnTo>
                        <a:pt x="0" y="85058"/>
                      </a:lnTo>
                      <a:lnTo>
                        <a:pt x="3429" y="87058"/>
                      </a:lnTo>
                      <a:lnTo>
                        <a:pt x="147447" y="3810"/>
                      </a:lnTo>
                      <a:lnTo>
                        <a:pt x="152972" y="70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870;p64">
                  <a:extLst>
                    <a:ext uri="{FF2B5EF4-FFF2-40B4-BE49-F238E27FC236}">
                      <a16:creationId xmlns:a16="http://schemas.microsoft.com/office/drawing/2014/main" id="{5EF17306-4AEB-5F81-A708-BB034B6094BE}"/>
                    </a:ext>
                  </a:extLst>
                </p:cNvPr>
                <p:cNvSpPr/>
                <p:nvPr/>
              </p:nvSpPr>
              <p:spPr>
                <a:xfrm>
                  <a:off x="3041774" y="2440897"/>
                  <a:ext cx="149542" cy="8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42" h="86391" extrusionOk="0">
                      <a:moveTo>
                        <a:pt x="5524" y="86392"/>
                      </a:moveTo>
                      <a:lnTo>
                        <a:pt x="149543" y="3238"/>
                      </a:lnTo>
                      <a:lnTo>
                        <a:pt x="144018" y="0"/>
                      </a:lnTo>
                      <a:lnTo>
                        <a:pt x="0" y="83248"/>
                      </a:lnTo>
                      <a:lnTo>
                        <a:pt x="5524" y="8639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" name="Google Shape;6871;p64">
              <a:extLst>
                <a:ext uri="{FF2B5EF4-FFF2-40B4-BE49-F238E27FC236}">
                  <a16:creationId xmlns:a16="http://schemas.microsoft.com/office/drawing/2014/main" id="{1C981E38-88BD-FFA3-F294-3CB364B41769}"/>
                </a:ext>
              </a:extLst>
            </p:cNvPr>
            <p:cNvGrpSpPr/>
            <p:nvPr/>
          </p:nvGrpSpPr>
          <p:grpSpPr>
            <a:xfrm>
              <a:off x="2985648" y="2496547"/>
              <a:ext cx="46434" cy="61245"/>
              <a:chOff x="2985648" y="2496547"/>
              <a:chExt cx="46434" cy="61245"/>
            </a:xfrm>
          </p:grpSpPr>
          <p:grpSp>
            <p:nvGrpSpPr>
              <p:cNvPr id="49" name="Google Shape;6872;p64">
                <a:extLst>
                  <a:ext uri="{FF2B5EF4-FFF2-40B4-BE49-F238E27FC236}">
                    <a16:creationId xmlns:a16="http://schemas.microsoft.com/office/drawing/2014/main" id="{704B06D9-4231-E253-E282-2426E586FA63}"/>
                  </a:ext>
                </a:extLst>
              </p:cNvPr>
              <p:cNvGrpSpPr/>
              <p:nvPr/>
            </p:nvGrpSpPr>
            <p:grpSpPr>
              <a:xfrm>
                <a:off x="2985648" y="2517359"/>
                <a:ext cx="46434" cy="40433"/>
                <a:chOff x="2985648" y="2517359"/>
                <a:chExt cx="46434" cy="40433"/>
              </a:xfrm>
            </p:grpSpPr>
            <p:sp>
              <p:nvSpPr>
                <p:cNvPr id="54" name="Google Shape;6873;p64">
                  <a:extLst>
                    <a:ext uri="{FF2B5EF4-FFF2-40B4-BE49-F238E27FC236}">
                      <a16:creationId xmlns:a16="http://schemas.microsoft.com/office/drawing/2014/main" id="{C386AAB9-AAFD-B96D-792F-CCACBE744523}"/>
                    </a:ext>
                  </a:extLst>
                </p:cNvPr>
                <p:cNvSpPr/>
                <p:nvPr/>
              </p:nvSpPr>
              <p:spPr>
                <a:xfrm>
                  <a:off x="2985671" y="2530813"/>
                  <a:ext cx="46386" cy="2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6" h="26979" extrusionOk="0">
                      <a:moveTo>
                        <a:pt x="46387" y="0"/>
                      </a:moveTo>
                      <a:lnTo>
                        <a:pt x="46387" y="13621"/>
                      </a:lnTo>
                      <a:cubicBezTo>
                        <a:pt x="46387" y="17050"/>
                        <a:pt x="44101" y="20479"/>
                        <a:pt x="39624" y="23050"/>
                      </a:cubicBezTo>
                      <a:cubicBezTo>
                        <a:pt x="30575" y="28289"/>
                        <a:pt x="15907" y="28289"/>
                        <a:pt x="6763" y="23050"/>
                      </a:cubicBezTo>
                      <a:cubicBezTo>
                        <a:pt x="2286" y="20383"/>
                        <a:pt x="0" y="17050"/>
                        <a:pt x="0" y="13621"/>
                      </a:cubicBezTo>
                      <a:lnTo>
                        <a:pt x="0" y="0"/>
                      </a:lnTo>
                      <a:lnTo>
                        <a:pt x="463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6874;p64">
                  <a:extLst>
                    <a:ext uri="{FF2B5EF4-FFF2-40B4-BE49-F238E27FC236}">
                      <a16:creationId xmlns:a16="http://schemas.microsoft.com/office/drawing/2014/main" id="{B5CC1182-E6DC-A6E5-8665-19D4490135BC}"/>
                    </a:ext>
                  </a:extLst>
                </p:cNvPr>
                <p:cNvSpPr/>
                <p:nvPr/>
              </p:nvSpPr>
              <p:spPr>
                <a:xfrm>
                  <a:off x="2985648" y="2517359"/>
                  <a:ext cx="46434" cy="26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34" h="26812" extrusionOk="0">
                      <a:moveTo>
                        <a:pt x="6787" y="22884"/>
                      </a:moveTo>
                      <a:cubicBezTo>
                        <a:pt x="15835" y="28123"/>
                        <a:pt x="30504" y="28123"/>
                        <a:pt x="39648" y="22884"/>
                      </a:cubicBezTo>
                      <a:cubicBezTo>
                        <a:pt x="48697" y="17645"/>
                        <a:pt x="48697" y="9168"/>
                        <a:pt x="39648" y="3929"/>
                      </a:cubicBezTo>
                      <a:cubicBezTo>
                        <a:pt x="30599" y="-1310"/>
                        <a:pt x="15931" y="-1310"/>
                        <a:pt x="6787" y="3929"/>
                      </a:cubicBezTo>
                      <a:cubicBezTo>
                        <a:pt x="-2262" y="9168"/>
                        <a:pt x="-2262" y="17645"/>
                        <a:pt x="6787" y="228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" name="Google Shape;6875;p64">
                <a:extLst>
                  <a:ext uri="{FF2B5EF4-FFF2-40B4-BE49-F238E27FC236}">
                    <a16:creationId xmlns:a16="http://schemas.microsoft.com/office/drawing/2014/main" id="{A5709F2F-F395-F892-610C-9D773F2A75C6}"/>
                  </a:ext>
                </a:extLst>
              </p:cNvPr>
              <p:cNvGrpSpPr/>
              <p:nvPr/>
            </p:nvGrpSpPr>
            <p:grpSpPr>
              <a:xfrm>
                <a:off x="2988148" y="2496547"/>
                <a:ext cx="41409" cy="45005"/>
                <a:chOff x="2988148" y="2496547"/>
                <a:chExt cx="41409" cy="45005"/>
              </a:xfrm>
            </p:grpSpPr>
            <p:sp>
              <p:nvSpPr>
                <p:cNvPr id="51" name="Google Shape;6876;p64">
                  <a:extLst>
                    <a:ext uri="{FF2B5EF4-FFF2-40B4-BE49-F238E27FC236}">
                      <a16:creationId xmlns:a16="http://schemas.microsoft.com/office/drawing/2014/main" id="{1552A1B4-8497-CFCF-368B-A8C9F0F1B251}"/>
                    </a:ext>
                  </a:extLst>
                </p:cNvPr>
                <p:cNvSpPr/>
                <p:nvPr/>
              </p:nvSpPr>
              <p:spPr>
                <a:xfrm>
                  <a:off x="2988148" y="2508524"/>
                  <a:ext cx="41338" cy="3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8" h="33028" extrusionOk="0">
                      <a:moveTo>
                        <a:pt x="41338" y="0"/>
                      </a:moveTo>
                      <a:lnTo>
                        <a:pt x="41338" y="21050"/>
                      </a:lnTo>
                      <a:cubicBezTo>
                        <a:pt x="41338" y="24098"/>
                        <a:pt x="39338" y="27146"/>
                        <a:pt x="35243" y="29528"/>
                      </a:cubicBezTo>
                      <a:cubicBezTo>
                        <a:pt x="27242" y="34195"/>
                        <a:pt x="14097" y="34195"/>
                        <a:pt x="6001" y="29528"/>
                      </a:cubicBezTo>
                      <a:cubicBezTo>
                        <a:pt x="2000" y="27242"/>
                        <a:pt x="0" y="24098"/>
                        <a:pt x="0" y="21050"/>
                      </a:cubicBezTo>
                      <a:lnTo>
                        <a:pt x="0" y="0"/>
                      </a:lnTo>
                      <a:lnTo>
                        <a:pt x="412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6877;p64">
                  <a:extLst>
                    <a:ext uri="{FF2B5EF4-FFF2-40B4-BE49-F238E27FC236}">
                      <a16:creationId xmlns:a16="http://schemas.microsoft.com/office/drawing/2014/main" id="{CA12760B-A63D-C6EC-D91D-24805E8AE3DC}"/>
                    </a:ext>
                  </a:extLst>
                </p:cNvPr>
                <p:cNvSpPr/>
                <p:nvPr/>
              </p:nvSpPr>
              <p:spPr>
                <a:xfrm>
                  <a:off x="2988243" y="2496547"/>
                  <a:ext cx="41314" cy="23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4" h="23860" extrusionOk="0">
                      <a:moveTo>
                        <a:pt x="6001" y="20360"/>
                      </a:moveTo>
                      <a:cubicBezTo>
                        <a:pt x="14097" y="25027"/>
                        <a:pt x="27146" y="25027"/>
                        <a:pt x="35242" y="20360"/>
                      </a:cubicBezTo>
                      <a:cubicBezTo>
                        <a:pt x="43339" y="15692"/>
                        <a:pt x="43339" y="8168"/>
                        <a:pt x="35242" y="3500"/>
                      </a:cubicBezTo>
                      <a:cubicBezTo>
                        <a:pt x="27241" y="-1167"/>
                        <a:pt x="14097" y="-1167"/>
                        <a:pt x="6001" y="3500"/>
                      </a:cubicBezTo>
                      <a:cubicBezTo>
                        <a:pt x="-2000" y="8168"/>
                        <a:pt x="-2000" y="15692"/>
                        <a:pt x="6001" y="203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6878;p64">
                  <a:extLst>
                    <a:ext uri="{FF2B5EF4-FFF2-40B4-BE49-F238E27FC236}">
                      <a16:creationId xmlns:a16="http://schemas.microsoft.com/office/drawing/2014/main" id="{F7B21D2B-5B0D-0ACB-7AC9-F80BD54F07E2}"/>
                    </a:ext>
                  </a:extLst>
                </p:cNvPr>
                <p:cNvSpPr/>
                <p:nvPr/>
              </p:nvSpPr>
              <p:spPr>
                <a:xfrm>
                  <a:off x="3004650" y="2506095"/>
                  <a:ext cx="8429" cy="4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" h="4857" extrusionOk="0">
                      <a:moveTo>
                        <a:pt x="1215" y="4143"/>
                      </a:moveTo>
                      <a:cubicBezTo>
                        <a:pt x="2834" y="5096"/>
                        <a:pt x="5501" y="5096"/>
                        <a:pt x="7215" y="4143"/>
                      </a:cubicBezTo>
                      <a:cubicBezTo>
                        <a:pt x="8834" y="3191"/>
                        <a:pt x="8834" y="1667"/>
                        <a:pt x="7215" y="714"/>
                      </a:cubicBezTo>
                      <a:cubicBezTo>
                        <a:pt x="5596" y="-238"/>
                        <a:pt x="2929" y="-238"/>
                        <a:pt x="1215" y="714"/>
                      </a:cubicBezTo>
                      <a:cubicBezTo>
                        <a:pt x="-405" y="1667"/>
                        <a:pt x="-405" y="3191"/>
                        <a:pt x="1215" y="41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" name="Google Shape;6879;p64">
              <a:extLst>
                <a:ext uri="{FF2B5EF4-FFF2-40B4-BE49-F238E27FC236}">
                  <a16:creationId xmlns:a16="http://schemas.microsoft.com/office/drawing/2014/main" id="{27D6AC87-0F86-03ED-E153-A74C695AFE79}"/>
                </a:ext>
              </a:extLst>
            </p:cNvPr>
            <p:cNvGrpSpPr/>
            <p:nvPr/>
          </p:nvGrpSpPr>
          <p:grpSpPr>
            <a:xfrm>
              <a:off x="3006150" y="2455375"/>
              <a:ext cx="372618" cy="687990"/>
              <a:chOff x="3006150" y="2455375"/>
              <a:chExt cx="372618" cy="687990"/>
            </a:xfrm>
          </p:grpSpPr>
          <p:grpSp>
            <p:nvGrpSpPr>
              <p:cNvPr id="25" name="Google Shape;6880;p64">
                <a:extLst>
                  <a:ext uri="{FF2B5EF4-FFF2-40B4-BE49-F238E27FC236}">
                    <a16:creationId xmlns:a16="http://schemas.microsoft.com/office/drawing/2014/main" id="{C71F5324-FE9A-EFED-5DB8-A4F4200B3194}"/>
                  </a:ext>
                </a:extLst>
              </p:cNvPr>
              <p:cNvGrpSpPr/>
              <p:nvPr/>
            </p:nvGrpSpPr>
            <p:grpSpPr>
              <a:xfrm>
                <a:off x="3185220" y="2942959"/>
                <a:ext cx="193548" cy="200406"/>
                <a:chOff x="3185220" y="2942959"/>
                <a:chExt cx="193548" cy="200406"/>
              </a:xfrm>
            </p:grpSpPr>
            <p:sp>
              <p:nvSpPr>
                <p:cNvPr id="45" name="Google Shape;6881;p64">
                  <a:extLst>
                    <a:ext uri="{FF2B5EF4-FFF2-40B4-BE49-F238E27FC236}">
                      <a16:creationId xmlns:a16="http://schemas.microsoft.com/office/drawing/2014/main" id="{BBA05EE8-92B9-BACE-D06B-551A64918728}"/>
                    </a:ext>
                  </a:extLst>
                </p:cNvPr>
                <p:cNvSpPr/>
                <p:nvPr/>
              </p:nvSpPr>
              <p:spPr>
                <a:xfrm>
                  <a:off x="3225892" y="2974487"/>
                  <a:ext cx="152876" cy="16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76" h="168878" extrusionOk="0">
                      <a:moveTo>
                        <a:pt x="13907" y="168878"/>
                      </a:moveTo>
                      <a:lnTo>
                        <a:pt x="152876" y="88583"/>
                      </a:lnTo>
                      <a:lnTo>
                        <a:pt x="152876" y="0"/>
                      </a:lnTo>
                      <a:lnTo>
                        <a:pt x="0" y="70390"/>
                      </a:lnTo>
                      <a:lnTo>
                        <a:pt x="13907" y="16887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6882;p64">
                  <a:extLst>
                    <a:ext uri="{FF2B5EF4-FFF2-40B4-BE49-F238E27FC236}">
                      <a16:creationId xmlns:a16="http://schemas.microsoft.com/office/drawing/2014/main" id="{3099B862-D823-37D3-BBDB-F2D01F3B34B7}"/>
                    </a:ext>
                  </a:extLst>
                </p:cNvPr>
                <p:cNvSpPr/>
                <p:nvPr/>
              </p:nvSpPr>
              <p:spPr>
                <a:xfrm>
                  <a:off x="3185220" y="3023160"/>
                  <a:ext cx="54578" cy="12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78" h="120205" extrusionOk="0">
                      <a:moveTo>
                        <a:pt x="54578" y="120206"/>
                      </a:moveTo>
                      <a:lnTo>
                        <a:pt x="54578" y="31528"/>
                      </a:lnTo>
                      <a:lnTo>
                        <a:pt x="0" y="0"/>
                      </a:lnTo>
                      <a:lnTo>
                        <a:pt x="0" y="88773"/>
                      </a:lnTo>
                      <a:lnTo>
                        <a:pt x="54578" y="120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6883;p64">
                  <a:extLst>
                    <a:ext uri="{FF2B5EF4-FFF2-40B4-BE49-F238E27FC236}">
                      <a16:creationId xmlns:a16="http://schemas.microsoft.com/office/drawing/2014/main" id="{61D50BBE-FC7A-D47A-4865-C0AE2C672840}"/>
                    </a:ext>
                  </a:extLst>
                </p:cNvPr>
                <p:cNvSpPr/>
                <p:nvPr/>
              </p:nvSpPr>
              <p:spPr>
                <a:xfrm>
                  <a:off x="3185220" y="2942959"/>
                  <a:ext cx="193548" cy="111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48" h="111728" extrusionOk="0">
                      <a:moveTo>
                        <a:pt x="54578" y="111728"/>
                      </a:moveTo>
                      <a:lnTo>
                        <a:pt x="193548" y="31528"/>
                      </a:lnTo>
                      <a:lnTo>
                        <a:pt x="138970" y="0"/>
                      </a:lnTo>
                      <a:lnTo>
                        <a:pt x="0" y="80200"/>
                      </a:lnTo>
                      <a:lnTo>
                        <a:pt x="54578" y="11172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6884;p64">
                  <a:extLst>
                    <a:ext uri="{FF2B5EF4-FFF2-40B4-BE49-F238E27FC236}">
                      <a16:creationId xmlns:a16="http://schemas.microsoft.com/office/drawing/2014/main" id="{A9FAC71B-9D29-0F41-2AEB-3486175B4D5C}"/>
                    </a:ext>
                  </a:extLst>
                </p:cNvPr>
                <p:cNvSpPr/>
                <p:nvPr/>
              </p:nvSpPr>
              <p:spPr>
                <a:xfrm>
                  <a:off x="3195317" y="2951532"/>
                  <a:ext cx="173735" cy="9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5" h="97250" extrusionOk="0">
                      <a:moveTo>
                        <a:pt x="46196" y="97250"/>
                      </a:moveTo>
                      <a:lnTo>
                        <a:pt x="173736" y="23622"/>
                      </a:lnTo>
                      <a:lnTo>
                        <a:pt x="130683" y="0"/>
                      </a:lnTo>
                      <a:lnTo>
                        <a:pt x="0" y="70580"/>
                      </a:lnTo>
                      <a:lnTo>
                        <a:pt x="46196" y="9725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" name="Google Shape;6885;p64">
                <a:extLst>
                  <a:ext uri="{FF2B5EF4-FFF2-40B4-BE49-F238E27FC236}">
                    <a16:creationId xmlns:a16="http://schemas.microsoft.com/office/drawing/2014/main" id="{EE37E9FC-7816-3B56-968E-EB3805A34A8E}"/>
                  </a:ext>
                </a:extLst>
              </p:cNvPr>
              <p:cNvGrpSpPr/>
              <p:nvPr/>
            </p:nvGrpSpPr>
            <p:grpSpPr>
              <a:xfrm>
                <a:off x="3006150" y="2455375"/>
                <a:ext cx="362807" cy="593502"/>
                <a:chOff x="3006150" y="2455375"/>
                <a:chExt cx="362807" cy="593502"/>
              </a:xfrm>
            </p:grpSpPr>
            <p:grpSp>
              <p:nvGrpSpPr>
                <p:cNvPr id="27" name="Google Shape;6886;p64">
                  <a:extLst>
                    <a:ext uri="{FF2B5EF4-FFF2-40B4-BE49-F238E27FC236}">
                      <a16:creationId xmlns:a16="http://schemas.microsoft.com/office/drawing/2014/main" id="{F6933A64-B3EA-371F-6D77-7DAC25D366CA}"/>
                    </a:ext>
                  </a:extLst>
                </p:cNvPr>
                <p:cNvGrpSpPr/>
                <p:nvPr/>
              </p:nvGrpSpPr>
              <p:grpSpPr>
                <a:xfrm>
                  <a:off x="3195221" y="2902907"/>
                  <a:ext cx="134588" cy="123301"/>
                  <a:chOff x="3195221" y="2902907"/>
                  <a:chExt cx="134588" cy="123301"/>
                </a:xfrm>
              </p:grpSpPr>
              <p:sp>
                <p:nvSpPr>
                  <p:cNvPr id="43" name="Google Shape;6887;p64">
                    <a:extLst>
                      <a:ext uri="{FF2B5EF4-FFF2-40B4-BE49-F238E27FC236}">
                        <a16:creationId xmlns:a16="http://schemas.microsoft.com/office/drawing/2014/main" id="{A6ABB605-BB45-ED64-8A5C-D745329BB788}"/>
                      </a:ext>
                    </a:extLst>
                  </p:cNvPr>
                  <p:cNvSpPr/>
                  <p:nvPr/>
                </p:nvSpPr>
                <p:spPr>
                  <a:xfrm>
                    <a:off x="3195221" y="2902907"/>
                    <a:ext cx="127635" cy="12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5" h="123300" extrusionOk="0">
                        <a:moveTo>
                          <a:pt x="114300" y="8239"/>
                        </a:moveTo>
                        <a:lnTo>
                          <a:pt x="114872" y="7763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8" y="8715"/>
                        </a:cubicBezTo>
                        <a:cubicBezTo>
                          <a:pt x="28575" y="29099"/>
                          <a:pt x="0" y="78534"/>
                          <a:pt x="0" y="119205"/>
                        </a:cubicBezTo>
                        <a:lnTo>
                          <a:pt x="7049" y="123301"/>
                        </a:lnTo>
                        <a:lnTo>
                          <a:pt x="11906" y="112442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" name="Google Shape;6888;p64">
                    <a:extLst>
                      <a:ext uri="{FF2B5EF4-FFF2-40B4-BE49-F238E27FC236}">
                        <a16:creationId xmlns:a16="http://schemas.microsoft.com/office/drawing/2014/main" id="{A5E424FE-6426-1339-72A6-5EA93195795A}"/>
                      </a:ext>
                    </a:extLst>
                  </p:cNvPr>
                  <p:cNvSpPr/>
                  <p:nvPr/>
                </p:nvSpPr>
                <p:spPr>
                  <a:xfrm>
                    <a:off x="3202270" y="2907037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7" y="8681"/>
                        </a:moveTo>
                        <a:cubicBezTo>
                          <a:pt x="28575" y="29065"/>
                          <a:pt x="0" y="78499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" name="Google Shape;6889;p64">
                  <a:extLst>
                    <a:ext uri="{FF2B5EF4-FFF2-40B4-BE49-F238E27FC236}">
                      <a16:creationId xmlns:a16="http://schemas.microsoft.com/office/drawing/2014/main" id="{AA2E9B8B-320F-24DD-0903-4A6DA7794725}"/>
                    </a:ext>
                  </a:extLst>
                </p:cNvPr>
                <p:cNvGrpSpPr/>
                <p:nvPr/>
              </p:nvGrpSpPr>
              <p:grpSpPr>
                <a:xfrm>
                  <a:off x="3211985" y="2918450"/>
                  <a:ext cx="141542" cy="120712"/>
                  <a:chOff x="3211985" y="2918450"/>
                  <a:chExt cx="141542" cy="120712"/>
                </a:xfrm>
              </p:grpSpPr>
              <p:sp>
                <p:nvSpPr>
                  <p:cNvPr id="35" name="Google Shape;6890;p64">
                    <a:extLst>
                      <a:ext uri="{FF2B5EF4-FFF2-40B4-BE49-F238E27FC236}">
                        <a16:creationId xmlns:a16="http://schemas.microsoft.com/office/drawing/2014/main" id="{2A2DD43F-E739-524B-6A70-5A0B17DEC9CC}"/>
                      </a:ext>
                    </a:extLst>
                  </p:cNvPr>
                  <p:cNvSpPr/>
                  <p:nvPr/>
                </p:nvSpPr>
                <p:spPr>
                  <a:xfrm>
                    <a:off x="3211985" y="2918450"/>
                    <a:ext cx="135540" cy="120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40" h="120712" extrusionOk="0">
                        <a:moveTo>
                          <a:pt x="124206" y="22129"/>
                        </a:moveTo>
                        <a:lnTo>
                          <a:pt x="124682" y="21748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32195" y="120712"/>
                        </a:lnTo>
                        <a:lnTo>
                          <a:pt x="36386" y="111378"/>
                        </a:lnTo>
                        <a:lnTo>
                          <a:pt x="135541" y="54133"/>
                        </a:lnTo>
                        <a:cubicBezTo>
                          <a:pt x="135541" y="39655"/>
                          <a:pt x="131254" y="28701"/>
                          <a:pt x="124111" y="2212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" name="Google Shape;6891;p64">
                    <a:extLst>
                      <a:ext uri="{FF2B5EF4-FFF2-40B4-BE49-F238E27FC236}">
                        <a16:creationId xmlns:a16="http://schemas.microsoft.com/office/drawing/2014/main" id="{18CE7E38-4C61-FDDB-34B1-EB522BEE11B7}"/>
                      </a:ext>
                    </a:extLst>
                  </p:cNvPr>
                  <p:cNvSpPr/>
                  <p:nvPr/>
                </p:nvSpPr>
                <p:spPr>
                  <a:xfrm>
                    <a:off x="3213891" y="2919593"/>
                    <a:ext cx="94773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3" h="103472" extrusionOk="0">
                        <a:moveTo>
                          <a:pt x="57055" y="8794"/>
                        </a:moveTo>
                        <a:cubicBezTo>
                          <a:pt x="71723" y="316"/>
                          <a:pt x="84963" y="-731"/>
                          <a:pt x="94774" y="4507"/>
                        </a:cubicBezTo>
                        <a:lnTo>
                          <a:pt x="94774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1"/>
                          <a:pt x="26860" y="26224"/>
                          <a:pt x="57055" y="87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" name="Google Shape;6892;p64">
                    <a:extLst>
                      <a:ext uri="{FF2B5EF4-FFF2-40B4-BE49-F238E27FC236}">
                        <a16:creationId xmlns:a16="http://schemas.microsoft.com/office/drawing/2014/main" id="{3A978443-746F-42ED-03E9-633B2995A261}"/>
                      </a:ext>
                    </a:extLst>
                  </p:cNvPr>
                  <p:cNvSpPr/>
                  <p:nvPr/>
                </p:nvSpPr>
                <p:spPr>
                  <a:xfrm>
                    <a:off x="3218272" y="2922069"/>
                    <a:ext cx="94773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3" h="103567" extrusionOk="0">
                        <a:moveTo>
                          <a:pt x="57055" y="8794"/>
                        </a:moveTo>
                        <a:cubicBezTo>
                          <a:pt x="71723" y="316"/>
                          <a:pt x="84963" y="-731"/>
                          <a:pt x="94774" y="4507"/>
                        </a:cubicBezTo>
                        <a:lnTo>
                          <a:pt x="94774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628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1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" name="Google Shape;6893;p64">
                    <a:extLst>
                      <a:ext uri="{FF2B5EF4-FFF2-40B4-BE49-F238E27FC236}">
                        <a16:creationId xmlns:a16="http://schemas.microsoft.com/office/drawing/2014/main" id="{E70669A9-EA11-966E-ED24-15E501B7E87A}"/>
                      </a:ext>
                    </a:extLst>
                  </p:cNvPr>
                  <p:cNvSpPr/>
                  <p:nvPr/>
                </p:nvSpPr>
                <p:spPr>
                  <a:xfrm>
                    <a:off x="3222463" y="2924546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636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1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" name="Google Shape;6894;p64">
                    <a:extLst>
                      <a:ext uri="{FF2B5EF4-FFF2-40B4-BE49-F238E27FC236}">
                        <a16:creationId xmlns:a16="http://schemas.microsoft.com/office/drawing/2014/main" id="{5EF983AA-51F7-F1C6-79C8-493FF2672A9F}"/>
                      </a:ext>
                    </a:extLst>
                  </p:cNvPr>
                  <p:cNvSpPr/>
                  <p:nvPr/>
                </p:nvSpPr>
                <p:spPr>
                  <a:xfrm>
                    <a:off x="3226749" y="2927022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6895;p64">
                    <a:extLst>
                      <a:ext uri="{FF2B5EF4-FFF2-40B4-BE49-F238E27FC236}">
                        <a16:creationId xmlns:a16="http://schemas.microsoft.com/office/drawing/2014/main" id="{019C4AD1-6504-883A-0EF7-5E2B5D78F6F6}"/>
                      </a:ext>
                    </a:extLst>
                  </p:cNvPr>
                  <p:cNvSpPr/>
                  <p:nvPr/>
                </p:nvSpPr>
                <p:spPr>
                  <a:xfrm>
                    <a:off x="3231035" y="2929499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9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1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" name="Google Shape;6896;p64">
                    <a:extLst>
                      <a:ext uri="{FF2B5EF4-FFF2-40B4-BE49-F238E27FC236}">
                        <a16:creationId xmlns:a16="http://schemas.microsoft.com/office/drawing/2014/main" id="{63C36505-1FCA-54F1-32CD-483894861C63}"/>
                      </a:ext>
                    </a:extLst>
                  </p:cNvPr>
                  <p:cNvSpPr/>
                  <p:nvPr/>
                </p:nvSpPr>
                <p:spPr>
                  <a:xfrm>
                    <a:off x="3235512" y="2932070"/>
                    <a:ext cx="94868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2" extrusionOk="0">
                        <a:moveTo>
                          <a:pt x="57150" y="8793"/>
                        </a:moveTo>
                        <a:cubicBezTo>
                          <a:pt x="71819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0"/>
                          <a:pt x="26861" y="26224"/>
                          <a:pt x="57055" y="87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" name="Google Shape;6897;p64">
                    <a:extLst>
                      <a:ext uri="{FF2B5EF4-FFF2-40B4-BE49-F238E27FC236}">
                        <a16:creationId xmlns:a16="http://schemas.microsoft.com/office/drawing/2014/main" id="{5E156940-F3F9-2228-E3AC-929CCD1275F0}"/>
                      </a:ext>
                    </a:extLst>
                  </p:cNvPr>
                  <p:cNvSpPr/>
                  <p:nvPr/>
                </p:nvSpPr>
                <p:spPr>
                  <a:xfrm>
                    <a:off x="3244180" y="2937011"/>
                    <a:ext cx="109347" cy="102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47" h="102151" extrusionOk="0">
                        <a:moveTo>
                          <a:pt x="54673" y="7473"/>
                        </a:moveTo>
                        <a:cubicBezTo>
                          <a:pt x="24479" y="24904"/>
                          <a:pt x="0" y="67290"/>
                          <a:pt x="0" y="102151"/>
                        </a:cubicBezTo>
                        <a:lnTo>
                          <a:pt x="109347" y="39001"/>
                        </a:lnTo>
                        <a:cubicBezTo>
                          <a:pt x="109347" y="4139"/>
                          <a:pt x="84868" y="-9958"/>
                          <a:pt x="54673" y="7473"/>
                        </a:cubicBez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" name="Google Shape;6898;p64">
                  <a:extLst>
                    <a:ext uri="{FF2B5EF4-FFF2-40B4-BE49-F238E27FC236}">
                      <a16:creationId xmlns:a16="http://schemas.microsoft.com/office/drawing/2014/main" id="{6F4AA1BA-B4E0-3BB9-0745-1CD39FCEC6A4}"/>
                    </a:ext>
                  </a:extLst>
                </p:cNvPr>
                <p:cNvSpPr/>
                <p:nvPr/>
              </p:nvSpPr>
              <p:spPr>
                <a:xfrm>
                  <a:off x="3006150" y="2455375"/>
                  <a:ext cx="318394" cy="47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94" h="478917" extrusionOk="0">
                      <a:moveTo>
                        <a:pt x="315563" y="478917"/>
                      </a:moveTo>
                      <a:cubicBezTo>
                        <a:pt x="314801" y="478917"/>
                        <a:pt x="314039" y="478536"/>
                        <a:pt x="313468" y="477965"/>
                      </a:cubicBezTo>
                      <a:cubicBezTo>
                        <a:pt x="303943" y="466630"/>
                        <a:pt x="293846" y="455390"/>
                        <a:pt x="283178" y="443484"/>
                      </a:cubicBezTo>
                      <a:cubicBezTo>
                        <a:pt x="258699" y="416147"/>
                        <a:pt x="233363" y="387763"/>
                        <a:pt x="213836" y="357949"/>
                      </a:cubicBezTo>
                      <a:cubicBezTo>
                        <a:pt x="191548" y="323945"/>
                        <a:pt x="180308" y="292798"/>
                        <a:pt x="179356" y="262699"/>
                      </a:cubicBezTo>
                      <a:cubicBezTo>
                        <a:pt x="176213" y="164306"/>
                        <a:pt x="148780" y="102584"/>
                        <a:pt x="126301" y="68199"/>
                      </a:cubicBezTo>
                      <a:cubicBezTo>
                        <a:pt x="100965" y="29432"/>
                        <a:pt x="68675" y="5525"/>
                        <a:pt x="41815" y="5525"/>
                      </a:cubicBezTo>
                      <a:cubicBezTo>
                        <a:pt x="41529" y="5525"/>
                        <a:pt x="41338" y="5525"/>
                        <a:pt x="41053" y="5525"/>
                      </a:cubicBezTo>
                      <a:cubicBezTo>
                        <a:pt x="18859" y="5906"/>
                        <a:pt x="5524" y="23717"/>
                        <a:pt x="5524" y="53149"/>
                      </a:cubicBezTo>
                      <a:cubicBezTo>
                        <a:pt x="5524" y="54673"/>
                        <a:pt x="4286" y="55912"/>
                        <a:pt x="2762" y="55912"/>
                      </a:cubicBezTo>
                      <a:cubicBezTo>
                        <a:pt x="1238" y="55912"/>
                        <a:pt x="0" y="54673"/>
                        <a:pt x="0" y="53149"/>
                      </a:cubicBezTo>
                      <a:cubicBezTo>
                        <a:pt x="0" y="36481"/>
                        <a:pt x="3810" y="23241"/>
                        <a:pt x="11335" y="13906"/>
                      </a:cubicBezTo>
                      <a:cubicBezTo>
                        <a:pt x="18479" y="4953"/>
                        <a:pt x="28765" y="190"/>
                        <a:pt x="40957" y="0"/>
                      </a:cubicBezTo>
                      <a:cubicBezTo>
                        <a:pt x="41243" y="0"/>
                        <a:pt x="41529" y="0"/>
                        <a:pt x="41719" y="0"/>
                      </a:cubicBezTo>
                      <a:cubicBezTo>
                        <a:pt x="70485" y="0"/>
                        <a:pt x="104584" y="24860"/>
                        <a:pt x="130969" y="65151"/>
                      </a:cubicBezTo>
                      <a:cubicBezTo>
                        <a:pt x="153829" y="100108"/>
                        <a:pt x="181832" y="162782"/>
                        <a:pt x="184975" y="262509"/>
                      </a:cubicBezTo>
                      <a:cubicBezTo>
                        <a:pt x="187071" y="327469"/>
                        <a:pt x="238030" y="384524"/>
                        <a:pt x="287369" y="439769"/>
                      </a:cubicBezTo>
                      <a:cubicBezTo>
                        <a:pt x="298037" y="451676"/>
                        <a:pt x="308134" y="463010"/>
                        <a:pt x="317754" y="474345"/>
                      </a:cubicBezTo>
                      <a:cubicBezTo>
                        <a:pt x="318706" y="475488"/>
                        <a:pt x="318611" y="477298"/>
                        <a:pt x="317373" y="478250"/>
                      </a:cubicBezTo>
                      <a:cubicBezTo>
                        <a:pt x="316897" y="478727"/>
                        <a:pt x="316230" y="478917"/>
                        <a:pt x="315563" y="4789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0" name="Google Shape;6899;p64">
                  <a:extLst>
                    <a:ext uri="{FF2B5EF4-FFF2-40B4-BE49-F238E27FC236}">
                      <a16:creationId xmlns:a16="http://schemas.microsoft.com/office/drawing/2014/main" id="{75591D00-1A65-53A1-81D7-7C78D3CD831A}"/>
                    </a:ext>
                  </a:extLst>
                </p:cNvPr>
                <p:cNvGrpSpPr/>
                <p:nvPr/>
              </p:nvGrpSpPr>
              <p:grpSpPr>
                <a:xfrm>
                  <a:off x="3234465" y="2925576"/>
                  <a:ext cx="134492" cy="123301"/>
                  <a:chOff x="3234465" y="2925576"/>
                  <a:chExt cx="134492" cy="123301"/>
                </a:xfrm>
              </p:grpSpPr>
              <p:sp>
                <p:nvSpPr>
                  <p:cNvPr id="31" name="Google Shape;6900;p64">
                    <a:extLst>
                      <a:ext uri="{FF2B5EF4-FFF2-40B4-BE49-F238E27FC236}">
                        <a16:creationId xmlns:a16="http://schemas.microsoft.com/office/drawing/2014/main" id="{4EA15718-F7F4-5BA4-5E09-3E5C7195DB6A}"/>
                      </a:ext>
                    </a:extLst>
                  </p:cNvPr>
                  <p:cNvSpPr/>
                  <p:nvPr/>
                </p:nvSpPr>
                <p:spPr>
                  <a:xfrm>
                    <a:off x="3234465" y="2925576"/>
                    <a:ext cx="127634" cy="123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4" h="123301" extrusionOk="0">
                        <a:moveTo>
                          <a:pt x="114300" y="8144"/>
                        </a:moveTo>
                        <a:lnTo>
                          <a:pt x="114871" y="7668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7" y="8715"/>
                        </a:cubicBezTo>
                        <a:cubicBezTo>
                          <a:pt x="28575" y="29004"/>
                          <a:pt x="0" y="78534"/>
                          <a:pt x="0" y="119205"/>
                        </a:cubicBezTo>
                        <a:lnTo>
                          <a:pt x="7048" y="123301"/>
                        </a:lnTo>
                        <a:lnTo>
                          <a:pt x="11906" y="112443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" name="Google Shape;6901;p64">
                    <a:extLst>
                      <a:ext uri="{FF2B5EF4-FFF2-40B4-BE49-F238E27FC236}">
                        <a16:creationId xmlns:a16="http://schemas.microsoft.com/office/drawing/2014/main" id="{E509AE64-7CA0-68D9-36CA-B7B08AC27724}"/>
                      </a:ext>
                    </a:extLst>
                  </p:cNvPr>
                  <p:cNvSpPr/>
                  <p:nvPr/>
                </p:nvSpPr>
                <p:spPr>
                  <a:xfrm>
                    <a:off x="3241418" y="2929611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8" y="8681"/>
                        </a:moveTo>
                        <a:cubicBezTo>
                          <a:pt x="28575" y="29065"/>
                          <a:pt x="0" y="78500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" name="Google Shape;6902;p64">
                    <a:extLst>
                      <a:ext uri="{FF2B5EF4-FFF2-40B4-BE49-F238E27FC236}">
                        <a16:creationId xmlns:a16="http://schemas.microsoft.com/office/drawing/2014/main" id="{6FEB9F21-F27B-B4EF-00A9-98D5AD33FF87}"/>
                      </a:ext>
                    </a:extLst>
                  </p:cNvPr>
                  <p:cNvSpPr/>
                  <p:nvPr/>
                </p:nvSpPr>
                <p:spPr>
                  <a:xfrm>
                    <a:off x="3288852" y="2990645"/>
                    <a:ext cx="32956" cy="308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56" h="30895" extrusionOk="0">
                        <a:moveTo>
                          <a:pt x="26194" y="320"/>
                        </a:moveTo>
                        <a:cubicBezTo>
                          <a:pt x="23431" y="-442"/>
                          <a:pt x="20098" y="130"/>
                          <a:pt x="16478" y="2320"/>
                        </a:cubicBezTo>
                        <a:cubicBezTo>
                          <a:pt x="8572" y="6892"/>
                          <a:pt x="2000" y="17084"/>
                          <a:pt x="381" y="26514"/>
                        </a:cubicBezTo>
                        <a:cubicBezTo>
                          <a:pt x="95" y="28038"/>
                          <a:pt x="0" y="29467"/>
                          <a:pt x="0" y="30895"/>
                        </a:cubicBezTo>
                        <a:lnTo>
                          <a:pt x="32956" y="11845"/>
                        </a:lnTo>
                        <a:cubicBezTo>
                          <a:pt x="32956" y="5559"/>
                          <a:pt x="30289" y="1463"/>
                          <a:pt x="26194" y="32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" name="Google Shape;6903;p64">
                    <a:extLst>
                      <a:ext uri="{FF2B5EF4-FFF2-40B4-BE49-F238E27FC236}">
                        <a16:creationId xmlns:a16="http://schemas.microsoft.com/office/drawing/2014/main" id="{0A542D42-2107-8BC9-D6A9-8851BEF8B210}"/>
                      </a:ext>
                    </a:extLst>
                  </p:cNvPr>
                  <p:cNvSpPr/>
                  <p:nvPr/>
                </p:nvSpPr>
                <p:spPr>
                  <a:xfrm>
                    <a:off x="3315046" y="2990870"/>
                    <a:ext cx="6762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3811" extrusionOk="0">
                        <a:moveTo>
                          <a:pt x="6763" y="11525"/>
                        </a:moveTo>
                        <a:lnTo>
                          <a:pt x="2857" y="13811"/>
                        </a:lnTo>
                        <a:cubicBezTo>
                          <a:pt x="3238" y="12383"/>
                          <a:pt x="3143" y="9430"/>
                          <a:pt x="3143" y="9430"/>
                        </a:cubicBezTo>
                        <a:cubicBezTo>
                          <a:pt x="3143" y="5239"/>
                          <a:pt x="2000" y="2000"/>
                          <a:pt x="0" y="0"/>
                        </a:cubicBezTo>
                        <a:cubicBezTo>
                          <a:pt x="4096" y="1143"/>
                          <a:pt x="6763" y="5144"/>
                          <a:pt x="6763" y="115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44"/>
          <p:cNvSpPr txBox="1">
            <a:spLocks noGrp="1"/>
          </p:cNvSpPr>
          <p:nvPr>
            <p:ph type="title"/>
          </p:nvPr>
        </p:nvSpPr>
        <p:spPr>
          <a:xfrm>
            <a:off x="640780" y="0"/>
            <a:ext cx="37215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“Profesores”</a:t>
            </a:r>
            <a:endParaRPr dirty="0"/>
          </a:p>
        </p:txBody>
      </p:sp>
      <p:sp>
        <p:nvSpPr>
          <p:cNvPr id="2952" name="Google Shape;2952;p44"/>
          <p:cNvSpPr txBox="1">
            <a:spLocks noGrp="1"/>
          </p:cNvSpPr>
          <p:nvPr>
            <p:ph type="subTitle" idx="1"/>
          </p:nvPr>
        </p:nvSpPr>
        <p:spPr>
          <a:xfrm>
            <a:off x="707331" y="1644754"/>
            <a:ext cx="3721500" cy="226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Somos </a:t>
            </a:r>
            <a:r>
              <a:rPr lang="en" b="1" dirty="0"/>
              <a:t>Maximo y Jorge</a:t>
            </a:r>
            <a:r>
              <a:rPr lang="en" dirty="0"/>
              <a:t>, estudiantes de 3</a:t>
            </a:r>
            <a:r>
              <a:rPr lang="es-ES" dirty="0"/>
              <a:t>º de ingeniería informática. Queremos compartir nuestra pasión por la impresión 3D.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Nos encanta experimentar con materiales, diseñar y explorar las posibilidades que esta tecnología presenta.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¡¡Esperamos que os guste este taller!!</a:t>
            </a:r>
            <a:endParaRPr dirty="0"/>
          </a:p>
        </p:txBody>
      </p:sp>
      <p:grpSp>
        <p:nvGrpSpPr>
          <p:cNvPr id="2954" name="Google Shape;2954;p44"/>
          <p:cNvGrpSpPr/>
          <p:nvPr/>
        </p:nvGrpSpPr>
        <p:grpSpPr>
          <a:xfrm flipH="1">
            <a:off x="166231" y="4184565"/>
            <a:ext cx="1532146" cy="918971"/>
            <a:chOff x="5827631" y="4169628"/>
            <a:chExt cx="1532146" cy="918971"/>
          </a:xfrm>
        </p:grpSpPr>
        <p:grpSp>
          <p:nvGrpSpPr>
            <p:cNvPr id="2955" name="Google Shape;2955;p44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2956" name="Google Shape;2956;p44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2957" name="Google Shape;2957;p44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58" name="Google Shape;2958;p44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2959" name="Google Shape;2959;p44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0" name="Google Shape;2960;p44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1" name="Google Shape;2961;p44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2" name="Google Shape;2962;p44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63" name="Google Shape;2963;p44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2964" name="Google Shape;2964;p44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5" name="Google Shape;2965;p44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6" name="Google Shape;2966;p44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7" name="Google Shape;2967;p44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8" name="Google Shape;2968;p44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9" name="Google Shape;2969;p44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0" name="Google Shape;2970;p44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1" name="Google Shape;2971;p44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2" name="Google Shape;2972;p44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3" name="Google Shape;2973;p44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4" name="Google Shape;2974;p44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5" name="Google Shape;2975;p44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6" name="Google Shape;2976;p44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7" name="Google Shape;2977;p44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8" name="Google Shape;2978;p44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79" name="Google Shape;2979;p44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0" name="Google Shape;2980;p44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1" name="Google Shape;2981;p44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2" name="Google Shape;2982;p44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3" name="Google Shape;2983;p44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4" name="Google Shape;2984;p44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5" name="Google Shape;2985;p44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6" name="Google Shape;2986;p44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7" name="Google Shape;2987;p44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88" name="Google Shape;2988;p44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2989" name="Google Shape;2989;p44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0" name="Google Shape;2990;p44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1" name="Google Shape;2991;p44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2" name="Google Shape;2992;p44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93" name="Google Shape;2993;p44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2994" name="Google Shape;2994;p44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95" name="Google Shape;2995;p44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2996" name="Google Shape;2996;p44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7" name="Google Shape;2997;p44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8" name="Google Shape;2998;p44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9" name="Google Shape;2999;p44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00" name="Google Shape;3000;p44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3001" name="Google Shape;3001;p44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2" name="Google Shape;3002;p44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3" name="Google Shape;3003;p44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4" name="Google Shape;3004;p44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5" name="Google Shape;3005;p44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6" name="Google Shape;3006;p44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7" name="Google Shape;3007;p44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8" name="Google Shape;3008;p44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9" name="Google Shape;3009;p44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0" name="Google Shape;3010;p44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1" name="Google Shape;3011;p44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2" name="Google Shape;3012;p44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3" name="Google Shape;3013;p44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4" name="Google Shape;3014;p44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5" name="Google Shape;3015;p44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6" name="Google Shape;3016;p44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7" name="Google Shape;3017;p44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8" name="Google Shape;3018;p44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9" name="Google Shape;3019;p44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0" name="Google Shape;3020;p44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1" name="Google Shape;3021;p44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2" name="Google Shape;3022;p44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3" name="Google Shape;3023;p44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4" name="Google Shape;3024;p44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5" name="Google Shape;3025;p44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3026" name="Google Shape;3026;p44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7" name="Google Shape;3027;p44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8" name="Google Shape;3028;p44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9" name="Google Shape;3029;p44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030" name="Google Shape;3030;p44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3031" name="Google Shape;3031;p44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32" name="Google Shape;3032;p44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3033" name="Google Shape;3033;p44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4" name="Google Shape;3034;p44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5" name="Google Shape;3035;p44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6" name="Google Shape;3036;p44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37" name="Google Shape;3037;p44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3038" name="Google Shape;3038;p44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9" name="Google Shape;3039;p44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0" name="Google Shape;3040;p44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1" name="Google Shape;3041;p44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2" name="Google Shape;3042;p44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3" name="Google Shape;3043;p44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4" name="Google Shape;3044;p44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5" name="Google Shape;3045;p44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6" name="Google Shape;3046;p44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7" name="Google Shape;3047;p44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44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9" name="Google Shape;3049;p44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0" name="Google Shape;3050;p44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1" name="Google Shape;3051;p44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44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44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4" name="Google Shape;3054;p44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44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44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7" name="Google Shape;3057;p44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8" name="Google Shape;3058;p44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9" name="Google Shape;3059;p44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44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1" name="Google Shape;3061;p44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62" name="Google Shape;3062;p44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3063" name="Google Shape;3063;p44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4" name="Google Shape;3064;p44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5" name="Google Shape;3065;p44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6" name="Google Shape;3066;p44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9">
          <a:extLst>
            <a:ext uri="{FF2B5EF4-FFF2-40B4-BE49-F238E27FC236}">
              <a16:creationId xmlns:a16="http://schemas.microsoft.com/office/drawing/2014/main" id="{19F014F7-111D-2D08-FD8D-1281AFA9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56">
            <a:extLst>
              <a:ext uri="{FF2B5EF4-FFF2-40B4-BE49-F238E27FC236}">
                <a16:creationId xmlns:a16="http://schemas.microsoft.com/office/drawing/2014/main" id="{15C14576-A65E-7116-4B0B-8EDDBD339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48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Parte practica</a:t>
            </a:r>
            <a:endParaRPr dirty="0"/>
          </a:p>
        </p:txBody>
      </p:sp>
      <p:grpSp>
        <p:nvGrpSpPr>
          <p:cNvPr id="2" name="Google Shape;1076;p33">
            <a:extLst>
              <a:ext uri="{FF2B5EF4-FFF2-40B4-BE49-F238E27FC236}">
                <a16:creationId xmlns:a16="http://schemas.microsoft.com/office/drawing/2014/main" id="{EA1F351F-1DA1-E179-5D08-2F6D8236C5F1}"/>
              </a:ext>
            </a:extLst>
          </p:cNvPr>
          <p:cNvGrpSpPr/>
          <p:nvPr/>
        </p:nvGrpSpPr>
        <p:grpSpPr>
          <a:xfrm>
            <a:off x="6897122" y="228720"/>
            <a:ext cx="1927967" cy="2636126"/>
            <a:chOff x="6502798" y="539499"/>
            <a:chExt cx="1927967" cy="2636126"/>
          </a:xfrm>
        </p:grpSpPr>
        <p:sp>
          <p:nvSpPr>
            <p:cNvPr id="3" name="Google Shape;1077;p33">
              <a:extLst>
                <a:ext uri="{FF2B5EF4-FFF2-40B4-BE49-F238E27FC236}">
                  <a16:creationId xmlns:a16="http://schemas.microsoft.com/office/drawing/2014/main" id="{E2C8BE6A-E776-C319-1F0D-941121A7ACB6}"/>
                </a:ext>
              </a:extLst>
            </p:cNvPr>
            <p:cNvSpPr/>
            <p:nvPr/>
          </p:nvSpPr>
          <p:spPr>
            <a:xfrm>
              <a:off x="7107528" y="1607493"/>
              <a:ext cx="586534" cy="502000"/>
            </a:xfrm>
            <a:custGeom>
              <a:avLst/>
              <a:gdLst/>
              <a:ahLst/>
              <a:cxnLst/>
              <a:rect l="l" t="t" r="r" b="b"/>
              <a:pathLst>
                <a:path w="209454" h="179260" extrusionOk="0">
                  <a:moveTo>
                    <a:pt x="1905" y="179261"/>
                  </a:moveTo>
                  <a:lnTo>
                    <a:pt x="0" y="175641"/>
                  </a:lnTo>
                  <a:cubicBezTo>
                    <a:pt x="55912" y="143446"/>
                    <a:pt x="95917" y="100203"/>
                    <a:pt x="127921" y="65437"/>
                  </a:cubicBezTo>
                  <a:cubicBezTo>
                    <a:pt x="158115" y="32766"/>
                    <a:pt x="182023" y="7144"/>
                    <a:pt x="208407" y="0"/>
                  </a:cubicBezTo>
                  <a:lnTo>
                    <a:pt x="209455" y="3905"/>
                  </a:lnTo>
                  <a:cubicBezTo>
                    <a:pt x="184213" y="10573"/>
                    <a:pt x="160687" y="36004"/>
                    <a:pt x="130873" y="68199"/>
                  </a:cubicBezTo>
                  <a:cubicBezTo>
                    <a:pt x="98584" y="103156"/>
                    <a:pt x="58483" y="146495"/>
                    <a:pt x="1905" y="179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078;p33">
              <a:extLst>
                <a:ext uri="{FF2B5EF4-FFF2-40B4-BE49-F238E27FC236}">
                  <a16:creationId xmlns:a16="http://schemas.microsoft.com/office/drawing/2014/main" id="{6F5185EB-177F-9654-CAFE-BCCF867C7AF2}"/>
                </a:ext>
              </a:extLst>
            </p:cNvPr>
            <p:cNvSpPr/>
            <p:nvPr/>
          </p:nvSpPr>
          <p:spPr>
            <a:xfrm>
              <a:off x="7054448" y="2115656"/>
              <a:ext cx="25337" cy="32518"/>
            </a:xfrm>
            <a:custGeom>
              <a:avLst/>
              <a:gdLst/>
              <a:ahLst/>
              <a:cxnLst/>
              <a:rect l="l" t="t" r="r" b="b"/>
              <a:pathLst>
                <a:path w="9048" h="11612" extrusionOk="0">
                  <a:moveTo>
                    <a:pt x="4572" y="11039"/>
                  </a:moveTo>
                  <a:cubicBezTo>
                    <a:pt x="3238" y="10373"/>
                    <a:pt x="2191" y="9039"/>
                    <a:pt x="1429" y="7610"/>
                  </a:cubicBezTo>
                  <a:lnTo>
                    <a:pt x="667" y="6181"/>
                  </a:lnTo>
                  <a:cubicBezTo>
                    <a:pt x="286" y="5229"/>
                    <a:pt x="0" y="4086"/>
                    <a:pt x="0" y="3229"/>
                  </a:cubicBezTo>
                  <a:cubicBezTo>
                    <a:pt x="0" y="371"/>
                    <a:pt x="2096" y="-867"/>
                    <a:pt x="4572" y="657"/>
                  </a:cubicBezTo>
                  <a:cubicBezTo>
                    <a:pt x="7048" y="2086"/>
                    <a:pt x="9049" y="5610"/>
                    <a:pt x="9049" y="8467"/>
                  </a:cubicBezTo>
                  <a:cubicBezTo>
                    <a:pt x="9049" y="11325"/>
                    <a:pt x="7144" y="12373"/>
                    <a:pt x="4572" y="11039"/>
                  </a:cubicBezTo>
                  <a:close/>
                </a:path>
              </a:pathLst>
            </a:custGeom>
            <a:solidFill>
              <a:srgbClr val="303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79;p33">
              <a:extLst>
                <a:ext uri="{FF2B5EF4-FFF2-40B4-BE49-F238E27FC236}">
                  <a16:creationId xmlns:a16="http://schemas.microsoft.com/office/drawing/2014/main" id="{F85C543B-4FCC-7B15-26D5-AD7384C2BB06}"/>
                </a:ext>
              </a:extLst>
            </p:cNvPr>
            <p:cNvSpPr/>
            <p:nvPr/>
          </p:nvSpPr>
          <p:spPr>
            <a:xfrm>
              <a:off x="7058450" y="2090038"/>
              <a:ext cx="66146" cy="57064"/>
            </a:xfrm>
            <a:custGeom>
              <a:avLst/>
              <a:gdLst/>
              <a:ahLst/>
              <a:cxnLst/>
              <a:rect l="l" t="t" r="r" b="b"/>
              <a:pathLst>
                <a:path w="23621" h="20377" extrusionOk="0">
                  <a:moveTo>
                    <a:pt x="3143" y="9805"/>
                  </a:moveTo>
                  <a:cubicBezTo>
                    <a:pt x="5620" y="11234"/>
                    <a:pt x="7620" y="14758"/>
                    <a:pt x="7620" y="17615"/>
                  </a:cubicBezTo>
                  <a:cubicBezTo>
                    <a:pt x="7620" y="18949"/>
                    <a:pt x="7239" y="19902"/>
                    <a:pt x="6477" y="20378"/>
                  </a:cubicBezTo>
                  <a:lnTo>
                    <a:pt x="22288" y="11329"/>
                  </a:lnTo>
                  <a:lnTo>
                    <a:pt x="22288" y="11329"/>
                  </a:lnTo>
                  <a:cubicBezTo>
                    <a:pt x="23050" y="10853"/>
                    <a:pt x="23622" y="9805"/>
                    <a:pt x="23622" y="8376"/>
                  </a:cubicBezTo>
                  <a:cubicBezTo>
                    <a:pt x="23622" y="5519"/>
                    <a:pt x="21622" y="1995"/>
                    <a:pt x="19145" y="566"/>
                  </a:cubicBezTo>
                  <a:cubicBezTo>
                    <a:pt x="17812" y="-101"/>
                    <a:pt x="16669" y="-196"/>
                    <a:pt x="15812" y="375"/>
                  </a:cubicBezTo>
                  <a:lnTo>
                    <a:pt x="1905" y="8376"/>
                  </a:lnTo>
                  <a:lnTo>
                    <a:pt x="0" y="9519"/>
                  </a:lnTo>
                  <a:cubicBezTo>
                    <a:pt x="762" y="9138"/>
                    <a:pt x="1905" y="9138"/>
                    <a:pt x="3143" y="9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80;p33">
              <a:extLst>
                <a:ext uri="{FF2B5EF4-FFF2-40B4-BE49-F238E27FC236}">
                  <a16:creationId xmlns:a16="http://schemas.microsoft.com/office/drawing/2014/main" id="{376DB69F-78DA-E237-BDE3-E42AAEC91A06}"/>
                </a:ext>
              </a:extLst>
            </p:cNvPr>
            <p:cNvSpPr/>
            <p:nvPr/>
          </p:nvSpPr>
          <p:spPr>
            <a:xfrm>
              <a:off x="6535396" y="2063281"/>
              <a:ext cx="1543822" cy="891037"/>
            </a:xfrm>
            <a:custGeom>
              <a:avLst/>
              <a:gdLst/>
              <a:ahLst/>
              <a:cxnLst/>
              <a:rect l="l" t="t" r="r" b="b"/>
              <a:pathLst>
                <a:path w="551306" h="318182" extrusionOk="0">
                  <a:moveTo>
                    <a:pt x="536067" y="228243"/>
                  </a:moveTo>
                  <a:lnTo>
                    <a:pt x="144018" y="1929"/>
                  </a:lnTo>
                  <a:cubicBezTo>
                    <a:pt x="139541" y="-643"/>
                    <a:pt x="132207" y="-643"/>
                    <a:pt x="127730" y="1929"/>
                  </a:cubicBezTo>
                  <a:lnTo>
                    <a:pt x="11049" y="69271"/>
                  </a:lnTo>
                  <a:lnTo>
                    <a:pt x="11049" y="66984"/>
                  </a:lnTo>
                  <a:lnTo>
                    <a:pt x="0" y="66984"/>
                  </a:lnTo>
                  <a:lnTo>
                    <a:pt x="0" y="78319"/>
                  </a:lnTo>
                  <a:cubicBezTo>
                    <a:pt x="0" y="80034"/>
                    <a:pt x="1143" y="81748"/>
                    <a:pt x="3334" y="82987"/>
                  </a:cubicBezTo>
                  <a:lnTo>
                    <a:pt x="407289" y="316254"/>
                  </a:lnTo>
                  <a:cubicBezTo>
                    <a:pt x="411766" y="318825"/>
                    <a:pt x="419100" y="318825"/>
                    <a:pt x="423577" y="316254"/>
                  </a:cubicBezTo>
                  <a:lnTo>
                    <a:pt x="547973" y="244435"/>
                  </a:lnTo>
                  <a:cubicBezTo>
                    <a:pt x="550259" y="243102"/>
                    <a:pt x="551307" y="241482"/>
                    <a:pt x="551307" y="239768"/>
                  </a:cubicBezTo>
                  <a:lnTo>
                    <a:pt x="551307" y="239768"/>
                  </a:lnTo>
                  <a:lnTo>
                    <a:pt x="551307" y="228147"/>
                  </a:lnTo>
                  <a:lnTo>
                    <a:pt x="535972" y="228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81;p33">
              <a:extLst>
                <a:ext uri="{FF2B5EF4-FFF2-40B4-BE49-F238E27FC236}">
                  <a16:creationId xmlns:a16="http://schemas.microsoft.com/office/drawing/2014/main" id="{E4DF9789-2C61-888A-3263-65409A8A4BB7}"/>
                </a:ext>
              </a:extLst>
            </p:cNvPr>
            <p:cNvSpPr/>
            <p:nvPr/>
          </p:nvSpPr>
          <p:spPr>
            <a:xfrm>
              <a:off x="6535329" y="2030471"/>
              <a:ext cx="1543791" cy="891444"/>
            </a:xfrm>
            <a:custGeom>
              <a:avLst/>
              <a:gdLst/>
              <a:ahLst/>
              <a:cxnLst/>
              <a:rect l="l" t="t" r="r" b="b"/>
              <a:pathLst>
                <a:path w="551354" h="318373" extrusionOk="0">
                  <a:moveTo>
                    <a:pt x="423601" y="316444"/>
                  </a:moveTo>
                  <a:cubicBezTo>
                    <a:pt x="419124" y="319016"/>
                    <a:pt x="411790" y="319016"/>
                    <a:pt x="407313" y="316444"/>
                  </a:cubicBezTo>
                  <a:lnTo>
                    <a:pt x="3358" y="83177"/>
                  </a:lnTo>
                  <a:cubicBezTo>
                    <a:pt x="-1119" y="80605"/>
                    <a:pt x="-1119" y="76319"/>
                    <a:pt x="3358" y="73747"/>
                  </a:cubicBezTo>
                  <a:lnTo>
                    <a:pt x="127754" y="1929"/>
                  </a:lnTo>
                  <a:cubicBezTo>
                    <a:pt x="132231" y="-643"/>
                    <a:pt x="139565" y="-643"/>
                    <a:pt x="144042" y="1929"/>
                  </a:cubicBezTo>
                  <a:lnTo>
                    <a:pt x="547997" y="235196"/>
                  </a:lnTo>
                  <a:cubicBezTo>
                    <a:pt x="552474" y="237768"/>
                    <a:pt x="552474" y="242054"/>
                    <a:pt x="547997" y="244626"/>
                  </a:cubicBezTo>
                  <a:lnTo>
                    <a:pt x="423601" y="3164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2;p33">
              <a:extLst>
                <a:ext uri="{FF2B5EF4-FFF2-40B4-BE49-F238E27FC236}">
                  <a16:creationId xmlns:a16="http://schemas.microsoft.com/office/drawing/2014/main" id="{02B1D76B-C9BB-702E-08CD-E033C91A053E}"/>
                </a:ext>
              </a:extLst>
            </p:cNvPr>
            <p:cNvSpPr/>
            <p:nvPr/>
          </p:nvSpPr>
          <p:spPr>
            <a:xfrm>
              <a:off x="6787989" y="2335222"/>
              <a:ext cx="317672" cy="183381"/>
            </a:xfrm>
            <a:custGeom>
              <a:avLst/>
              <a:gdLst/>
              <a:ahLst/>
              <a:cxnLst/>
              <a:rect l="l" t="t" r="r" b="b"/>
              <a:pathLst>
                <a:path w="113442" h="65484" extrusionOk="0">
                  <a:moveTo>
                    <a:pt x="113443" y="55126"/>
                  </a:moveTo>
                  <a:lnTo>
                    <a:pt x="110490" y="55126"/>
                  </a:lnTo>
                  <a:lnTo>
                    <a:pt x="110490" y="55412"/>
                  </a:ln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98298" y="65127"/>
                  </a:lnTo>
                  <a:cubicBezTo>
                    <a:pt x="99155" y="65603"/>
                    <a:pt x="100679" y="65603"/>
                    <a:pt x="101536" y="65127"/>
                  </a:cubicBezTo>
                  <a:lnTo>
                    <a:pt x="112776" y="58650"/>
                  </a:lnTo>
                  <a:cubicBezTo>
                    <a:pt x="112776" y="58650"/>
                    <a:pt x="113443" y="58079"/>
                    <a:pt x="113443" y="57697"/>
                  </a:cubicBezTo>
                  <a:lnTo>
                    <a:pt x="113443" y="57697"/>
                  </a:lnTo>
                  <a:lnTo>
                    <a:pt x="113443" y="552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83;p33">
              <a:extLst>
                <a:ext uri="{FF2B5EF4-FFF2-40B4-BE49-F238E27FC236}">
                  <a16:creationId xmlns:a16="http://schemas.microsoft.com/office/drawing/2014/main" id="{C7F3899D-3984-C37C-47D7-600C03396E32}"/>
                </a:ext>
              </a:extLst>
            </p:cNvPr>
            <p:cNvSpPr/>
            <p:nvPr/>
          </p:nvSpPr>
          <p:spPr>
            <a:xfrm>
              <a:off x="6788322" y="2327753"/>
              <a:ext cx="317540" cy="183580"/>
            </a:xfrm>
            <a:custGeom>
              <a:avLst/>
              <a:gdLst/>
              <a:ahLst/>
              <a:cxnLst/>
              <a:rect l="l" t="t" r="r" b="b"/>
              <a:pathLst>
                <a:path w="113395" h="65555" extrusionOk="0">
                  <a:moveTo>
                    <a:pt x="101513" y="65127"/>
                  </a:moveTo>
                  <a:cubicBezTo>
                    <a:pt x="100656" y="65698"/>
                    <a:pt x="99132" y="65698"/>
                    <a:pt x="98274" y="65127"/>
                  </a:cubicBezTo>
                  <a:lnTo>
                    <a:pt x="643" y="8739"/>
                  </a:lnTo>
                  <a:cubicBezTo>
                    <a:pt x="-214" y="8263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112752" y="56745"/>
                  </a:lnTo>
                  <a:cubicBezTo>
                    <a:pt x="113609" y="57317"/>
                    <a:pt x="113609" y="58079"/>
                    <a:pt x="112752" y="58650"/>
                  </a:cubicBezTo>
                  <a:lnTo>
                    <a:pt x="101513" y="65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1084;p33">
              <a:extLst>
                <a:ext uri="{FF2B5EF4-FFF2-40B4-BE49-F238E27FC236}">
                  <a16:creationId xmlns:a16="http://schemas.microsoft.com/office/drawing/2014/main" id="{EEA102B2-3322-78B8-07E2-2E5CCC7FED7D}"/>
                </a:ext>
              </a:extLst>
            </p:cNvPr>
            <p:cNvSpPr/>
            <p:nvPr/>
          </p:nvSpPr>
          <p:spPr>
            <a:xfrm>
              <a:off x="7769281" y="2580820"/>
              <a:ext cx="257126" cy="148572"/>
            </a:xfrm>
            <a:custGeom>
              <a:avLst/>
              <a:gdLst/>
              <a:ahLst/>
              <a:cxnLst/>
              <a:rect l="l" t="t" r="r" b="b"/>
              <a:pathLst>
                <a:path w="91821" h="53054" extrusionOk="0">
                  <a:moveTo>
                    <a:pt x="91821" y="37814"/>
                  </a:moveTo>
                  <a:lnTo>
                    <a:pt x="26289" y="0"/>
                  </a:lnTo>
                  <a:lnTo>
                    <a:pt x="0" y="15145"/>
                  </a:lnTo>
                  <a:lnTo>
                    <a:pt x="65627" y="53054"/>
                  </a:lnTo>
                  <a:lnTo>
                    <a:pt x="91821" y="378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1085;p33">
              <a:extLst>
                <a:ext uri="{FF2B5EF4-FFF2-40B4-BE49-F238E27FC236}">
                  <a16:creationId xmlns:a16="http://schemas.microsoft.com/office/drawing/2014/main" id="{4206693B-ECE2-21D1-34D0-139C4BBA5D63}"/>
                </a:ext>
              </a:extLst>
            </p:cNvPr>
            <p:cNvSpPr/>
            <p:nvPr/>
          </p:nvSpPr>
          <p:spPr>
            <a:xfrm>
              <a:off x="6502854" y="2277273"/>
              <a:ext cx="1205610" cy="696191"/>
            </a:xfrm>
            <a:custGeom>
              <a:avLst/>
              <a:gdLst/>
              <a:ahLst/>
              <a:cxnLst/>
              <a:rect l="l" t="t" r="r" b="b"/>
              <a:pathLst>
                <a:path w="430529" h="248604" extrusionOk="0">
                  <a:moveTo>
                    <a:pt x="411861" y="235839"/>
                  </a:moveTo>
                  <a:lnTo>
                    <a:pt x="14954" y="6667"/>
                  </a:lnTo>
                  <a:cubicBezTo>
                    <a:pt x="11811" y="4858"/>
                    <a:pt x="10858" y="2286"/>
                    <a:pt x="12192" y="0"/>
                  </a:cubicBezTo>
                  <a:cubicBezTo>
                    <a:pt x="12192" y="0"/>
                    <a:pt x="2000" y="14288"/>
                    <a:pt x="286" y="22479"/>
                  </a:cubicBezTo>
                  <a:lnTo>
                    <a:pt x="0" y="22479"/>
                  </a:lnTo>
                  <a:lnTo>
                    <a:pt x="0" y="24860"/>
                  </a:lnTo>
                  <a:lnTo>
                    <a:pt x="0" y="24860"/>
                  </a:lnTo>
                  <a:cubicBezTo>
                    <a:pt x="0" y="26098"/>
                    <a:pt x="381" y="27051"/>
                    <a:pt x="1333" y="27527"/>
                  </a:cubicBezTo>
                  <a:lnTo>
                    <a:pt x="382905" y="247840"/>
                  </a:lnTo>
                  <a:cubicBezTo>
                    <a:pt x="389096" y="251365"/>
                    <a:pt x="430530" y="241554"/>
                    <a:pt x="430530" y="241554"/>
                  </a:cubicBezTo>
                  <a:lnTo>
                    <a:pt x="430530" y="229933"/>
                  </a:lnTo>
                  <a:lnTo>
                    <a:pt x="411861" y="2358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1086;p33">
              <a:extLst>
                <a:ext uri="{FF2B5EF4-FFF2-40B4-BE49-F238E27FC236}">
                  <a16:creationId xmlns:a16="http://schemas.microsoft.com/office/drawing/2014/main" id="{ED948191-F1EC-9EFB-C3D3-BE83B5429382}"/>
                </a:ext>
              </a:extLst>
            </p:cNvPr>
            <p:cNvSpPr/>
            <p:nvPr/>
          </p:nvSpPr>
          <p:spPr>
            <a:xfrm>
              <a:off x="6502798" y="2244730"/>
              <a:ext cx="1205669" cy="723234"/>
            </a:xfrm>
            <a:custGeom>
              <a:avLst/>
              <a:gdLst/>
              <a:ahLst/>
              <a:cxnLst/>
              <a:rect l="l" t="t" r="r" b="b"/>
              <a:pathLst>
                <a:path w="430550" h="258261" extrusionOk="0">
                  <a:moveTo>
                    <a:pt x="418930" y="239935"/>
                  </a:moveTo>
                  <a:lnTo>
                    <a:pt x="14975" y="6667"/>
                  </a:lnTo>
                  <a:cubicBezTo>
                    <a:pt x="11831" y="4858"/>
                    <a:pt x="10879" y="2286"/>
                    <a:pt x="12212" y="0"/>
                  </a:cubicBezTo>
                  <a:cubicBezTo>
                    <a:pt x="12212" y="0"/>
                    <a:pt x="-4837" y="34004"/>
                    <a:pt x="1354" y="37529"/>
                  </a:cubicBezTo>
                  <a:lnTo>
                    <a:pt x="382925" y="257842"/>
                  </a:lnTo>
                  <a:cubicBezTo>
                    <a:pt x="389117" y="261366"/>
                    <a:pt x="430550" y="241554"/>
                    <a:pt x="430550" y="241554"/>
                  </a:cubicBezTo>
                  <a:cubicBezTo>
                    <a:pt x="426645" y="242316"/>
                    <a:pt x="422073" y="241745"/>
                    <a:pt x="418930" y="239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1087;p33">
              <a:extLst>
                <a:ext uri="{FF2B5EF4-FFF2-40B4-BE49-F238E27FC236}">
                  <a16:creationId xmlns:a16="http://schemas.microsoft.com/office/drawing/2014/main" id="{DB6C8B47-7C2F-8126-8A0C-7FEFAB2488B2}"/>
                </a:ext>
              </a:extLst>
            </p:cNvPr>
            <p:cNvSpPr/>
            <p:nvPr/>
          </p:nvSpPr>
          <p:spPr>
            <a:xfrm>
              <a:off x="6874941" y="2070618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1088;p33">
              <a:extLst>
                <a:ext uri="{FF2B5EF4-FFF2-40B4-BE49-F238E27FC236}">
                  <a16:creationId xmlns:a16="http://schemas.microsoft.com/office/drawing/2014/main" id="{82832E71-1541-C8ED-D26E-A54C6AD4D057}"/>
                </a:ext>
              </a:extLst>
            </p:cNvPr>
            <p:cNvSpPr/>
            <p:nvPr/>
          </p:nvSpPr>
          <p:spPr>
            <a:xfrm>
              <a:off x="6875008" y="206314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4" name="Google Shape;1089;p33">
              <a:extLst>
                <a:ext uri="{FF2B5EF4-FFF2-40B4-BE49-F238E27FC236}">
                  <a16:creationId xmlns:a16="http://schemas.microsoft.com/office/drawing/2014/main" id="{43FAA5CD-6EF8-A5BC-7784-81BEAD8446BA}"/>
                </a:ext>
              </a:extLst>
            </p:cNvPr>
            <p:cNvGrpSpPr/>
            <p:nvPr/>
          </p:nvGrpSpPr>
          <p:grpSpPr>
            <a:xfrm>
              <a:off x="6898679" y="2076952"/>
              <a:ext cx="26670" cy="17601"/>
              <a:chOff x="2766882" y="5035507"/>
              <a:chExt cx="9524" cy="6285"/>
            </a:xfrm>
          </p:grpSpPr>
          <p:sp>
            <p:nvSpPr>
              <p:cNvPr id="5867" name="Google Shape;1090;p33">
                <a:extLst>
                  <a:ext uri="{FF2B5EF4-FFF2-40B4-BE49-F238E27FC236}">
                    <a16:creationId xmlns:a16="http://schemas.microsoft.com/office/drawing/2014/main" id="{2E8AA27B-ECA8-93D3-24E8-0DCE668446B6}"/>
                  </a:ext>
                </a:extLst>
              </p:cNvPr>
              <p:cNvSpPr/>
              <p:nvPr/>
            </p:nvSpPr>
            <p:spPr>
              <a:xfrm>
                <a:off x="2766882" y="5035507"/>
                <a:ext cx="5715" cy="3333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3333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572" y="1143"/>
                    </a:lnTo>
                    <a:lnTo>
                      <a:pt x="4001" y="2000"/>
                    </a:lnTo>
                    <a:lnTo>
                      <a:pt x="3620" y="2191"/>
                    </a:lnTo>
                    <a:lnTo>
                      <a:pt x="2191" y="1429"/>
                    </a:lnTo>
                    <a:lnTo>
                      <a:pt x="858" y="2191"/>
                    </a:lnTo>
                    <a:lnTo>
                      <a:pt x="2572" y="3143"/>
                    </a:lnTo>
                    <a:lnTo>
                      <a:pt x="2191" y="3334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8" name="Google Shape;1091;p33">
                <a:extLst>
                  <a:ext uri="{FF2B5EF4-FFF2-40B4-BE49-F238E27FC236}">
                    <a16:creationId xmlns:a16="http://schemas.microsoft.com/office/drawing/2014/main" id="{7B926DCC-DAF2-D84F-8FD7-71994B5E8381}"/>
                  </a:ext>
                </a:extLst>
              </p:cNvPr>
              <p:cNvSpPr/>
              <p:nvPr/>
            </p:nvSpPr>
            <p:spPr>
              <a:xfrm>
                <a:off x="2769644" y="5037684"/>
                <a:ext cx="4191" cy="2312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312" extrusionOk="0">
                    <a:moveTo>
                      <a:pt x="0" y="1252"/>
                    </a:moveTo>
                    <a:lnTo>
                      <a:pt x="571" y="1252"/>
                    </a:lnTo>
                    <a:cubicBezTo>
                      <a:pt x="571" y="1252"/>
                      <a:pt x="762" y="1632"/>
                      <a:pt x="1048" y="1823"/>
                    </a:cubicBezTo>
                    <a:cubicBezTo>
                      <a:pt x="1429" y="2013"/>
                      <a:pt x="1810" y="2013"/>
                      <a:pt x="2000" y="1823"/>
                    </a:cubicBezTo>
                    <a:cubicBezTo>
                      <a:pt x="2286" y="1632"/>
                      <a:pt x="2000" y="1442"/>
                      <a:pt x="1905" y="1156"/>
                    </a:cubicBezTo>
                    <a:cubicBezTo>
                      <a:pt x="1619" y="870"/>
                      <a:pt x="1429" y="489"/>
                      <a:pt x="1905" y="204"/>
                    </a:cubicBezTo>
                    <a:cubicBezTo>
                      <a:pt x="2381" y="-82"/>
                      <a:pt x="3048" y="-82"/>
                      <a:pt x="3620" y="299"/>
                    </a:cubicBezTo>
                    <a:cubicBezTo>
                      <a:pt x="4001" y="489"/>
                      <a:pt x="4096" y="775"/>
                      <a:pt x="4191" y="966"/>
                    </a:cubicBezTo>
                    <a:lnTo>
                      <a:pt x="3715" y="966"/>
                    </a:lnTo>
                    <a:cubicBezTo>
                      <a:pt x="3715" y="966"/>
                      <a:pt x="3620" y="680"/>
                      <a:pt x="3334" y="489"/>
                    </a:cubicBezTo>
                    <a:cubicBezTo>
                      <a:pt x="2953" y="299"/>
                      <a:pt x="2667" y="299"/>
                      <a:pt x="2477" y="489"/>
                    </a:cubicBezTo>
                    <a:cubicBezTo>
                      <a:pt x="2191" y="680"/>
                      <a:pt x="2477" y="870"/>
                      <a:pt x="2572" y="1156"/>
                    </a:cubicBezTo>
                    <a:cubicBezTo>
                      <a:pt x="2858" y="1442"/>
                      <a:pt x="3143" y="1823"/>
                      <a:pt x="2572" y="2109"/>
                    </a:cubicBezTo>
                    <a:cubicBezTo>
                      <a:pt x="2096" y="2395"/>
                      <a:pt x="1429" y="2395"/>
                      <a:pt x="762" y="2013"/>
                    </a:cubicBezTo>
                    <a:cubicBezTo>
                      <a:pt x="381" y="1823"/>
                      <a:pt x="191" y="1442"/>
                      <a:pt x="95" y="1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9" name="Google Shape;1092;p33">
                <a:extLst>
                  <a:ext uri="{FF2B5EF4-FFF2-40B4-BE49-F238E27FC236}">
                    <a16:creationId xmlns:a16="http://schemas.microsoft.com/office/drawing/2014/main" id="{AE270CB7-73EB-33FB-DCC5-4416D19A22D1}"/>
                  </a:ext>
                </a:extLst>
              </p:cNvPr>
              <p:cNvSpPr/>
              <p:nvPr/>
            </p:nvSpPr>
            <p:spPr>
              <a:xfrm>
                <a:off x="2772418" y="5039399"/>
                <a:ext cx="3988" cy="2393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2393" extrusionOk="0">
                    <a:moveTo>
                      <a:pt x="750" y="394"/>
                    </a:moveTo>
                    <a:cubicBezTo>
                      <a:pt x="1703" y="-178"/>
                      <a:pt x="2846" y="-83"/>
                      <a:pt x="3513" y="394"/>
                    </a:cubicBezTo>
                    <a:cubicBezTo>
                      <a:pt x="3894" y="584"/>
                      <a:pt x="3989" y="870"/>
                      <a:pt x="3989" y="1060"/>
                    </a:cubicBezTo>
                    <a:lnTo>
                      <a:pt x="3417" y="1060"/>
                    </a:lnTo>
                    <a:cubicBezTo>
                      <a:pt x="3417" y="1060"/>
                      <a:pt x="3417" y="775"/>
                      <a:pt x="3132" y="680"/>
                    </a:cubicBezTo>
                    <a:cubicBezTo>
                      <a:pt x="2656" y="394"/>
                      <a:pt x="1894" y="394"/>
                      <a:pt x="1227" y="775"/>
                    </a:cubicBezTo>
                    <a:cubicBezTo>
                      <a:pt x="560" y="1156"/>
                      <a:pt x="560" y="1537"/>
                      <a:pt x="1036" y="1918"/>
                    </a:cubicBezTo>
                    <a:cubicBezTo>
                      <a:pt x="1322" y="2013"/>
                      <a:pt x="1608" y="2108"/>
                      <a:pt x="1894" y="2108"/>
                    </a:cubicBezTo>
                    <a:lnTo>
                      <a:pt x="1894" y="2394"/>
                    </a:lnTo>
                    <a:cubicBezTo>
                      <a:pt x="1322" y="2394"/>
                      <a:pt x="846" y="2299"/>
                      <a:pt x="560" y="2108"/>
                    </a:cubicBezTo>
                    <a:cubicBezTo>
                      <a:pt x="-202" y="1727"/>
                      <a:pt x="-202" y="1060"/>
                      <a:pt x="655" y="5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5" name="Google Shape;1093;p33">
              <a:extLst>
                <a:ext uri="{FF2B5EF4-FFF2-40B4-BE49-F238E27FC236}">
                  <a16:creationId xmlns:a16="http://schemas.microsoft.com/office/drawing/2014/main" id="{A4224FA0-E289-A50A-7E1B-948C1491EA3A}"/>
                </a:ext>
              </a:extLst>
            </p:cNvPr>
            <p:cNvSpPr/>
            <p:nvPr/>
          </p:nvSpPr>
          <p:spPr>
            <a:xfrm>
              <a:off x="6913084" y="2175445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1094;p33">
              <a:extLst>
                <a:ext uri="{FF2B5EF4-FFF2-40B4-BE49-F238E27FC236}">
                  <a16:creationId xmlns:a16="http://schemas.microsoft.com/office/drawing/2014/main" id="{590EBE05-8622-3DD5-065B-76421E2794ED}"/>
                </a:ext>
              </a:extLst>
            </p:cNvPr>
            <p:cNvSpPr/>
            <p:nvPr/>
          </p:nvSpPr>
          <p:spPr>
            <a:xfrm>
              <a:off x="6913047" y="2168242"/>
              <a:ext cx="75717" cy="43611"/>
            </a:xfrm>
            <a:custGeom>
              <a:avLst/>
              <a:gdLst/>
              <a:ahLst/>
              <a:cxnLst/>
              <a:rect l="l" t="t" r="r" b="b"/>
              <a:pathLst>
                <a:path w="27039" h="15573" extrusionOk="0">
                  <a:moveTo>
                    <a:pt x="15157" y="15216"/>
                  </a:moveTo>
                  <a:cubicBezTo>
                    <a:pt x="14300" y="15693"/>
                    <a:pt x="12776" y="15693"/>
                    <a:pt x="11919" y="15216"/>
                  </a:cubicBezTo>
                  <a:lnTo>
                    <a:pt x="679" y="8739"/>
                  </a:lnTo>
                  <a:cubicBezTo>
                    <a:pt x="-178" y="8263"/>
                    <a:pt x="-273" y="7406"/>
                    <a:pt x="679" y="6834"/>
                  </a:cubicBezTo>
                  <a:lnTo>
                    <a:pt x="11919" y="357"/>
                  </a:lnTo>
                  <a:cubicBezTo>
                    <a:pt x="12776" y="-119"/>
                    <a:pt x="14300" y="-119"/>
                    <a:pt x="15157" y="357"/>
                  </a:cubicBezTo>
                  <a:lnTo>
                    <a:pt x="26397" y="6834"/>
                  </a:lnTo>
                  <a:cubicBezTo>
                    <a:pt x="27254" y="7310"/>
                    <a:pt x="27254" y="8168"/>
                    <a:pt x="26397" y="8739"/>
                  </a:cubicBezTo>
                  <a:lnTo>
                    <a:pt x="1515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1095;p33">
              <a:extLst>
                <a:ext uri="{FF2B5EF4-FFF2-40B4-BE49-F238E27FC236}">
                  <a16:creationId xmlns:a16="http://schemas.microsoft.com/office/drawing/2014/main" id="{06CAC4B0-C434-FE39-5DCD-C65764F43A6D}"/>
                </a:ext>
              </a:extLst>
            </p:cNvPr>
            <p:cNvSpPr/>
            <p:nvPr/>
          </p:nvSpPr>
          <p:spPr>
            <a:xfrm>
              <a:off x="6944024" y="2185515"/>
              <a:ext cx="14469" cy="8802"/>
            </a:xfrm>
            <a:custGeom>
              <a:avLst/>
              <a:gdLst/>
              <a:ahLst/>
              <a:cxnLst/>
              <a:rect l="l" t="t" r="r" b="b"/>
              <a:pathLst>
                <a:path w="5167" h="3143" extrusionOk="0">
                  <a:moveTo>
                    <a:pt x="190" y="1619"/>
                  </a:moveTo>
                  <a:cubicBezTo>
                    <a:pt x="2381" y="1619"/>
                    <a:pt x="3620" y="1619"/>
                    <a:pt x="4191" y="1238"/>
                  </a:cubicBezTo>
                  <a:cubicBezTo>
                    <a:pt x="4572" y="1048"/>
                    <a:pt x="4667" y="762"/>
                    <a:pt x="4191" y="476"/>
                  </a:cubicBezTo>
                  <a:cubicBezTo>
                    <a:pt x="3905" y="286"/>
                    <a:pt x="3429" y="286"/>
                    <a:pt x="3048" y="286"/>
                  </a:cubicBezTo>
                  <a:lnTo>
                    <a:pt x="3048" y="0"/>
                  </a:lnTo>
                  <a:cubicBezTo>
                    <a:pt x="3715" y="0"/>
                    <a:pt x="4191" y="0"/>
                    <a:pt x="4667" y="286"/>
                  </a:cubicBezTo>
                  <a:cubicBezTo>
                    <a:pt x="5334" y="667"/>
                    <a:pt x="5334" y="1143"/>
                    <a:pt x="4667" y="1524"/>
                  </a:cubicBezTo>
                  <a:cubicBezTo>
                    <a:pt x="4001" y="1905"/>
                    <a:pt x="2667" y="1905"/>
                    <a:pt x="953" y="2000"/>
                  </a:cubicBezTo>
                  <a:cubicBezTo>
                    <a:pt x="1143" y="2096"/>
                    <a:pt x="1429" y="2191"/>
                    <a:pt x="1619" y="2381"/>
                  </a:cubicBezTo>
                  <a:lnTo>
                    <a:pt x="2667" y="2953"/>
                  </a:lnTo>
                  <a:lnTo>
                    <a:pt x="2286" y="3143"/>
                  </a:lnTo>
                  <a:lnTo>
                    <a:pt x="0" y="1810"/>
                  </a:lnTo>
                  <a:lnTo>
                    <a:pt x="286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1096;p33">
              <a:extLst>
                <a:ext uri="{FF2B5EF4-FFF2-40B4-BE49-F238E27FC236}">
                  <a16:creationId xmlns:a16="http://schemas.microsoft.com/office/drawing/2014/main" id="{985AD813-2CF3-0F6B-841D-268DBB92E138}"/>
                </a:ext>
              </a:extLst>
            </p:cNvPr>
            <p:cNvSpPr/>
            <p:nvPr/>
          </p:nvSpPr>
          <p:spPr>
            <a:xfrm>
              <a:off x="6961095" y="2203186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1097;p33">
              <a:extLst>
                <a:ext uri="{FF2B5EF4-FFF2-40B4-BE49-F238E27FC236}">
                  <a16:creationId xmlns:a16="http://schemas.microsoft.com/office/drawing/2014/main" id="{73F9FE5E-6BDA-3197-E2C1-979677CE2E3B}"/>
                </a:ext>
              </a:extLst>
            </p:cNvPr>
            <p:cNvSpPr/>
            <p:nvPr/>
          </p:nvSpPr>
          <p:spPr>
            <a:xfrm>
              <a:off x="6961159" y="2195717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1098;p33">
              <a:extLst>
                <a:ext uri="{FF2B5EF4-FFF2-40B4-BE49-F238E27FC236}">
                  <a16:creationId xmlns:a16="http://schemas.microsoft.com/office/drawing/2014/main" id="{72CEA9A1-9000-7034-3D62-E18411EA592F}"/>
                </a:ext>
              </a:extLst>
            </p:cNvPr>
            <p:cNvSpPr/>
            <p:nvPr/>
          </p:nvSpPr>
          <p:spPr>
            <a:xfrm>
              <a:off x="6992567" y="2213522"/>
              <a:ext cx="14343" cy="7880"/>
            </a:xfrm>
            <a:custGeom>
              <a:avLst/>
              <a:gdLst/>
              <a:ahLst/>
              <a:cxnLst/>
              <a:rect l="l" t="t" r="r" b="b"/>
              <a:pathLst>
                <a:path w="5122" h="2814" extrusionOk="0">
                  <a:moveTo>
                    <a:pt x="0" y="1429"/>
                  </a:moveTo>
                  <a:lnTo>
                    <a:pt x="571" y="1429"/>
                  </a:lnTo>
                  <a:cubicBezTo>
                    <a:pt x="571" y="1429"/>
                    <a:pt x="571" y="1905"/>
                    <a:pt x="1048" y="2191"/>
                  </a:cubicBezTo>
                  <a:cubicBezTo>
                    <a:pt x="1524" y="2477"/>
                    <a:pt x="2000" y="2477"/>
                    <a:pt x="2477" y="2191"/>
                  </a:cubicBezTo>
                  <a:cubicBezTo>
                    <a:pt x="2857" y="2000"/>
                    <a:pt x="2857" y="1619"/>
                    <a:pt x="2096" y="1143"/>
                  </a:cubicBezTo>
                  <a:lnTo>
                    <a:pt x="2477" y="953"/>
                  </a:lnTo>
                  <a:cubicBezTo>
                    <a:pt x="3238" y="1429"/>
                    <a:pt x="3810" y="1334"/>
                    <a:pt x="4191" y="1143"/>
                  </a:cubicBezTo>
                  <a:cubicBezTo>
                    <a:pt x="4572" y="953"/>
                    <a:pt x="4477" y="667"/>
                    <a:pt x="4191" y="476"/>
                  </a:cubicBezTo>
                  <a:cubicBezTo>
                    <a:pt x="3905" y="286"/>
                    <a:pt x="3524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95"/>
                    <a:pt x="4572" y="381"/>
                  </a:cubicBezTo>
                  <a:cubicBezTo>
                    <a:pt x="5239" y="762"/>
                    <a:pt x="5334" y="1143"/>
                    <a:pt x="4667" y="1524"/>
                  </a:cubicBezTo>
                  <a:cubicBezTo>
                    <a:pt x="4286" y="1810"/>
                    <a:pt x="3715" y="1810"/>
                    <a:pt x="3143" y="1619"/>
                  </a:cubicBezTo>
                  <a:lnTo>
                    <a:pt x="3143" y="1619"/>
                  </a:lnTo>
                  <a:cubicBezTo>
                    <a:pt x="3143" y="1619"/>
                    <a:pt x="3524" y="2286"/>
                    <a:pt x="3048" y="2572"/>
                  </a:cubicBezTo>
                  <a:cubicBezTo>
                    <a:pt x="2381" y="2953"/>
                    <a:pt x="1524" y="2858"/>
                    <a:pt x="857" y="2477"/>
                  </a:cubicBezTo>
                  <a:cubicBezTo>
                    <a:pt x="286" y="2096"/>
                    <a:pt x="190" y="1810"/>
                    <a:pt x="190" y="15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1099;p33">
              <a:extLst>
                <a:ext uri="{FF2B5EF4-FFF2-40B4-BE49-F238E27FC236}">
                  <a16:creationId xmlns:a16="http://schemas.microsoft.com/office/drawing/2014/main" id="{B8AE0A15-37F5-F035-E977-16F3F540115B}"/>
                </a:ext>
              </a:extLst>
            </p:cNvPr>
            <p:cNvSpPr/>
            <p:nvPr/>
          </p:nvSpPr>
          <p:spPr>
            <a:xfrm>
              <a:off x="7008837" y="2230926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5" name="Google Shape;1100;p33">
              <a:extLst>
                <a:ext uri="{FF2B5EF4-FFF2-40B4-BE49-F238E27FC236}">
                  <a16:creationId xmlns:a16="http://schemas.microsoft.com/office/drawing/2014/main" id="{A3676C2A-D50E-C6DA-DCB9-69A10E473BA8}"/>
                </a:ext>
              </a:extLst>
            </p:cNvPr>
            <p:cNvSpPr/>
            <p:nvPr/>
          </p:nvSpPr>
          <p:spPr>
            <a:xfrm>
              <a:off x="7008971" y="222345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15192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337" y="6834"/>
                  </a:lnTo>
                  <a:cubicBezTo>
                    <a:pt x="27289" y="7310"/>
                    <a:pt x="27289" y="8168"/>
                    <a:pt x="26337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6" name="Google Shape;1101;p33">
              <a:extLst>
                <a:ext uri="{FF2B5EF4-FFF2-40B4-BE49-F238E27FC236}">
                  <a16:creationId xmlns:a16="http://schemas.microsoft.com/office/drawing/2014/main" id="{05466F09-BA91-C0E3-2422-9D452DBA0396}"/>
                </a:ext>
              </a:extLst>
            </p:cNvPr>
            <p:cNvSpPr/>
            <p:nvPr/>
          </p:nvSpPr>
          <p:spPr>
            <a:xfrm>
              <a:off x="7042180" y="2242330"/>
              <a:ext cx="12803" cy="6668"/>
            </a:xfrm>
            <a:custGeom>
              <a:avLst/>
              <a:gdLst/>
              <a:ahLst/>
              <a:cxnLst/>
              <a:rect l="l" t="t" r="r" b="b"/>
              <a:pathLst>
                <a:path w="4572" h="2381" extrusionOk="0">
                  <a:moveTo>
                    <a:pt x="1619" y="1619"/>
                  </a:moveTo>
                  <a:lnTo>
                    <a:pt x="0" y="667"/>
                  </a:lnTo>
                  <a:lnTo>
                    <a:pt x="286" y="476"/>
                  </a:lnTo>
                  <a:lnTo>
                    <a:pt x="4096" y="0"/>
                  </a:lnTo>
                  <a:lnTo>
                    <a:pt x="4572" y="286"/>
                  </a:lnTo>
                  <a:lnTo>
                    <a:pt x="2381" y="1619"/>
                  </a:lnTo>
                  <a:lnTo>
                    <a:pt x="2858" y="1905"/>
                  </a:lnTo>
                  <a:lnTo>
                    <a:pt x="2477" y="2096"/>
                  </a:lnTo>
                  <a:lnTo>
                    <a:pt x="2000" y="1810"/>
                  </a:lnTo>
                  <a:lnTo>
                    <a:pt x="1048" y="2381"/>
                  </a:lnTo>
                  <a:lnTo>
                    <a:pt x="571" y="2096"/>
                  </a:lnTo>
                  <a:lnTo>
                    <a:pt x="1524" y="1524"/>
                  </a:lnTo>
                  <a:close/>
                  <a:moveTo>
                    <a:pt x="2000" y="1429"/>
                  </a:moveTo>
                  <a:lnTo>
                    <a:pt x="3048" y="857"/>
                  </a:lnTo>
                  <a:cubicBezTo>
                    <a:pt x="3048" y="857"/>
                    <a:pt x="3524" y="571"/>
                    <a:pt x="3715" y="476"/>
                  </a:cubicBezTo>
                  <a:lnTo>
                    <a:pt x="3715" y="476"/>
                  </a:lnTo>
                  <a:cubicBezTo>
                    <a:pt x="3715" y="476"/>
                    <a:pt x="3238" y="476"/>
                    <a:pt x="2953" y="571"/>
                  </a:cubicBezTo>
                  <a:lnTo>
                    <a:pt x="857" y="762"/>
                  </a:lnTo>
                  <a:lnTo>
                    <a:pt x="2000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1102;p33">
              <a:extLst>
                <a:ext uri="{FF2B5EF4-FFF2-40B4-BE49-F238E27FC236}">
                  <a16:creationId xmlns:a16="http://schemas.microsoft.com/office/drawing/2014/main" id="{A9E684CA-7B44-9C69-CFB8-1377387F5F1A}"/>
                </a:ext>
              </a:extLst>
            </p:cNvPr>
            <p:cNvSpPr/>
            <p:nvPr/>
          </p:nvSpPr>
          <p:spPr>
            <a:xfrm>
              <a:off x="6864804" y="2147503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11811" y="15288"/>
                  </a:lnTo>
                  <a:cubicBezTo>
                    <a:pt x="12668" y="15764"/>
                    <a:pt x="14192" y="15764"/>
                    <a:pt x="15050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1103;p33">
              <a:extLst>
                <a:ext uri="{FF2B5EF4-FFF2-40B4-BE49-F238E27FC236}">
                  <a16:creationId xmlns:a16="http://schemas.microsoft.com/office/drawing/2014/main" id="{EC822799-9EF7-D2CC-43E5-7C4F7C5F041D}"/>
                </a:ext>
              </a:extLst>
            </p:cNvPr>
            <p:cNvSpPr/>
            <p:nvPr/>
          </p:nvSpPr>
          <p:spPr>
            <a:xfrm>
              <a:off x="6865204" y="2140236"/>
              <a:ext cx="75751" cy="43611"/>
            </a:xfrm>
            <a:custGeom>
              <a:avLst/>
              <a:gdLst/>
              <a:ahLst/>
              <a:cxnLst/>
              <a:rect l="l" t="t" r="r" b="b"/>
              <a:pathLst>
                <a:path w="27051" h="15573" extrusionOk="0">
                  <a:moveTo>
                    <a:pt x="15097" y="15216"/>
                  </a:moveTo>
                  <a:cubicBezTo>
                    <a:pt x="14240" y="15692"/>
                    <a:pt x="12716" y="15692"/>
                    <a:pt x="11859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289" y="7310"/>
                    <a:pt x="27289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1104;p33">
              <a:extLst>
                <a:ext uri="{FF2B5EF4-FFF2-40B4-BE49-F238E27FC236}">
                  <a16:creationId xmlns:a16="http://schemas.microsoft.com/office/drawing/2014/main" id="{E5B4E149-51C8-A755-E795-DCB4909EF703}"/>
                </a:ext>
              </a:extLst>
            </p:cNvPr>
            <p:cNvSpPr/>
            <p:nvPr/>
          </p:nvSpPr>
          <p:spPr>
            <a:xfrm>
              <a:off x="6896545" y="2158307"/>
              <a:ext cx="13601" cy="8270"/>
            </a:xfrm>
            <a:custGeom>
              <a:avLst/>
              <a:gdLst/>
              <a:ahLst/>
              <a:cxnLst/>
              <a:rect l="l" t="t" r="r" b="b"/>
              <a:pathLst>
                <a:path w="4857" h="2953" extrusionOk="0">
                  <a:moveTo>
                    <a:pt x="286" y="1619"/>
                  </a:moveTo>
                  <a:lnTo>
                    <a:pt x="1143" y="2096"/>
                  </a:lnTo>
                  <a:lnTo>
                    <a:pt x="3810" y="572"/>
                  </a:lnTo>
                  <a:lnTo>
                    <a:pt x="3143" y="191"/>
                  </a:lnTo>
                  <a:lnTo>
                    <a:pt x="3429" y="0"/>
                  </a:lnTo>
                  <a:cubicBezTo>
                    <a:pt x="3429" y="0"/>
                    <a:pt x="4096" y="286"/>
                    <a:pt x="4477" y="286"/>
                  </a:cubicBezTo>
                  <a:lnTo>
                    <a:pt x="4858" y="476"/>
                  </a:lnTo>
                  <a:lnTo>
                    <a:pt x="1619" y="2381"/>
                  </a:lnTo>
                  <a:lnTo>
                    <a:pt x="2381" y="2762"/>
                  </a:lnTo>
                  <a:lnTo>
                    <a:pt x="2000" y="2953"/>
                  </a:lnTo>
                  <a:lnTo>
                    <a:pt x="0" y="1810"/>
                  </a:lnTo>
                  <a:lnTo>
                    <a:pt x="381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1105;p33">
              <a:extLst>
                <a:ext uri="{FF2B5EF4-FFF2-40B4-BE49-F238E27FC236}">
                  <a16:creationId xmlns:a16="http://schemas.microsoft.com/office/drawing/2014/main" id="{BCBBB080-53FA-103D-C144-9E3CB4F8C91E}"/>
                </a:ext>
              </a:extLst>
            </p:cNvPr>
            <p:cNvSpPr/>
            <p:nvPr/>
          </p:nvSpPr>
          <p:spPr>
            <a:xfrm>
              <a:off x="6885876" y="221785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1106;p33">
              <a:extLst>
                <a:ext uri="{FF2B5EF4-FFF2-40B4-BE49-F238E27FC236}">
                  <a16:creationId xmlns:a16="http://schemas.microsoft.com/office/drawing/2014/main" id="{E244CD79-30DE-18F8-CEBA-8A33914757D8}"/>
                </a:ext>
              </a:extLst>
            </p:cNvPr>
            <p:cNvSpPr/>
            <p:nvPr/>
          </p:nvSpPr>
          <p:spPr>
            <a:xfrm>
              <a:off x="6885943" y="221038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1107;p33">
              <a:extLst>
                <a:ext uri="{FF2B5EF4-FFF2-40B4-BE49-F238E27FC236}">
                  <a16:creationId xmlns:a16="http://schemas.microsoft.com/office/drawing/2014/main" id="{0BDC1EF1-E03C-774E-5545-1D21393834C0}"/>
                </a:ext>
              </a:extLst>
            </p:cNvPr>
            <p:cNvSpPr/>
            <p:nvPr/>
          </p:nvSpPr>
          <p:spPr>
            <a:xfrm>
              <a:off x="6915750" y="2225525"/>
              <a:ext cx="20003" cy="11202"/>
            </a:xfrm>
            <a:custGeom>
              <a:avLst/>
              <a:gdLst/>
              <a:ahLst/>
              <a:cxnLst/>
              <a:rect l="l" t="t" r="r" b="b"/>
              <a:pathLst>
                <a:path w="7143" h="4000" extrusionOk="0">
                  <a:moveTo>
                    <a:pt x="3048" y="0"/>
                  </a:moveTo>
                  <a:lnTo>
                    <a:pt x="3524" y="286"/>
                  </a:lnTo>
                  <a:lnTo>
                    <a:pt x="1905" y="1619"/>
                  </a:lnTo>
                  <a:cubicBezTo>
                    <a:pt x="1905" y="1619"/>
                    <a:pt x="1238" y="2191"/>
                    <a:pt x="953" y="2477"/>
                  </a:cubicBezTo>
                  <a:lnTo>
                    <a:pt x="953" y="2477"/>
                  </a:lnTo>
                  <a:cubicBezTo>
                    <a:pt x="953" y="2477"/>
                    <a:pt x="1905" y="2096"/>
                    <a:pt x="2381" y="2000"/>
                  </a:cubicBezTo>
                  <a:lnTo>
                    <a:pt x="4858" y="1143"/>
                  </a:lnTo>
                  <a:lnTo>
                    <a:pt x="5334" y="1333"/>
                  </a:lnTo>
                  <a:lnTo>
                    <a:pt x="3810" y="2762"/>
                  </a:lnTo>
                  <a:cubicBezTo>
                    <a:pt x="3810" y="2762"/>
                    <a:pt x="3238" y="3334"/>
                    <a:pt x="2857" y="3620"/>
                  </a:cubicBezTo>
                  <a:lnTo>
                    <a:pt x="2857" y="3620"/>
                  </a:lnTo>
                  <a:cubicBezTo>
                    <a:pt x="2857" y="3620"/>
                    <a:pt x="3810" y="3238"/>
                    <a:pt x="4286" y="3048"/>
                  </a:cubicBezTo>
                  <a:lnTo>
                    <a:pt x="6668" y="2096"/>
                  </a:lnTo>
                  <a:lnTo>
                    <a:pt x="7144" y="2381"/>
                  </a:lnTo>
                  <a:lnTo>
                    <a:pt x="2667" y="4000"/>
                  </a:lnTo>
                  <a:lnTo>
                    <a:pt x="2096" y="3715"/>
                  </a:lnTo>
                  <a:lnTo>
                    <a:pt x="3715" y="2096"/>
                  </a:lnTo>
                  <a:cubicBezTo>
                    <a:pt x="3715" y="2096"/>
                    <a:pt x="4096" y="1714"/>
                    <a:pt x="4381" y="1524"/>
                  </a:cubicBezTo>
                  <a:lnTo>
                    <a:pt x="4381" y="1524"/>
                  </a:lnTo>
                  <a:cubicBezTo>
                    <a:pt x="4381" y="1524"/>
                    <a:pt x="3715" y="1714"/>
                    <a:pt x="3334" y="1905"/>
                  </a:cubicBezTo>
                  <a:lnTo>
                    <a:pt x="571" y="2857"/>
                  </a:lnTo>
                  <a:lnTo>
                    <a:pt x="0" y="2572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1108;p33">
              <a:extLst>
                <a:ext uri="{FF2B5EF4-FFF2-40B4-BE49-F238E27FC236}">
                  <a16:creationId xmlns:a16="http://schemas.microsoft.com/office/drawing/2014/main" id="{E1EFE915-65DE-F468-5561-BA78107370AD}"/>
                </a:ext>
              </a:extLst>
            </p:cNvPr>
            <p:cNvSpPr/>
            <p:nvPr/>
          </p:nvSpPr>
          <p:spPr>
            <a:xfrm>
              <a:off x="6933887" y="224559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1109;p33">
              <a:extLst>
                <a:ext uri="{FF2B5EF4-FFF2-40B4-BE49-F238E27FC236}">
                  <a16:creationId xmlns:a16="http://schemas.microsoft.com/office/drawing/2014/main" id="{14D11CBE-77C1-16C4-F3B6-B0564932C944}"/>
                </a:ext>
              </a:extLst>
            </p:cNvPr>
            <p:cNvSpPr/>
            <p:nvPr/>
          </p:nvSpPr>
          <p:spPr>
            <a:xfrm>
              <a:off x="6933954" y="2237927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1110;p33">
              <a:extLst>
                <a:ext uri="{FF2B5EF4-FFF2-40B4-BE49-F238E27FC236}">
                  <a16:creationId xmlns:a16="http://schemas.microsoft.com/office/drawing/2014/main" id="{09B6067E-9D8A-DA1B-EC1A-F42C1658B649}"/>
                </a:ext>
              </a:extLst>
            </p:cNvPr>
            <p:cNvSpPr/>
            <p:nvPr/>
          </p:nvSpPr>
          <p:spPr>
            <a:xfrm>
              <a:off x="6964828" y="2254598"/>
              <a:ext cx="16270" cy="9334"/>
            </a:xfrm>
            <a:custGeom>
              <a:avLst/>
              <a:gdLst/>
              <a:ahLst/>
              <a:cxnLst/>
              <a:rect l="l" t="t" r="r" b="b"/>
              <a:pathLst>
                <a:path w="5810" h="3333" extrusionOk="0">
                  <a:moveTo>
                    <a:pt x="3715" y="95"/>
                  </a:moveTo>
                  <a:lnTo>
                    <a:pt x="5810" y="1333"/>
                  </a:lnTo>
                  <a:lnTo>
                    <a:pt x="5429" y="1524"/>
                  </a:lnTo>
                  <a:lnTo>
                    <a:pt x="3715" y="571"/>
                  </a:lnTo>
                  <a:lnTo>
                    <a:pt x="2572" y="1238"/>
                  </a:lnTo>
                  <a:lnTo>
                    <a:pt x="4001" y="2000"/>
                  </a:lnTo>
                  <a:lnTo>
                    <a:pt x="3620" y="2286"/>
                  </a:lnTo>
                  <a:lnTo>
                    <a:pt x="2191" y="1429"/>
                  </a:lnTo>
                  <a:lnTo>
                    <a:pt x="857" y="2191"/>
                  </a:lnTo>
                  <a:lnTo>
                    <a:pt x="2572" y="3143"/>
                  </a:lnTo>
                  <a:lnTo>
                    <a:pt x="2191" y="3334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1111;p33">
              <a:extLst>
                <a:ext uri="{FF2B5EF4-FFF2-40B4-BE49-F238E27FC236}">
                  <a16:creationId xmlns:a16="http://schemas.microsoft.com/office/drawing/2014/main" id="{5B70199D-E33D-77DD-DE37-D3242E7DC875}"/>
                </a:ext>
              </a:extLst>
            </p:cNvPr>
            <p:cNvSpPr/>
            <p:nvPr/>
          </p:nvSpPr>
          <p:spPr>
            <a:xfrm>
              <a:off x="6981898" y="2273070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1112;p33">
              <a:extLst>
                <a:ext uri="{FF2B5EF4-FFF2-40B4-BE49-F238E27FC236}">
                  <a16:creationId xmlns:a16="http://schemas.microsoft.com/office/drawing/2014/main" id="{6B74591B-8403-1A68-2BE2-1AA74AB1D783}"/>
                </a:ext>
              </a:extLst>
            </p:cNvPr>
            <p:cNvSpPr/>
            <p:nvPr/>
          </p:nvSpPr>
          <p:spPr>
            <a:xfrm>
              <a:off x="6981965" y="226560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9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8" name="Google Shape;1113;p33">
              <a:extLst>
                <a:ext uri="{FF2B5EF4-FFF2-40B4-BE49-F238E27FC236}">
                  <a16:creationId xmlns:a16="http://schemas.microsoft.com/office/drawing/2014/main" id="{CE78C9D6-2DFC-ECBC-F564-ABE693C809F0}"/>
                </a:ext>
              </a:extLst>
            </p:cNvPr>
            <p:cNvSpPr/>
            <p:nvPr/>
          </p:nvSpPr>
          <p:spPr>
            <a:xfrm>
              <a:off x="7012839" y="2282339"/>
              <a:ext cx="15656" cy="10135"/>
            </a:xfrm>
            <a:custGeom>
              <a:avLst/>
              <a:gdLst/>
              <a:ahLst/>
              <a:cxnLst/>
              <a:rect l="l" t="t" r="r" b="b"/>
              <a:pathLst>
                <a:path w="5591" h="3619" extrusionOk="0">
                  <a:moveTo>
                    <a:pt x="3715" y="0"/>
                  </a:moveTo>
                  <a:lnTo>
                    <a:pt x="4858" y="667"/>
                  </a:lnTo>
                  <a:cubicBezTo>
                    <a:pt x="5620" y="1143"/>
                    <a:pt x="5905" y="1619"/>
                    <a:pt x="5143" y="2000"/>
                  </a:cubicBezTo>
                  <a:cubicBezTo>
                    <a:pt x="4572" y="2286"/>
                    <a:pt x="3905" y="2286"/>
                    <a:pt x="3238" y="2096"/>
                  </a:cubicBezTo>
                  <a:lnTo>
                    <a:pt x="2572" y="3620"/>
                  </a:lnTo>
                  <a:lnTo>
                    <a:pt x="2000" y="3334"/>
                  </a:lnTo>
                  <a:lnTo>
                    <a:pt x="2667" y="1905"/>
                  </a:lnTo>
                  <a:lnTo>
                    <a:pt x="2000" y="1524"/>
                  </a:lnTo>
                  <a:lnTo>
                    <a:pt x="476" y="2476"/>
                  </a:lnTo>
                  <a:lnTo>
                    <a:pt x="0" y="2191"/>
                  </a:lnTo>
                  <a:lnTo>
                    <a:pt x="3715" y="95"/>
                  </a:lnTo>
                  <a:close/>
                  <a:moveTo>
                    <a:pt x="3048" y="1619"/>
                  </a:moveTo>
                  <a:cubicBezTo>
                    <a:pt x="3619" y="1905"/>
                    <a:pt x="4191" y="2000"/>
                    <a:pt x="4667" y="1714"/>
                  </a:cubicBezTo>
                  <a:cubicBezTo>
                    <a:pt x="5143" y="1429"/>
                    <a:pt x="5048" y="1143"/>
                    <a:pt x="4381" y="857"/>
                  </a:cubicBezTo>
                  <a:lnTo>
                    <a:pt x="3810" y="476"/>
                  </a:lnTo>
                  <a:lnTo>
                    <a:pt x="2381" y="1238"/>
                  </a:lnTo>
                  <a:lnTo>
                    <a:pt x="3048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9" name="Google Shape;1114;p33">
              <a:extLst>
                <a:ext uri="{FF2B5EF4-FFF2-40B4-BE49-F238E27FC236}">
                  <a16:creationId xmlns:a16="http://schemas.microsoft.com/office/drawing/2014/main" id="{1A465169-A5D4-97EA-741B-05D3B441B825}"/>
                </a:ext>
              </a:extLst>
            </p:cNvPr>
            <p:cNvSpPr/>
            <p:nvPr/>
          </p:nvSpPr>
          <p:spPr>
            <a:xfrm>
              <a:off x="6837599" y="2189915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11811" y="15193"/>
                  </a:lnTo>
                  <a:cubicBezTo>
                    <a:pt x="12668" y="15669"/>
                    <a:pt x="14192" y="15669"/>
                    <a:pt x="15049" y="15193"/>
                  </a:cubicBezTo>
                  <a:lnTo>
                    <a:pt x="26289" y="8715"/>
                  </a:lnTo>
                  <a:cubicBezTo>
                    <a:pt x="26289" y="8715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1115;p33">
              <a:extLst>
                <a:ext uri="{FF2B5EF4-FFF2-40B4-BE49-F238E27FC236}">
                  <a16:creationId xmlns:a16="http://schemas.microsoft.com/office/drawing/2014/main" id="{01434B31-D295-47C5-EF86-1F2F744232EC}"/>
                </a:ext>
              </a:extLst>
            </p:cNvPr>
            <p:cNvSpPr/>
            <p:nvPr/>
          </p:nvSpPr>
          <p:spPr>
            <a:xfrm>
              <a:off x="6838198" y="2182648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026" y="15216"/>
                  </a:moveTo>
                  <a:cubicBezTo>
                    <a:pt x="14168" y="15788"/>
                    <a:pt x="12644" y="15788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644" y="-119"/>
                    <a:pt x="14168" y="-119"/>
                    <a:pt x="15026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1116;p33">
              <a:extLst>
                <a:ext uri="{FF2B5EF4-FFF2-40B4-BE49-F238E27FC236}">
                  <a16:creationId xmlns:a16="http://schemas.microsoft.com/office/drawing/2014/main" id="{F238AA03-9AA4-0D73-518B-9B6D2B0F9B37}"/>
                </a:ext>
              </a:extLst>
            </p:cNvPr>
            <p:cNvSpPr/>
            <p:nvPr/>
          </p:nvSpPr>
          <p:spPr>
            <a:xfrm>
              <a:off x="6870119" y="2199934"/>
              <a:ext cx="14377" cy="11185"/>
            </a:xfrm>
            <a:custGeom>
              <a:avLst/>
              <a:gdLst/>
              <a:ahLst/>
              <a:cxnLst/>
              <a:rect l="l" t="t" r="r" b="b"/>
              <a:pathLst>
                <a:path w="5134" h="3994" extrusionOk="0">
                  <a:moveTo>
                    <a:pt x="389" y="2471"/>
                  </a:moveTo>
                  <a:cubicBezTo>
                    <a:pt x="-278" y="1899"/>
                    <a:pt x="-87" y="1232"/>
                    <a:pt x="960" y="566"/>
                  </a:cubicBezTo>
                  <a:cubicBezTo>
                    <a:pt x="2103" y="-101"/>
                    <a:pt x="3532" y="-196"/>
                    <a:pt x="4485" y="375"/>
                  </a:cubicBezTo>
                  <a:cubicBezTo>
                    <a:pt x="5437" y="947"/>
                    <a:pt x="5342" y="1709"/>
                    <a:pt x="4199" y="2376"/>
                  </a:cubicBezTo>
                  <a:cubicBezTo>
                    <a:pt x="3151" y="3042"/>
                    <a:pt x="1913" y="3138"/>
                    <a:pt x="960" y="2756"/>
                  </a:cubicBezTo>
                  <a:cubicBezTo>
                    <a:pt x="770" y="3042"/>
                    <a:pt x="960" y="3328"/>
                    <a:pt x="1341" y="3519"/>
                  </a:cubicBezTo>
                  <a:cubicBezTo>
                    <a:pt x="1532" y="3614"/>
                    <a:pt x="1627" y="3709"/>
                    <a:pt x="1722" y="3709"/>
                  </a:cubicBezTo>
                  <a:lnTo>
                    <a:pt x="1437" y="3995"/>
                  </a:lnTo>
                  <a:cubicBezTo>
                    <a:pt x="1437" y="3995"/>
                    <a:pt x="1056" y="3899"/>
                    <a:pt x="865" y="3709"/>
                  </a:cubicBezTo>
                  <a:cubicBezTo>
                    <a:pt x="198" y="3328"/>
                    <a:pt x="103" y="2852"/>
                    <a:pt x="389" y="2376"/>
                  </a:cubicBezTo>
                  <a:close/>
                  <a:moveTo>
                    <a:pt x="3627" y="2090"/>
                  </a:moveTo>
                  <a:cubicBezTo>
                    <a:pt x="4580" y="1518"/>
                    <a:pt x="4675" y="947"/>
                    <a:pt x="4009" y="566"/>
                  </a:cubicBezTo>
                  <a:cubicBezTo>
                    <a:pt x="3342" y="185"/>
                    <a:pt x="2389" y="280"/>
                    <a:pt x="1437" y="756"/>
                  </a:cubicBezTo>
                  <a:cubicBezTo>
                    <a:pt x="484" y="1328"/>
                    <a:pt x="294" y="1899"/>
                    <a:pt x="960" y="2280"/>
                  </a:cubicBezTo>
                  <a:cubicBezTo>
                    <a:pt x="1627" y="2661"/>
                    <a:pt x="2675" y="2566"/>
                    <a:pt x="3627" y="1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1117;p33">
              <a:extLst>
                <a:ext uri="{FF2B5EF4-FFF2-40B4-BE49-F238E27FC236}">
                  <a16:creationId xmlns:a16="http://schemas.microsoft.com/office/drawing/2014/main" id="{530AC06C-B468-2DF2-7922-02A0F2F11497}"/>
                </a:ext>
              </a:extLst>
            </p:cNvPr>
            <p:cNvSpPr/>
            <p:nvPr/>
          </p:nvSpPr>
          <p:spPr>
            <a:xfrm>
              <a:off x="7077654" y="2328551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1118;p33">
              <a:extLst>
                <a:ext uri="{FF2B5EF4-FFF2-40B4-BE49-F238E27FC236}">
                  <a16:creationId xmlns:a16="http://schemas.microsoft.com/office/drawing/2014/main" id="{39E16107-0E69-E28B-857E-185C513F056D}"/>
                </a:ext>
              </a:extLst>
            </p:cNvPr>
            <p:cNvSpPr/>
            <p:nvPr/>
          </p:nvSpPr>
          <p:spPr>
            <a:xfrm>
              <a:off x="7077722" y="232088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1119;p33">
              <a:extLst>
                <a:ext uri="{FF2B5EF4-FFF2-40B4-BE49-F238E27FC236}">
                  <a16:creationId xmlns:a16="http://schemas.microsoft.com/office/drawing/2014/main" id="{0F18382C-ECE1-BAB7-0E34-B20BBC577682}"/>
                </a:ext>
              </a:extLst>
            </p:cNvPr>
            <p:cNvSpPr/>
            <p:nvPr/>
          </p:nvSpPr>
          <p:spPr>
            <a:xfrm>
              <a:off x="7110729" y="2337555"/>
              <a:ext cx="14668" cy="8536"/>
            </a:xfrm>
            <a:custGeom>
              <a:avLst/>
              <a:gdLst/>
              <a:ahLst/>
              <a:cxnLst/>
              <a:rect l="l" t="t" r="r" b="b"/>
              <a:pathLst>
                <a:path w="5238" h="3048" extrusionOk="0">
                  <a:moveTo>
                    <a:pt x="1524" y="1905"/>
                  </a:moveTo>
                  <a:lnTo>
                    <a:pt x="2667" y="0"/>
                  </a:lnTo>
                  <a:lnTo>
                    <a:pt x="3143" y="286"/>
                  </a:lnTo>
                  <a:lnTo>
                    <a:pt x="2572" y="1143"/>
                  </a:lnTo>
                  <a:cubicBezTo>
                    <a:pt x="2572" y="1143"/>
                    <a:pt x="2286" y="1524"/>
                    <a:pt x="2096" y="1810"/>
                  </a:cubicBezTo>
                  <a:lnTo>
                    <a:pt x="2096" y="1810"/>
                  </a:lnTo>
                  <a:cubicBezTo>
                    <a:pt x="2096" y="1810"/>
                    <a:pt x="2857" y="1619"/>
                    <a:pt x="3238" y="1524"/>
                  </a:cubicBezTo>
                  <a:lnTo>
                    <a:pt x="4763" y="1238"/>
                  </a:lnTo>
                  <a:lnTo>
                    <a:pt x="5239" y="1524"/>
                  </a:lnTo>
                  <a:lnTo>
                    <a:pt x="1905" y="2191"/>
                  </a:lnTo>
                  <a:lnTo>
                    <a:pt x="476" y="3048"/>
                  </a:lnTo>
                  <a:lnTo>
                    <a:pt x="0" y="2762"/>
                  </a:lnTo>
                  <a:lnTo>
                    <a:pt x="1429" y="1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1120;p33">
              <a:extLst>
                <a:ext uri="{FF2B5EF4-FFF2-40B4-BE49-F238E27FC236}">
                  <a16:creationId xmlns:a16="http://schemas.microsoft.com/office/drawing/2014/main" id="{01F138C1-EE2B-91F8-19E2-6FEE66F54BA0}"/>
                </a:ext>
              </a:extLst>
            </p:cNvPr>
            <p:cNvSpPr/>
            <p:nvPr/>
          </p:nvSpPr>
          <p:spPr>
            <a:xfrm>
              <a:off x="7125666" y="2356292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1121;p33">
              <a:extLst>
                <a:ext uri="{FF2B5EF4-FFF2-40B4-BE49-F238E27FC236}">
                  <a16:creationId xmlns:a16="http://schemas.microsoft.com/office/drawing/2014/main" id="{AF5FE732-BC3C-0BB1-38F2-7AFE39662691}"/>
                </a:ext>
              </a:extLst>
            </p:cNvPr>
            <p:cNvSpPr/>
            <p:nvPr/>
          </p:nvSpPr>
          <p:spPr>
            <a:xfrm>
              <a:off x="7125733" y="234862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334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1122;p33">
              <a:extLst>
                <a:ext uri="{FF2B5EF4-FFF2-40B4-BE49-F238E27FC236}">
                  <a16:creationId xmlns:a16="http://schemas.microsoft.com/office/drawing/2014/main" id="{06786468-6796-0A2F-E3BF-97FBD70CF35E}"/>
                </a:ext>
              </a:extLst>
            </p:cNvPr>
            <p:cNvSpPr/>
            <p:nvPr/>
          </p:nvSpPr>
          <p:spPr>
            <a:xfrm>
              <a:off x="7157838" y="2365295"/>
              <a:ext cx="16105" cy="9104"/>
            </a:xfrm>
            <a:custGeom>
              <a:avLst/>
              <a:gdLst/>
              <a:ahLst/>
              <a:cxnLst/>
              <a:rect l="l" t="t" r="r" b="b"/>
              <a:pathLst>
                <a:path w="5751" h="3251" extrusionOk="0">
                  <a:moveTo>
                    <a:pt x="893" y="1238"/>
                  </a:moveTo>
                  <a:lnTo>
                    <a:pt x="3084" y="0"/>
                  </a:lnTo>
                  <a:lnTo>
                    <a:pt x="3560" y="286"/>
                  </a:lnTo>
                  <a:lnTo>
                    <a:pt x="1370" y="1524"/>
                  </a:lnTo>
                  <a:cubicBezTo>
                    <a:pt x="512" y="2000"/>
                    <a:pt x="608" y="2381"/>
                    <a:pt x="1084" y="2667"/>
                  </a:cubicBezTo>
                  <a:cubicBezTo>
                    <a:pt x="1560" y="2953"/>
                    <a:pt x="2227" y="3048"/>
                    <a:pt x="3084" y="2477"/>
                  </a:cubicBezTo>
                  <a:lnTo>
                    <a:pt x="5275" y="1238"/>
                  </a:lnTo>
                  <a:lnTo>
                    <a:pt x="5751" y="1524"/>
                  </a:lnTo>
                  <a:lnTo>
                    <a:pt x="3560" y="2762"/>
                  </a:lnTo>
                  <a:cubicBezTo>
                    <a:pt x="2417" y="3429"/>
                    <a:pt x="1370" y="3334"/>
                    <a:pt x="608" y="2953"/>
                  </a:cubicBezTo>
                  <a:cubicBezTo>
                    <a:pt x="-154" y="2477"/>
                    <a:pt x="-345" y="2000"/>
                    <a:pt x="893" y="1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1123;p33">
              <a:extLst>
                <a:ext uri="{FF2B5EF4-FFF2-40B4-BE49-F238E27FC236}">
                  <a16:creationId xmlns:a16="http://schemas.microsoft.com/office/drawing/2014/main" id="{9712C2F7-043F-931C-859F-BCDD1F81EB3E}"/>
                </a:ext>
              </a:extLst>
            </p:cNvPr>
            <p:cNvSpPr/>
            <p:nvPr/>
          </p:nvSpPr>
          <p:spPr>
            <a:xfrm>
              <a:off x="7173411" y="238376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1124;p33">
              <a:extLst>
                <a:ext uri="{FF2B5EF4-FFF2-40B4-BE49-F238E27FC236}">
                  <a16:creationId xmlns:a16="http://schemas.microsoft.com/office/drawing/2014/main" id="{D7AD4E6E-C55A-260D-45C0-DEFF9C2A2117}"/>
                </a:ext>
              </a:extLst>
            </p:cNvPr>
            <p:cNvSpPr/>
            <p:nvPr/>
          </p:nvSpPr>
          <p:spPr>
            <a:xfrm>
              <a:off x="7173478" y="2376099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1125;p33">
              <a:extLst>
                <a:ext uri="{FF2B5EF4-FFF2-40B4-BE49-F238E27FC236}">
                  <a16:creationId xmlns:a16="http://schemas.microsoft.com/office/drawing/2014/main" id="{D1366019-9CE3-FB5D-B95D-266D34FC18D0}"/>
                </a:ext>
              </a:extLst>
            </p:cNvPr>
            <p:cNvSpPr/>
            <p:nvPr/>
          </p:nvSpPr>
          <p:spPr>
            <a:xfrm>
              <a:off x="7207017" y="2394638"/>
              <a:ext cx="11733" cy="6668"/>
            </a:xfrm>
            <a:custGeom>
              <a:avLst/>
              <a:gdLst/>
              <a:ahLst/>
              <a:cxnLst/>
              <a:rect l="l" t="t" r="r" b="b"/>
              <a:pathLst>
                <a:path w="4190" h="2381" extrusionOk="0">
                  <a:moveTo>
                    <a:pt x="3715" y="0"/>
                  </a:moveTo>
                  <a:lnTo>
                    <a:pt x="4191" y="286"/>
                  </a:lnTo>
                  <a:lnTo>
                    <a:pt x="476" y="2381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1" name="Google Shape;1126;p33">
              <a:extLst>
                <a:ext uri="{FF2B5EF4-FFF2-40B4-BE49-F238E27FC236}">
                  <a16:creationId xmlns:a16="http://schemas.microsoft.com/office/drawing/2014/main" id="{34527543-1152-19A2-B22A-19270F2536F6}"/>
                </a:ext>
              </a:extLst>
            </p:cNvPr>
            <p:cNvSpPr/>
            <p:nvPr/>
          </p:nvSpPr>
          <p:spPr>
            <a:xfrm>
              <a:off x="7029377" y="2300544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310"/>
                  </a:lnTo>
                  <a:lnTo>
                    <a:pt x="23527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2" name="Google Shape;1127;p33">
              <a:extLst>
                <a:ext uri="{FF2B5EF4-FFF2-40B4-BE49-F238E27FC236}">
                  <a16:creationId xmlns:a16="http://schemas.microsoft.com/office/drawing/2014/main" id="{B016BF01-82D8-4341-C512-7513DA94B1B9}"/>
                </a:ext>
              </a:extLst>
            </p:cNvPr>
            <p:cNvSpPr/>
            <p:nvPr/>
          </p:nvSpPr>
          <p:spPr>
            <a:xfrm>
              <a:off x="7029442" y="2293342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1128;p33">
              <a:extLst>
                <a:ext uri="{FF2B5EF4-FFF2-40B4-BE49-F238E27FC236}">
                  <a16:creationId xmlns:a16="http://schemas.microsoft.com/office/drawing/2014/main" id="{D03ADA18-E319-07D6-D9B4-A4759D199B69}"/>
                </a:ext>
              </a:extLst>
            </p:cNvPr>
            <p:cNvSpPr/>
            <p:nvPr/>
          </p:nvSpPr>
          <p:spPr>
            <a:xfrm>
              <a:off x="7062718" y="2309548"/>
              <a:ext cx="14934" cy="8536"/>
            </a:xfrm>
            <a:custGeom>
              <a:avLst/>
              <a:gdLst/>
              <a:ahLst/>
              <a:cxnLst/>
              <a:rect l="l" t="t" r="r" b="b"/>
              <a:pathLst>
                <a:path w="5333" h="3048" extrusionOk="0">
                  <a:moveTo>
                    <a:pt x="3429" y="857"/>
                  </a:moveTo>
                  <a:lnTo>
                    <a:pt x="2286" y="190"/>
                  </a:lnTo>
                  <a:lnTo>
                    <a:pt x="2667" y="0"/>
                  </a:lnTo>
                  <a:lnTo>
                    <a:pt x="5334" y="1619"/>
                  </a:lnTo>
                  <a:lnTo>
                    <a:pt x="4953" y="1810"/>
                  </a:lnTo>
                  <a:lnTo>
                    <a:pt x="3810" y="1143"/>
                  </a:lnTo>
                  <a:lnTo>
                    <a:pt x="476" y="3048"/>
                  </a:lnTo>
                  <a:lnTo>
                    <a:pt x="0" y="2762"/>
                  </a:lnTo>
                  <a:lnTo>
                    <a:pt x="3334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1129;p33">
              <a:extLst>
                <a:ext uri="{FF2B5EF4-FFF2-40B4-BE49-F238E27FC236}">
                  <a16:creationId xmlns:a16="http://schemas.microsoft.com/office/drawing/2014/main" id="{157C8002-0CFE-2AAF-51FB-0376A5DAE706}"/>
                </a:ext>
              </a:extLst>
            </p:cNvPr>
            <p:cNvSpPr/>
            <p:nvPr/>
          </p:nvSpPr>
          <p:spPr>
            <a:xfrm>
              <a:off x="7269699" y="2439248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1130;p33">
              <a:extLst>
                <a:ext uri="{FF2B5EF4-FFF2-40B4-BE49-F238E27FC236}">
                  <a16:creationId xmlns:a16="http://schemas.microsoft.com/office/drawing/2014/main" id="{DCD34206-5AE5-DA88-84F1-452B017776F9}"/>
                </a:ext>
              </a:extLst>
            </p:cNvPr>
            <p:cNvSpPr/>
            <p:nvPr/>
          </p:nvSpPr>
          <p:spPr>
            <a:xfrm>
              <a:off x="7269766" y="2431581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2" y="7382"/>
                    <a:pt x="27122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1131;p33">
              <a:extLst>
                <a:ext uri="{FF2B5EF4-FFF2-40B4-BE49-F238E27FC236}">
                  <a16:creationId xmlns:a16="http://schemas.microsoft.com/office/drawing/2014/main" id="{8F2B027D-1A22-1276-8D0D-58C94D65BD65}"/>
                </a:ext>
              </a:extLst>
            </p:cNvPr>
            <p:cNvSpPr/>
            <p:nvPr/>
          </p:nvSpPr>
          <p:spPr>
            <a:xfrm>
              <a:off x="7300906" y="2448518"/>
              <a:ext cx="15318" cy="6934"/>
            </a:xfrm>
            <a:custGeom>
              <a:avLst/>
              <a:gdLst/>
              <a:ahLst/>
              <a:cxnLst/>
              <a:rect l="l" t="t" r="r" b="b"/>
              <a:pathLst>
                <a:path w="5470" h="2476" extrusionOk="0">
                  <a:moveTo>
                    <a:pt x="3620" y="0"/>
                  </a:moveTo>
                  <a:lnTo>
                    <a:pt x="4667" y="667"/>
                  </a:lnTo>
                  <a:cubicBezTo>
                    <a:pt x="5524" y="1143"/>
                    <a:pt x="5810" y="1619"/>
                    <a:pt x="4953" y="2096"/>
                  </a:cubicBezTo>
                  <a:cubicBezTo>
                    <a:pt x="4191" y="2572"/>
                    <a:pt x="3238" y="2477"/>
                    <a:pt x="2477" y="2000"/>
                  </a:cubicBezTo>
                  <a:lnTo>
                    <a:pt x="1905" y="1619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  <a:moveTo>
                    <a:pt x="2762" y="1619"/>
                  </a:moveTo>
                  <a:cubicBezTo>
                    <a:pt x="3429" y="2000"/>
                    <a:pt x="3905" y="2000"/>
                    <a:pt x="4477" y="1715"/>
                  </a:cubicBezTo>
                  <a:cubicBezTo>
                    <a:pt x="5048" y="1429"/>
                    <a:pt x="4858" y="1143"/>
                    <a:pt x="4191" y="762"/>
                  </a:cubicBezTo>
                  <a:lnTo>
                    <a:pt x="3620" y="476"/>
                  </a:lnTo>
                  <a:lnTo>
                    <a:pt x="2191" y="1334"/>
                  </a:lnTo>
                  <a:lnTo>
                    <a:pt x="2762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1132;p33">
              <a:extLst>
                <a:ext uri="{FF2B5EF4-FFF2-40B4-BE49-F238E27FC236}">
                  <a16:creationId xmlns:a16="http://schemas.microsoft.com/office/drawing/2014/main" id="{A48967DC-BCC6-F624-4DD5-DF9A30001E86}"/>
                </a:ext>
              </a:extLst>
            </p:cNvPr>
            <p:cNvSpPr/>
            <p:nvPr/>
          </p:nvSpPr>
          <p:spPr>
            <a:xfrm>
              <a:off x="7317444" y="2466989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1133;p33">
              <a:extLst>
                <a:ext uri="{FF2B5EF4-FFF2-40B4-BE49-F238E27FC236}">
                  <a16:creationId xmlns:a16="http://schemas.microsoft.com/office/drawing/2014/main" id="{03C2BE96-7AB5-16AE-0B7F-4D4E8A0D44F4}"/>
                </a:ext>
              </a:extLst>
            </p:cNvPr>
            <p:cNvSpPr/>
            <p:nvPr/>
          </p:nvSpPr>
          <p:spPr>
            <a:xfrm>
              <a:off x="7317511" y="2459520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1134;p33">
              <a:extLst>
                <a:ext uri="{FF2B5EF4-FFF2-40B4-BE49-F238E27FC236}">
                  <a16:creationId xmlns:a16="http://schemas.microsoft.com/office/drawing/2014/main" id="{2E065543-F753-4AD0-8AF5-5B86DE417619}"/>
                </a:ext>
              </a:extLst>
            </p:cNvPr>
            <p:cNvSpPr/>
            <p:nvPr/>
          </p:nvSpPr>
          <p:spPr>
            <a:xfrm>
              <a:off x="7348385" y="2477059"/>
              <a:ext cx="16536" cy="9603"/>
            </a:xfrm>
            <a:custGeom>
              <a:avLst/>
              <a:gdLst/>
              <a:ahLst/>
              <a:cxnLst/>
              <a:rect l="l" t="t" r="r" b="b"/>
              <a:pathLst>
                <a:path w="5905" h="3429" extrusionOk="0">
                  <a:moveTo>
                    <a:pt x="4858" y="0"/>
                  </a:moveTo>
                  <a:lnTo>
                    <a:pt x="5905" y="571"/>
                  </a:lnTo>
                  <a:lnTo>
                    <a:pt x="5620" y="762"/>
                  </a:lnTo>
                  <a:lnTo>
                    <a:pt x="4953" y="381"/>
                  </a:lnTo>
                  <a:lnTo>
                    <a:pt x="667" y="2857"/>
                  </a:lnTo>
                  <a:lnTo>
                    <a:pt x="1333" y="3238"/>
                  </a:lnTo>
                  <a:lnTo>
                    <a:pt x="1048" y="3429"/>
                  </a:lnTo>
                  <a:lnTo>
                    <a:pt x="0" y="2857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1135;p33">
              <a:extLst>
                <a:ext uri="{FF2B5EF4-FFF2-40B4-BE49-F238E27FC236}">
                  <a16:creationId xmlns:a16="http://schemas.microsoft.com/office/drawing/2014/main" id="{5359B4CF-DFDC-829C-127E-DCEADB7641B6}"/>
                </a:ext>
              </a:extLst>
            </p:cNvPr>
            <p:cNvSpPr/>
            <p:nvPr/>
          </p:nvSpPr>
          <p:spPr>
            <a:xfrm>
              <a:off x="7365455" y="2494730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1136;p33">
              <a:extLst>
                <a:ext uri="{FF2B5EF4-FFF2-40B4-BE49-F238E27FC236}">
                  <a16:creationId xmlns:a16="http://schemas.microsoft.com/office/drawing/2014/main" id="{6A21CE20-2450-6683-2054-2F114E065B2E}"/>
                </a:ext>
              </a:extLst>
            </p:cNvPr>
            <p:cNvSpPr/>
            <p:nvPr/>
          </p:nvSpPr>
          <p:spPr>
            <a:xfrm>
              <a:off x="7365522" y="248726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1137;p33">
              <a:extLst>
                <a:ext uri="{FF2B5EF4-FFF2-40B4-BE49-F238E27FC236}">
                  <a16:creationId xmlns:a16="http://schemas.microsoft.com/office/drawing/2014/main" id="{857C633E-5F33-C6F5-5C32-8DEC85FE02C6}"/>
                </a:ext>
              </a:extLst>
            </p:cNvPr>
            <p:cNvSpPr/>
            <p:nvPr/>
          </p:nvSpPr>
          <p:spPr>
            <a:xfrm>
              <a:off x="7395329" y="2504265"/>
              <a:ext cx="16536" cy="9334"/>
            </a:xfrm>
            <a:custGeom>
              <a:avLst/>
              <a:gdLst/>
              <a:ahLst/>
              <a:cxnLst/>
              <a:rect l="l" t="t" r="r" b="b"/>
              <a:pathLst>
                <a:path w="5905" h="3333" extrusionOk="0">
                  <a:moveTo>
                    <a:pt x="286" y="2667"/>
                  </a:moveTo>
                  <a:lnTo>
                    <a:pt x="952" y="3048"/>
                  </a:lnTo>
                  <a:lnTo>
                    <a:pt x="5239" y="572"/>
                  </a:lnTo>
                  <a:lnTo>
                    <a:pt x="4572" y="191"/>
                  </a:lnTo>
                  <a:lnTo>
                    <a:pt x="4858" y="0"/>
                  </a:lnTo>
                  <a:lnTo>
                    <a:pt x="5905" y="572"/>
                  </a:lnTo>
                  <a:lnTo>
                    <a:pt x="1048" y="3334"/>
                  </a:lnTo>
                  <a:lnTo>
                    <a:pt x="0" y="2762"/>
                  </a:lnTo>
                  <a:lnTo>
                    <a:pt x="286" y="27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1138;p33">
              <a:extLst>
                <a:ext uri="{FF2B5EF4-FFF2-40B4-BE49-F238E27FC236}">
                  <a16:creationId xmlns:a16="http://schemas.microsoft.com/office/drawing/2014/main" id="{EB212DFA-A957-CCDE-DAC7-6043BF4F01B0}"/>
                </a:ext>
              </a:extLst>
            </p:cNvPr>
            <p:cNvSpPr/>
            <p:nvPr/>
          </p:nvSpPr>
          <p:spPr>
            <a:xfrm>
              <a:off x="7221422" y="2411507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4" name="Google Shape;1139;p33">
              <a:extLst>
                <a:ext uri="{FF2B5EF4-FFF2-40B4-BE49-F238E27FC236}">
                  <a16:creationId xmlns:a16="http://schemas.microsoft.com/office/drawing/2014/main" id="{4271AC5A-E83E-854A-8BDF-68601216758F}"/>
                </a:ext>
              </a:extLst>
            </p:cNvPr>
            <p:cNvSpPr/>
            <p:nvPr/>
          </p:nvSpPr>
          <p:spPr>
            <a:xfrm>
              <a:off x="7221489" y="2404305"/>
              <a:ext cx="75350" cy="43543"/>
            </a:xfrm>
            <a:custGeom>
              <a:avLst/>
              <a:gdLst/>
              <a:ahLst/>
              <a:cxnLst/>
              <a:rect l="l" t="t" r="r" b="b"/>
              <a:pathLst>
                <a:path w="26908" h="15549" extrusionOk="0">
                  <a:moveTo>
                    <a:pt x="15121" y="15121"/>
                  </a:moveTo>
                  <a:cubicBezTo>
                    <a:pt x="14169" y="15693"/>
                    <a:pt x="12740" y="15693"/>
                    <a:pt x="11882" y="15121"/>
                  </a:cubicBezTo>
                  <a:lnTo>
                    <a:pt x="643" y="8644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644"/>
                  </a:cubicBezTo>
                  <a:lnTo>
                    <a:pt x="15121" y="15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5" name="Google Shape;1140;p33">
              <a:extLst>
                <a:ext uri="{FF2B5EF4-FFF2-40B4-BE49-F238E27FC236}">
                  <a16:creationId xmlns:a16="http://schemas.microsoft.com/office/drawing/2014/main" id="{56DE4E62-4DD8-1D5C-7F13-3D35F25C3604}"/>
                </a:ext>
              </a:extLst>
            </p:cNvPr>
            <p:cNvSpPr/>
            <p:nvPr/>
          </p:nvSpPr>
          <p:spPr>
            <a:xfrm>
              <a:off x="7254569" y="2421970"/>
              <a:ext cx="14282" cy="8127"/>
            </a:xfrm>
            <a:custGeom>
              <a:avLst/>
              <a:gdLst/>
              <a:ahLst/>
              <a:cxnLst/>
              <a:rect l="l" t="t" r="r" b="b"/>
              <a:pathLst>
                <a:path w="5100" h="2902" extrusionOk="0">
                  <a:moveTo>
                    <a:pt x="926" y="527"/>
                  </a:moveTo>
                  <a:cubicBezTo>
                    <a:pt x="2070" y="-140"/>
                    <a:pt x="3498" y="-140"/>
                    <a:pt x="4451" y="336"/>
                  </a:cubicBezTo>
                  <a:cubicBezTo>
                    <a:pt x="5403" y="908"/>
                    <a:pt x="5308" y="1670"/>
                    <a:pt x="4165" y="2336"/>
                  </a:cubicBezTo>
                  <a:cubicBezTo>
                    <a:pt x="2927" y="3003"/>
                    <a:pt x="1593" y="3099"/>
                    <a:pt x="641" y="2527"/>
                  </a:cubicBezTo>
                  <a:cubicBezTo>
                    <a:pt x="-312" y="1956"/>
                    <a:pt x="-217" y="1194"/>
                    <a:pt x="1022" y="527"/>
                  </a:cubicBezTo>
                  <a:close/>
                  <a:moveTo>
                    <a:pt x="3593" y="2051"/>
                  </a:moveTo>
                  <a:cubicBezTo>
                    <a:pt x="4451" y="1479"/>
                    <a:pt x="4641" y="908"/>
                    <a:pt x="3974" y="527"/>
                  </a:cubicBezTo>
                  <a:cubicBezTo>
                    <a:pt x="3308" y="146"/>
                    <a:pt x="2355" y="241"/>
                    <a:pt x="1403" y="717"/>
                  </a:cubicBezTo>
                  <a:cubicBezTo>
                    <a:pt x="450" y="1194"/>
                    <a:pt x="355" y="1860"/>
                    <a:pt x="1022" y="2241"/>
                  </a:cubicBezTo>
                  <a:cubicBezTo>
                    <a:pt x="1689" y="2622"/>
                    <a:pt x="2736" y="2527"/>
                    <a:pt x="3593" y="1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1141;p33">
              <a:extLst>
                <a:ext uri="{FF2B5EF4-FFF2-40B4-BE49-F238E27FC236}">
                  <a16:creationId xmlns:a16="http://schemas.microsoft.com/office/drawing/2014/main" id="{40C751BD-FD51-B1D2-6DF1-55CCFCCE2ED2}"/>
                </a:ext>
              </a:extLst>
            </p:cNvPr>
            <p:cNvSpPr/>
            <p:nvPr/>
          </p:nvSpPr>
          <p:spPr>
            <a:xfrm>
              <a:off x="6846669" y="2253066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1142;p33">
              <a:extLst>
                <a:ext uri="{FF2B5EF4-FFF2-40B4-BE49-F238E27FC236}">
                  <a16:creationId xmlns:a16="http://schemas.microsoft.com/office/drawing/2014/main" id="{9FF9387E-D57E-17D0-12FE-853B3C9E3B0B}"/>
                </a:ext>
              </a:extLst>
            </p:cNvPr>
            <p:cNvSpPr/>
            <p:nvPr/>
          </p:nvSpPr>
          <p:spPr>
            <a:xfrm>
              <a:off x="6846733" y="224559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406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1143;p33">
              <a:extLst>
                <a:ext uri="{FF2B5EF4-FFF2-40B4-BE49-F238E27FC236}">
                  <a16:creationId xmlns:a16="http://schemas.microsoft.com/office/drawing/2014/main" id="{A26CA881-C4C2-D276-B2EE-8310341C5B30}"/>
                </a:ext>
              </a:extLst>
            </p:cNvPr>
            <p:cNvSpPr/>
            <p:nvPr/>
          </p:nvSpPr>
          <p:spPr>
            <a:xfrm>
              <a:off x="6877341" y="2263097"/>
              <a:ext cx="14934" cy="7917"/>
            </a:xfrm>
            <a:custGeom>
              <a:avLst/>
              <a:gdLst/>
              <a:ahLst/>
              <a:cxnLst/>
              <a:rect l="l" t="t" r="r" b="b"/>
              <a:pathLst>
                <a:path w="5333" h="2827" extrusionOk="0">
                  <a:moveTo>
                    <a:pt x="191" y="1537"/>
                  </a:moveTo>
                  <a:lnTo>
                    <a:pt x="762" y="1537"/>
                  </a:lnTo>
                  <a:cubicBezTo>
                    <a:pt x="762" y="1537"/>
                    <a:pt x="953" y="2204"/>
                    <a:pt x="1333" y="2395"/>
                  </a:cubicBezTo>
                  <a:cubicBezTo>
                    <a:pt x="1810" y="2680"/>
                    <a:pt x="2381" y="2680"/>
                    <a:pt x="2667" y="2395"/>
                  </a:cubicBezTo>
                  <a:cubicBezTo>
                    <a:pt x="3048" y="2204"/>
                    <a:pt x="2953" y="1918"/>
                    <a:pt x="2667" y="1632"/>
                  </a:cubicBezTo>
                  <a:lnTo>
                    <a:pt x="2381" y="1156"/>
                  </a:lnTo>
                  <a:cubicBezTo>
                    <a:pt x="2381" y="1156"/>
                    <a:pt x="2000" y="489"/>
                    <a:pt x="2572" y="204"/>
                  </a:cubicBezTo>
                  <a:cubicBezTo>
                    <a:pt x="3143" y="-82"/>
                    <a:pt x="4096" y="-82"/>
                    <a:pt x="4667" y="299"/>
                  </a:cubicBezTo>
                  <a:cubicBezTo>
                    <a:pt x="5144" y="489"/>
                    <a:pt x="5334" y="870"/>
                    <a:pt x="5334" y="1156"/>
                  </a:cubicBezTo>
                  <a:lnTo>
                    <a:pt x="4763" y="1156"/>
                  </a:lnTo>
                  <a:cubicBezTo>
                    <a:pt x="4763" y="1156"/>
                    <a:pt x="4667" y="680"/>
                    <a:pt x="4286" y="489"/>
                  </a:cubicBezTo>
                  <a:cubicBezTo>
                    <a:pt x="3905" y="299"/>
                    <a:pt x="3429" y="204"/>
                    <a:pt x="3048" y="489"/>
                  </a:cubicBezTo>
                  <a:cubicBezTo>
                    <a:pt x="2667" y="680"/>
                    <a:pt x="2858" y="966"/>
                    <a:pt x="3048" y="1156"/>
                  </a:cubicBezTo>
                  <a:lnTo>
                    <a:pt x="3334" y="1537"/>
                  </a:lnTo>
                  <a:cubicBezTo>
                    <a:pt x="3334" y="1537"/>
                    <a:pt x="3620" y="2204"/>
                    <a:pt x="3048" y="2585"/>
                  </a:cubicBezTo>
                  <a:cubicBezTo>
                    <a:pt x="2477" y="2966"/>
                    <a:pt x="1524" y="2871"/>
                    <a:pt x="762" y="2490"/>
                  </a:cubicBezTo>
                  <a:cubicBezTo>
                    <a:pt x="286" y="2204"/>
                    <a:pt x="0" y="1823"/>
                    <a:pt x="0" y="1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1144;p33">
              <a:extLst>
                <a:ext uri="{FF2B5EF4-FFF2-40B4-BE49-F238E27FC236}">
                  <a16:creationId xmlns:a16="http://schemas.microsoft.com/office/drawing/2014/main" id="{7121BAA5-F1F4-7A3F-9C19-F77A986CAF75}"/>
                </a:ext>
              </a:extLst>
            </p:cNvPr>
            <p:cNvSpPr/>
            <p:nvPr/>
          </p:nvSpPr>
          <p:spPr>
            <a:xfrm>
              <a:off x="6894680" y="2280606"/>
              <a:ext cx="75748" cy="44011"/>
            </a:xfrm>
            <a:custGeom>
              <a:avLst/>
              <a:gdLst/>
              <a:ahLst/>
              <a:cxnLst/>
              <a:rect l="l" t="t" r="r" b="b"/>
              <a:pathLst>
                <a:path w="27050" h="15716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859" y="15859"/>
                    <a:pt x="14287" y="15859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1145;p33">
              <a:extLst>
                <a:ext uri="{FF2B5EF4-FFF2-40B4-BE49-F238E27FC236}">
                  <a16:creationId xmlns:a16="http://schemas.microsoft.com/office/drawing/2014/main" id="{F2AFBBBE-0AD0-AB96-DDB9-BE0505F66B09}"/>
                </a:ext>
              </a:extLst>
            </p:cNvPr>
            <p:cNvSpPr/>
            <p:nvPr/>
          </p:nvSpPr>
          <p:spPr>
            <a:xfrm>
              <a:off x="6894744" y="2273339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21" y="15216"/>
                  </a:moveTo>
                  <a:cubicBezTo>
                    <a:pt x="14169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313" y="7310"/>
                    <a:pt x="27313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1146;p33">
              <a:extLst>
                <a:ext uri="{FF2B5EF4-FFF2-40B4-BE49-F238E27FC236}">
                  <a16:creationId xmlns:a16="http://schemas.microsoft.com/office/drawing/2014/main" id="{2980344D-56DB-37B3-0FFA-31B403E6050A}"/>
                </a:ext>
              </a:extLst>
            </p:cNvPr>
            <p:cNvSpPr/>
            <p:nvPr/>
          </p:nvSpPr>
          <p:spPr>
            <a:xfrm>
              <a:off x="6925086" y="2290074"/>
              <a:ext cx="15102" cy="8970"/>
            </a:xfrm>
            <a:custGeom>
              <a:avLst/>
              <a:gdLst/>
              <a:ahLst/>
              <a:cxnLst/>
              <a:rect l="l" t="t" r="r" b="b"/>
              <a:pathLst>
                <a:path w="5393" h="3203" extrusionOk="0">
                  <a:moveTo>
                    <a:pt x="3620" y="95"/>
                  </a:moveTo>
                  <a:lnTo>
                    <a:pt x="4572" y="571"/>
                  </a:lnTo>
                  <a:cubicBezTo>
                    <a:pt x="5715" y="1238"/>
                    <a:pt x="5620" y="2000"/>
                    <a:pt x="4572" y="2667"/>
                  </a:cubicBezTo>
                  <a:cubicBezTo>
                    <a:pt x="3429" y="3334"/>
                    <a:pt x="2096" y="3429"/>
                    <a:pt x="953" y="2667"/>
                  </a:cubicBezTo>
                  <a:lnTo>
                    <a:pt x="0" y="2096"/>
                  </a:lnTo>
                  <a:lnTo>
                    <a:pt x="3715" y="0"/>
                  </a:lnTo>
                  <a:close/>
                  <a:moveTo>
                    <a:pt x="1238" y="2477"/>
                  </a:moveTo>
                  <a:cubicBezTo>
                    <a:pt x="2096" y="2953"/>
                    <a:pt x="3048" y="2858"/>
                    <a:pt x="4000" y="2381"/>
                  </a:cubicBezTo>
                  <a:cubicBezTo>
                    <a:pt x="4953" y="1810"/>
                    <a:pt x="5048" y="1334"/>
                    <a:pt x="4191" y="762"/>
                  </a:cubicBezTo>
                  <a:lnTo>
                    <a:pt x="3715" y="476"/>
                  </a:lnTo>
                  <a:lnTo>
                    <a:pt x="762" y="2096"/>
                  </a:lnTo>
                  <a:lnTo>
                    <a:pt x="1238" y="23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2" name="Google Shape;1147;p33">
              <a:extLst>
                <a:ext uri="{FF2B5EF4-FFF2-40B4-BE49-F238E27FC236}">
                  <a16:creationId xmlns:a16="http://schemas.microsoft.com/office/drawing/2014/main" id="{3BE2D32A-47E0-9556-2691-8AE1EC708356}"/>
                </a:ext>
              </a:extLst>
            </p:cNvPr>
            <p:cNvSpPr/>
            <p:nvPr/>
          </p:nvSpPr>
          <p:spPr>
            <a:xfrm>
              <a:off x="6942422" y="2308548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1148;p33">
              <a:extLst>
                <a:ext uri="{FF2B5EF4-FFF2-40B4-BE49-F238E27FC236}">
                  <a16:creationId xmlns:a16="http://schemas.microsoft.com/office/drawing/2014/main" id="{E90F1FA9-C5E6-6934-AD19-3A830126242D}"/>
                </a:ext>
              </a:extLst>
            </p:cNvPr>
            <p:cNvSpPr/>
            <p:nvPr/>
          </p:nvSpPr>
          <p:spPr>
            <a:xfrm>
              <a:off x="6942490" y="230107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1149;p33">
              <a:extLst>
                <a:ext uri="{FF2B5EF4-FFF2-40B4-BE49-F238E27FC236}">
                  <a16:creationId xmlns:a16="http://schemas.microsoft.com/office/drawing/2014/main" id="{2945B49B-9223-C016-F11A-0949CD2D644B}"/>
                </a:ext>
              </a:extLst>
            </p:cNvPr>
            <p:cNvSpPr/>
            <p:nvPr/>
          </p:nvSpPr>
          <p:spPr>
            <a:xfrm>
              <a:off x="6973632" y="2318349"/>
              <a:ext cx="16270" cy="6934"/>
            </a:xfrm>
            <a:custGeom>
              <a:avLst/>
              <a:gdLst/>
              <a:ahLst/>
              <a:cxnLst/>
              <a:rect l="l" t="t" r="r" b="b"/>
              <a:pathLst>
                <a:path w="5810" h="2476" extrusionOk="0">
                  <a:moveTo>
                    <a:pt x="3715" y="0"/>
                  </a:moveTo>
                  <a:lnTo>
                    <a:pt x="5810" y="1238"/>
                  </a:lnTo>
                  <a:lnTo>
                    <a:pt x="5429" y="1524"/>
                  </a:lnTo>
                  <a:lnTo>
                    <a:pt x="3715" y="572"/>
                  </a:lnTo>
                  <a:lnTo>
                    <a:pt x="2476" y="1334"/>
                  </a:lnTo>
                  <a:lnTo>
                    <a:pt x="3905" y="2191"/>
                  </a:lnTo>
                  <a:lnTo>
                    <a:pt x="3524" y="2381"/>
                  </a:lnTo>
                  <a:lnTo>
                    <a:pt x="2096" y="1524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1150;p33">
              <a:extLst>
                <a:ext uri="{FF2B5EF4-FFF2-40B4-BE49-F238E27FC236}">
                  <a16:creationId xmlns:a16="http://schemas.microsoft.com/office/drawing/2014/main" id="{152608F8-4438-A557-D049-2B616A31756D}"/>
                </a:ext>
              </a:extLst>
            </p:cNvPr>
            <p:cNvSpPr/>
            <p:nvPr/>
          </p:nvSpPr>
          <p:spPr>
            <a:xfrm>
              <a:off x="6798389" y="222505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310"/>
                  </a:lnTo>
                  <a:lnTo>
                    <a:pt x="23622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1151;p33">
              <a:extLst>
                <a:ext uri="{FF2B5EF4-FFF2-40B4-BE49-F238E27FC236}">
                  <a16:creationId xmlns:a16="http://schemas.microsoft.com/office/drawing/2014/main" id="{1AF2E300-2BFD-0798-98C8-EA33A51517A8}"/>
                </a:ext>
              </a:extLst>
            </p:cNvPr>
            <p:cNvSpPr/>
            <p:nvPr/>
          </p:nvSpPr>
          <p:spPr>
            <a:xfrm>
              <a:off x="6798456" y="2217854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406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1152;p33">
              <a:extLst>
                <a:ext uri="{FF2B5EF4-FFF2-40B4-BE49-F238E27FC236}">
                  <a16:creationId xmlns:a16="http://schemas.microsoft.com/office/drawing/2014/main" id="{4CEC5D20-8DE6-6513-7D5D-BB9C4C10979C}"/>
                </a:ext>
              </a:extLst>
            </p:cNvPr>
            <p:cNvSpPr/>
            <p:nvPr/>
          </p:nvSpPr>
          <p:spPr>
            <a:xfrm>
              <a:off x="6828263" y="2236194"/>
              <a:ext cx="15203" cy="8802"/>
            </a:xfrm>
            <a:custGeom>
              <a:avLst/>
              <a:gdLst/>
              <a:ahLst/>
              <a:cxnLst/>
              <a:rect l="l" t="t" r="r" b="b"/>
              <a:pathLst>
                <a:path w="5429" h="3143" extrusionOk="0">
                  <a:moveTo>
                    <a:pt x="4858" y="0"/>
                  </a:moveTo>
                  <a:lnTo>
                    <a:pt x="5429" y="286"/>
                  </a:lnTo>
                  <a:lnTo>
                    <a:pt x="2953" y="3143"/>
                  </a:lnTo>
                  <a:lnTo>
                    <a:pt x="2476" y="2857"/>
                  </a:lnTo>
                  <a:lnTo>
                    <a:pt x="3238" y="2000"/>
                  </a:lnTo>
                  <a:lnTo>
                    <a:pt x="1905" y="1238"/>
                  </a:lnTo>
                  <a:lnTo>
                    <a:pt x="476" y="1714"/>
                  </a:lnTo>
                  <a:lnTo>
                    <a:pt x="0" y="1429"/>
                  </a:lnTo>
                  <a:lnTo>
                    <a:pt x="4953" y="0"/>
                  </a:lnTo>
                  <a:close/>
                  <a:moveTo>
                    <a:pt x="2381" y="1048"/>
                  </a:moveTo>
                  <a:lnTo>
                    <a:pt x="3524" y="1714"/>
                  </a:lnTo>
                  <a:lnTo>
                    <a:pt x="3905" y="1334"/>
                  </a:lnTo>
                  <a:cubicBezTo>
                    <a:pt x="3905" y="1334"/>
                    <a:pt x="4477" y="667"/>
                    <a:pt x="4763" y="381"/>
                  </a:cubicBezTo>
                  <a:lnTo>
                    <a:pt x="4763" y="381"/>
                  </a:lnTo>
                  <a:cubicBezTo>
                    <a:pt x="4191" y="571"/>
                    <a:pt x="3715" y="762"/>
                    <a:pt x="3143" y="857"/>
                  </a:cubicBezTo>
                  <a:lnTo>
                    <a:pt x="2381" y="10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1153;p33">
              <a:extLst>
                <a:ext uri="{FF2B5EF4-FFF2-40B4-BE49-F238E27FC236}">
                  <a16:creationId xmlns:a16="http://schemas.microsoft.com/office/drawing/2014/main" id="{55B6E004-2117-038C-AC12-804F3F65FBCD}"/>
                </a:ext>
              </a:extLst>
            </p:cNvPr>
            <p:cNvSpPr/>
            <p:nvPr/>
          </p:nvSpPr>
          <p:spPr>
            <a:xfrm>
              <a:off x="7038445" y="2363761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1154;p33">
              <a:extLst>
                <a:ext uri="{FF2B5EF4-FFF2-40B4-BE49-F238E27FC236}">
                  <a16:creationId xmlns:a16="http://schemas.microsoft.com/office/drawing/2014/main" id="{D400A0BE-0B15-ADE8-0BA7-0ED573DEDBC5}"/>
                </a:ext>
              </a:extLst>
            </p:cNvPr>
            <p:cNvSpPr/>
            <p:nvPr/>
          </p:nvSpPr>
          <p:spPr>
            <a:xfrm>
              <a:off x="7038512" y="2356359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3"/>
                  </a:moveTo>
                  <a:cubicBezTo>
                    <a:pt x="14264" y="15764"/>
                    <a:pt x="12740" y="15764"/>
                    <a:pt x="11883" y="15193"/>
                  </a:cubicBezTo>
                  <a:lnTo>
                    <a:pt x="643" y="8716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716"/>
                  </a:cubicBezTo>
                  <a:lnTo>
                    <a:pt x="15121" y="15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1155;p33">
              <a:extLst>
                <a:ext uri="{FF2B5EF4-FFF2-40B4-BE49-F238E27FC236}">
                  <a16:creationId xmlns:a16="http://schemas.microsoft.com/office/drawing/2014/main" id="{E972F416-FDD8-C069-7FC7-E06525F598B6}"/>
                </a:ext>
              </a:extLst>
            </p:cNvPr>
            <p:cNvSpPr/>
            <p:nvPr/>
          </p:nvSpPr>
          <p:spPr>
            <a:xfrm>
              <a:off x="7068318" y="2373030"/>
              <a:ext cx="17869" cy="10401"/>
            </a:xfrm>
            <a:custGeom>
              <a:avLst/>
              <a:gdLst/>
              <a:ahLst/>
              <a:cxnLst/>
              <a:rect l="l" t="t" r="r" b="b"/>
              <a:pathLst>
                <a:path w="6381" h="3714" extrusionOk="0">
                  <a:moveTo>
                    <a:pt x="3715" y="0"/>
                  </a:moveTo>
                  <a:lnTo>
                    <a:pt x="4191" y="286"/>
                  </a:lnTo>
                  <a:lnTo>
                    <a:pt x="2667" y="1143"/>
                  </a:lnTo>
                  <a:lnTo>
                    <a:pt x="4381" y="2191"/>
                  </a:lnTo>
                  <a:lnTo>
                    <a:pt x="5905" y="1333"/>
                  </a:lnTo>
                  <a:lnTo>
                    <a:pt x="6382" y="1619"/>
                  </a:lnTo>
                  <a:lnTo>
                    <a:pt x="2667" y="3715"/>
                  </a:lnTo>
                  <a:lnTo>
                    <a:pt x="2191" y="3429"/>
                  </a:lnTo>
                  <a:lnTo>
                    <a:pt x="3905" y="2477"/>
                  </a:lnTo>
                  <a:lnTo>
                    <a:pt x="2191" y="1524"/>
                  </a:lnTo>
                  <a:lnTo>
                    <a:pt x="476" y="2477"/>
                  </a:lnTo>
                  <a:lnTo>
                    <a:pt x="0" y="2191"/>
                  </a:lnTo>
                  <a:lnTo>
                    <a:pt x="3715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1156;p33">
              <a:extLst>
                <a:ext uri="{FF2B5EF4-FFF2-40B4-BE49-F238E27FC236}">
                  <a16:creationId xmlns:a16="http://schemas.microsoft.com/office/drawing/2014/main" id="{05ECC192-AB5A-C9C6-DF1B-6FFE433ECE00}"/>
                </a:ext>
              </a:extLst>
            </p:cNvPr>
            <p:cNvSpPr/>
            <p:nvPr/>
          </p:nvSpPr>
          <p:spPr>
            <a:xfrm>
              <a:off x="7086190" y="239130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1157;p33">
              <a:extLst>
                <a:ext uri="{FF2B5EF4-FFF2-40B4-BE49-F238E27FC236}">
                  <a16:creationId xmlns:a16="http://schemas.microsoft.com/office/drawing/2014/main" id="{6DC6D8DD-B510-DDE1-E65E-3F5A16662305}"/>
                </a:ext>
              </a:extLst>
            </p:cNvPr>
            <p:cNvSpPr/>
            <p:nvPr/>
          </p:nvSpPr>
          <p:spPr>
            <a:xfrm>
              <a:off x="7086055" y="2384033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93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3" y="357"/>
                  </a:cubicBezTo>
                  <a:lnTo>
                    <a:pt x="26432" y="6834"/>
                  </a:lnTo>
                  <a:cubicBezTo>
                    <a:pt x="27289" y="7310"/>
                    <a:pt x="27289" y="8168"/>
                    <a:pt x="26432" y="8739"/>
                  </a:cubicBezTo>
                  <a:lnTo>
                    <a:pt x="15193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1158;p33">
              <a:extLst>
                <a:ext uri="{FF2B5EF4-FFF2-40B4-BE49-F238E27FC236}">
                  <a16:creationId xmlns:a16="http://schemas.microsoft.com/office/drawing/2014/main" id="{398610BB-5651-5EB0-37D0-D51590C38496}"/>
                </a:ext>
              </a:extLst>
            </p:cNvPr>
            <p:cNvSpPr/>
            <p:nvPr/>
          </p:nvSpPr>
          <p:spPr>
            <a:xfrm>
              <a:off x="7118105" y="2403706"/>
              <a:ext cx="14763" cy="5970"/>
            </a:xfrm>
            <a:custGeom>
              <a:avLst/>
              <a:gdLst/>
              <a:ahLst/>
              <a:cxnLst/>
              <a:rect l="l" t="t" r="r" b="b"/>
              <a:pathLst>
                <a:path w="5272" h="2132" extrusionOk="0">
                  <a:moveTo>
                    <a:pt x="33" y="857"/>
                  </a:moveTo>
                  <a:lnTo>
                    <a:pt x="605" y="857"/>
                  </a:lnTo>
                  <a:cubicBezTo>
                    <a:pt x="605" y="857"/>
                    <a:pt x="605" y="1334"/>
                    <a:pt x="890" y="1524"/>
                  </a:cubicBezTo>
                  <a:cubicBezTo>
                    <a:pt x="1272" y="1810"/>
                    <a:pt x="1748" y="1714"/>
                    <a:pt x="2224" y="1429"/>
                  </a:cubicBezTo>
                  <a:lnTo>
                    <a:pt x="4796" y="0"/>
                  </a:lnTo>
                  <a:lnTo>
                    <a:pt x="5272" y="286"/>
                  </a:lnTo>
                  <a:lnTo>
                    <a:pt x="2700" y="1810"/>
                  </a:lnTo>
                  <a:cubicBezTo>
                    <a:pt x="2033" y="2191"/>
                    <a:pt x="1272" y="2286"/>
                    <a:pt x="510" y="1810"/>
                  </a:cubicBezTo>
                  <a:cubicBezTo>
                    <a:pt x="33" y="1524"/>
                    <a:pt x="-62" y="1238"/>
                    <a:pt x="33" y="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1159;p33">
              <a:extLst>
                <a:ext uri="{FF2B5EF4-FFF2-40B4-BE49-F238E27FC236}">
                  <a16:creationId xmlns:a16="http://schemas.microsoft.com/office/drawing/2014/main" id="{57D58864-732F-B15A-91AC-4FFC95516BCE}"/>
                </a:ext>
              </a:extLst>
            </p:cNvPr>
            <p:cNvSpPr/>
            <p:nvPr/>
          </p:nvSpPr>
          <p:spPr>
            <a:xfrm>
              <a:off x="7134201" y="2419242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1160;p33">
              <a:extLst>
                <a:ext uri="{FF2B5EF4-FFF2-40B4-BE49-F238E27FC236}">
                  <a16:creationId xmlns:a16="http://schemas.microsoft.com/office/drawing/2014/main" id="{5BF82985-F472-DC2D-A7ED-33CF9B581E87}"/>
                </a:ext>
              </a:extLst>
            </p:cNvPr>
            <p:cNvSpPr/>
            <p:nvPr/>
          </p:nvSpPr>
          <p:spPr>
            <a:xfrm>
              <a:off x="7134268" y="2411575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1161;p33">
              <a:extLst>
                <a:ext uri="{FF2B5EF4-FFF2-40B4-BE49-F238E27FC236}">
                  <a16:creationId xmlns:a16="http://schemas.microsoft.com/office/drawing/2014/main" id="{50C2C48C-C669-C06A-21E4-32F1FC3DC552}"/>
                </a:ext>
              </a:extLst>
            </p:cNvPr>
            <p:cNvSpPr/>
            <p:nvPr/>
          </p:nvSpPr>
          <p:spPr>
            <a:xfrm>
              <a:off x="7164875" y="2428780"/>
              <a:ext cx="17337" cy="10401"/>
            </a:xfrm>
            <a:custGeom>
              <a:avLst/>
              <a:gdLst/>
              <a:ahLst/>
              <a:cxnLst/>
              <a:rect l="l" t="t" r="r" b="b"/>
              <a:pathLst>
                <a:path w="6191" h="3714" extrusionOk="0">
                  <a:moveTo>
                    <a:pt x="3620" y="0"/>
                  </a:moveTo>
                  <a:lnTo>
                    <a:pt x="4096" y="286"/>
                  </a:lnTo>
                  <a:lnTo>
                    <a:pt x="2286" y="1334"/>
                  </a:lnTo>
                  <a:lnTo>
                    <a:pt x="2286" y="1334"/>
                  </a:lnTo>
                  <a:lnTo>
                    <a:pt x="5715" y="1143"/>
                  </a:lnTo>
                  <a:lnTo>
                    <a:pt x="6191" y="1429"/>
                  </a:lnTo>
                  <a:lnTo>
                    <a:pt x="3620" y="1619"/>
                  </a:lnTo>
                  <a:lnTo>
                    <a:pt x="2667" y="3715"/>
                  </a:lnTo>
                  <a:lnTo>
                    <a:pt x="2191" y="3429"/>
                  </a:lnTo>
                  <a:lnTo>
                    <a:pt x="3048" y="1714"/>
                  </a:lnTo>
                  <a:lnTo>
                    <a:pt x="1619" y="1714"/>
                  </a:lnTo>
                  <a:cubicBezTo>
                    <a:pt x="1619" y="1714"/>
                    <a:pt x="476" y="2477"/>
                    <a:pt x="476" y="2477"/>
                  </a:cubicBez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7" name="Google Shape;1162;p33">
              <a:extLst>
                <a:ext uri="{FF2B5EF4-FFF2-40B4-BE49-F238E27FC236}">
                  <a16:creationId xmlns:a16="http://schemas.microsoft.com/office/drawing/2014/main" id="{17BC8A18-DB50-6B88-FC71-ABED37727E48}"/>
                </a:ext>
              </a:extLst>
            </p:cNvPr>
            <p:cNvSpPr/>
            <p:nvPr/>
          </p:nvSpPr>
          <p:spPr>
            <a:xfrm>
              <a:off x="6990167" y="2336020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1163;p33">
              <a:extLst>
                <a:ext uri="{FF2B5EF4-FFF2-40B4-BE49-F238E27FC236}">
                  <a16:creationId xmlns:a16="http://schemas.microsoft.com/office/drawing/2014/main" id="{7D7806FE-77AF-B758-9205-3F46498855E2}"/>
                </a:ext>
              </a:extLst>
            </p:cNvPr>
            <p:cNvSpPr/>
            <p:nvPr/>
          </p:nvSpPr>
          <p:spPr>
            <a:xfrm>
              <a:off x="6990235" y="2328551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263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1164;p33">
              <a:extLst>
                <a:ext uri="{FF2B5EF4-FFF2-40B4-BE49-F238E27FC236}">
                  <a16:creationId xmlns:a16="http://schemas.microsoft.com/office/drawing/2014/main" id="{185B751E-BE26-1F44-24B2-F2B81516B00E}"/>
                </a:ext>
              </a:extLst>
            </p:cNvPr>
            <p:cNvSpPr/>
            <p:nvPr/>
          </p:nvSpPr>
          <p:spPr>
            <a:xfrm>
              <a:off x="7022637" y="2346787"/>
              <a:ext cx="14206" cy="8370"/>
            </a:xfrm>
            <a:custGeom>
              <a:avLst/>
              <a:gdLst/>
              <a:ahLst/>
              <a:cxnLst/>
              <a:rect l="l" t="t" r="r" b="b"/>
              <a:pathLst>
                <a:path w="5073" h="2989" extrusionOk="0">
                  <a:moveTo>
                    <a:pt x="883" y="513"/>
                  </a:moveTo>
                  <a:cubicBezTo>
                    <a:pt x="2121" y="-154"/>
                    <a:pt x="3550" y="-154"/>
                    <a:pt x="4502" y="417"/>
                  </a:cubicBezTo>
                  <a:cubicBezTo>
                    <a:pt x="4978" y="703"/>
                    <a:pt x="5074" y="1084"/>
                    <a:pt x="5074" y="1275"/>
                  </a:cubicBezTo>
                  <a:lnTo>
                    <a:pt x="4502" y="1275"/>
                  </a:lnTo>
                  <a:cubicBezTo>
                    <a:pt x="4502" y="1275"/>
                    <a:pt x="4502" y="798"/>
                    <a:pt x="4121" y="608"/>
                  </a:cubicBezTo>
                  <a:cubicBezTo>
                    <a:pt x="3359" y="132"/>
                    <a:pt x="2311" y="227"/>
                    <a:pt x="1359" y="798"/>
                  </a:cubicBezTo>
                  <a:cubicBezTo>
                    <a:pt x="406" y="1370"/>
                    <a:pt x="311" y="1941"/>
                    <a:pt x="1073" y="2418"/>
                  </a:cubicBezTo>
                  <a:cubicBezTo>
                    <a:pt x="1359" y="2608"/>
                    <a:pt x="1740" y="2703"/>
                    <a:pt x="1930" y="2703"/>
                  </a:cubicBezTo>
                  <a:lnTo>
                    <a:pt x="2883" y="2132"/>
                  </a:lnTo>
                  <a:lnTo>
                    <a:pt x="2121" y="1656"/>
                  </a:lnTo>
                  <a:lnTo>
                    <a:pt x="2502" y="1465"/>
                  </a:lnTo>
                  <a:lnTo>
                    <a:pt x="3740" y="2132"/>
                  </a:lnTo>
                  <a:lnTo>
                    <a:pt x="2216" y="2989"/>
                  </a:lnTo>
                  <a:cubicBezTo>
                    <a:pt x="2216" y="2989"/>
                    <a:pt x="1168" y="2894"/>
                    <a:pt x="692" y="2608"/>
                  </a:cubicBezTo>
                  <a:cubicBezTo>
                    <a:pt x="-260" y="2037"/>
                    <a:pt x="-260" y="1179"/>
                    <a:pt x="883" y="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1165;p33">
              <a:extLst>
                <a:ext uri="{FF2B5EF4-FFF2-40B4-BE49-F238E27FC236}">
                  <a16:creationId xmlns:a16="http://schemas.microsoft.com/office/drawing/2014/main" id="{023875E8-99D5-7C4B-2F2F-FF3D907E197A}"/>
                </a:ext>
              </a:extLst>
            </p:cNvPr>
            <p:cNvSpPr/>
            <p:nvPr/>
          </p:nvSpPr>
          <p:spPr>
            <a:xfrm>
              <a:off x="7230223" y="247472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1166;p33">
              <a:extLst>
                <a:ext uri="{FF2B5EF4-FFF2-40B4-BE49-F238E27FC236}">
                  <a16:creationId xmlns:a16="http://schemas.microsoft.com/office/drawing/2014/main" id="{7D422D86-A012-3FE8-3661-B0614C6D1A73}"/>
                </a:ext>
              </a:extLst>
            </p:cNvPr>
            <p:cNvSpPr/>
            <p:nvPr/>
          </p:nvSpPr>
          <p:spPr>
            <a:xfrm>
              <a:off x="7230290" y="246725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2" name="Google Shape;1167;p33">
              <a:extLst>
                <a:ext uri="{FF2B5EF4-FFF2-40B4-BE49-F238E27FC236}">
                  <a16:creationId xmlns:a16="http://schemas.microsoft.com/office/drawing/2014/main" id="{1A0280C6-D916-BEAB-4E30-B8DAEA186F1B}"/>
                </a:ext>
              </a:extLst>
            </p:cNvPr>
            <p:cNvSpPr/>
            <p:nvPr/>
          </p:nvSpPr>
          <p:spPr>
            <a:xfrm>
              <a:off x="7260363" y="2487608"/>
              <a:ext cx="11336" cy="5878"/>
            </a:xfrm>
            <a:custGeom>
              <a:avLst/>
              <a:gdLst/>
              <a:ahLst/>
              <a:cxnLst/>
              <a:rect l="l" t="t" r="r" b="b"/>
              <a:pathLst>
                <a:path w="4048" h="2099" extrusionOk="0">
                  <a:moveTo>
                    <a:pt x="95" y="1662"/>
                  </a:moveTo>
                  <a:cubicBezTo>
                    <a:pt x="95" y="1662"/>
                    <a:pt x="1048" y="1662"/>
                    <a:pt x="1333" y="1662"/>
                  </a:cubicBezTo>
                  <a:cubicBezTo>
                    <a:pt x="1333" y="1662"/>
                    <a:pt x="1333" y="1662"/>
                    <a:pt x="1333" y="1662"/>
                  </a:cubicBezTo>
                  <a:cubicBezTo>
                    <a:pt x="1143" y="1566"/>
                    <a:pt x="1143" y="1376"/>
                    <a:pt x="1333" y="1281"/>
                  </a:cubicBezTo>
                  <a:cubicBezTo>
                    <a:pt x="1524" y="1185"/>
                    <a:pt x="1809" y="1281"/>
                    <a:pt x="2000" y="1281"/>
                  </a:cubicBezTo>
                  <a:cubicBezTo>
                    <a:pt x="2191" y="1471"/>
                    <a:pt x="2191" y="1662"/>
                    <a:pt x="1809" y="1852"/>
                  </a:cubicBezTo>
                  <a:cubicBezTo>
                    <a:pt x="1333" y="2138"/>
                    <a:pt x="667" y="2138"/>
                    <a:pt x="0" y="2043"/>
                  </a:cubicBezTo>
                  <a:lnTo>
                    <a:pt x="190" y="1852"/>
                  </a:lnTo>
                  <a:close/>
                  <a:moveTo>
                    <a:pt x="3238" y="42"/>
                  </a:moveTo>
                  <a:cubicBezTo>
                    <a:pt x="3238" y="42"/>
                    <a:pt x="3715" y="-53"/>
                    <a:pt x="3905" y="42"/>
                  </a:cubicBezTo>
                  <a:cubicBezTo>
                    <a:pt x="4096" y="138"/>
                    <a:pt x="4096" y="328"/>
                    <a:pt x="3905" y="423"/>
                  </a:cubicBezTo>
                  <a:cubicBezTo>
                    <a:pt x="3715" y="519"/>
                    <a:pt x="3429" y="519"/>
                    <a:pt x="3238" y="423"/>
                  </a:cubicBezTo>
                  <a:cubicBezTo>
                    <a:pt x="3048" y="328"/>
                    <a:pt x="3048" y="138"/>
                    <a:pt x="323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3" name="Google Shape;1168;p33">
              <a:extLst>
                <a:ext uri="{FF2B5EF4-FFF2-40B4-BE49-F238E27FC236}">
                  <a16:creationId xmlns:a16="http://schemas.microsoft.com/office/drawing/2014/main" id="{6D9DB555-D61C-86F4-C8B4-2ADDBA3DD989}"/>
                </a:ext>
              </a:extLst>
            </p:cNvPr>
            <p:cNvSpPr/>
            <p:nvPr/>
          </p:nvSpPr>
          <p:spPr>
            <a:xfrm>
              <a:off x="7278234" y="25024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4" name="Google Shape;1169;p33">
              <a:extLst>
                <a:ext uri="{FF2B5EF4-FFF2-40B4-BE49-F238E27FC236}">
                  <a16:creationId xmlns:a16="http://schemas.microsoft.com/office/drawing/2014/main" id="{90062A5C-AA20-73BE-7835-68E47AE42623}"/>
                </a:ext>
              </a:extLst>
            </p:cNvPr>
            <p:cNvSpPr/>
            <p:nvPr/>
          </p:nvSpPr>
          <p:spPr>
            <a:xfrm>
              <a:off x="7278302" y="249499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5" name="Google Shape;1170;p33">
              <a:extLst>
                <a:ext uri="{FF2B5EF4-FFF2-40B4-BE49-F238E27FC236}">
                  <a16:creationId xmlns:a16="http://schemas.microsoft.com/office/drawing/2014/main" id="{666A6DCD-B006-ACA6-1C93-F517234D1390}"/>
                </a:ext>
              </a:extLst>
            </p:cNvPr>
            <p:cNvSpPr/>
            <p:nvPr/>
          </p:nvSpPr>
          <p:spPr>
            <a:xfrm>
              <a:off x="7318161" y="2513560"/>
              <a:ext cx="5419" cy="2109"/>
            </a:xfrm>
            <a:custGeom>
              <a:avLst/>
              <a:gdLst/>
              <a:ahLst/>
              <a:cxnLst/>
              <a:rect l="l" t="t" r="r" b="b"/>
              <a:pathLst>
                <a:path w="1935" h="753" extrusionOk="0">
                  <a:moveTo>
                    <a:pt x="316" y="301"/>
                  </a:moveTo>
                  <a:cubicBezTo>
                    <a:pt x="316" y="301"/>
                    <a:pt x="1268" y="-80"/>
                    <a:pt x="1935" y="15"/>
                  </a:cubicBezTo>
                  <a:lnTo>
                    <a:pt x="1935" y="206"/>
                  </a:lnTo>
                  <a:cubicBezTo>
                    <a:pt x="1364" y="206"/>
                    <a:pt x="1078" y="206"/>
                    <a:pt x="697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887" y="396"/>
                    <a:pt x="887" y="587"/>
                    <a:pt x="697" y="682"/>
                  </a:cubicBezTo>
                  <a:cubicBezTo>
                    <a:pt x="506" y="777"/>
                    <a:pt x="316" y="777"/>
                    <a:pt x="125" y="682"/>
                  </a:cubicBezTo>
                  <a:cubicBezTo>
                    <a:pt x="-65" y="587"/>
                    <a:pt x="-65" y="396"/>
                    <a:pt x="316" y="2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6" name="Google Shape;1171;p33">
              <a:extLst>
                <a:ext uri="{FF2B5EF4-FFF2-40B4-BE49-F238E27FC236}">
                  <a16:creationId xmlns:a16="http://schemas.microsoft.com/office/drawing/2014/main" id="{50D346E7-D4A8-F358-4C1E-510DB295F1CB}"/>
                </a:ext>
              </a:extLst>
            </p:cNvPr>
            <p:cNvSpPr/>
            <p:nvPr/>
          </p:nvSpPr>
          <p:spPr>
            <a:xfrm>
              <a:off x="7182212" y="2446717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286" y="8358"/>
                    <a:pt x="667" y="8644"/>
                  </a:cubicBezTo>
                  <a:lnTo>
                    <a:pt x="11811" y="15121"/>
                  </a:lnTo>
                  <a:cubicBezTo>
                    <a:pt x="12668" y="15693"/>
                    <a:pt x="14192" y="15693"/>
                    <a:pt x="15050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7" name="Google Shape;1172;p33">
              <a:extLst>
                <a:ext uri="{FF2B5EF4-FFF2-40B4-BE49-F238E27FC236}">
                  <a16:creationId xmlns:a16="http://schemas.microsoft.com/office/drawing/2014/main" id="{25900464-2A93-3AB0-8A62-1D4A11561FFC}"/>
                </a:ext>
              </a:extLst>
            </p:cNvPr>
            <p:cNvSpPr/>
            <p:nvPr/>
          </p:nvSpPr>
          <p:spPr>
            <a:xfrm>
              <a:off x="7182346" y="2439248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097" y="15216"/>
                  </a:moveTo>
                  <a:cubicBezTo>
                    <a:pt x="14145" y="15693"/>
                    <a:pt x="12716" y="15693"/>
                    <a:pt x="11859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289" y="7310"/>
                    <a:pt x="27289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8" name="Google Shape;1173;p33">
              <a:extLst>
                <a:ext uri="{FF2B5EF4-FFF2-40B4-BE49-F238E27FC236}">
                  <a16:creationId xmlns:a16="http://schemas.microsoft.com/office/drawing/2014/main" id="{660EE92B-9A6A-AF12-0AAB-A7EE55CB5BDD}"/>
                </a:ext>
              </a:extLst>
            </p:cNvPr>
            <p:cNvSpPr/>
            <p:nvPr/>
          </p:nvSpPr>
          <p:spPr>
            <a:xfrm>
              <a:off x="7213687" y="2457053"/>
              <a:ext cx="11733" cy="9334"/>
            </a:xfrm>
            <a:custGeom>
              <a:avLst/>
              <a:gdLst/>
              <a:ahLst/>
              <a:cxnLst/>
              <a:rect l="l" t="t" r="r" b="b"/>
              <a:pathLst>
                <a:path w="4190" h="3333" extrusionOk="0">
                  <a:moveTo>
                    <a:pt x="3715" y="0"/>
                  </a:moveTo>
                  <a:lnTo>
                    <a:pt x="4191" y="286"/>
                  </a:lnTo>
                  <a:lnTo>
                    <a:pt x="857" y="2191"/>
                  </a:lnTo>
                  <a:lnTo>
                    <a:pt x="2476" y="3143"/>
                  </a:lnTo>
                  <a:lnTo>
                    <a:pt x="2096" y="3334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1174;p33">
              <a:extLst>
                <a:ext uri="{FF2B5EF4-FFF2-40B4-BE49-F238E27FC236}">
                  <a16:creationId xmlns:a16="http://schemas.microsoft.com/office/drawing/2014/main" id="{C3161584-1BD8-615B-685F-232C2A295A84}"/>
                </a:ext>
              </a:extLst>
            </p:cNvPr>
            <p:cNvSpPr/>
            <p:nvPr/>
          </p:nvSpPr>
          <p:spPr>
            <a:xfrm>
              <a:off x="6819727" y="2295476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2"/>
                    <a:pt x="14288" y="15692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0" name="Google Shape;1175;p33">
              <a:extLst>
                <a:ext uri="{FF2B5EF4-FFF2-40B4-BE49-F238E27FC236}">
                  <a16:creationId xmlns:a16="http://schemas.microsoft.com/office/drawing/2014/main" id="{6926701D-048A-AE3C-AA90-2652AC274B22}"/>
                </a:ext>
              </a:extLst>
            </p:cNvPr>
            <p:cNvSpPr/>
            <p:nvPr/>
          </p:nvSpPr>
          <p:spPr>
            <a:xfrm>
              <a:off x="6819794" y="2288007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1" name="Google Shape;1176;p33">
              <a:extLst>
                <a:ext uri="{FF2B5EF4-FFF2-40B4-BE49-F238E27FC236}">
                  <a16:creationId xmlns:a16="http://schemas.microsoft.com/office/drawing/2014/main" id="{E3ACE4EE-B763-A5F5-F03D-1480B9425457}"/>
                </a:ext>
              </a:extLst>
            </p:cNvPr>
            <p:cNvSpPr/>
            <p:nvPr/>
          </p:nvSpPr>
          <p:spPr>
            <a:xfrm>
              <a:off x="6849601" y="2304745"/>
              <a:ext cx="17337" cy="10401"/>
            </a:xfrm>
            <a:custGeom>
              <a:avLst/>
              <a:gdLst/>
              <a:ahLst/>
              <a:cxnLst/>
              <a:rect l="l" t="t" r="r" b="b"/>
              <a:pathLst>
                <a:path w="6191" h="3714" extrusionOk="0">
                  <a:moveTo>
                    <a:pt x="3048" y="1619"/>
                  </a:moveTo>
                  <a:lnTo>
                    <a:pt x="3810" y="0"/>
                  </a:lnTo>
                  <a:lnTo>
                    <a:pt x="4286" y="286"/>
                  </a:lnTo>
                  <a:lnTo>
                    <a:pt x="3810" y="1143"/>
                  </a:lnTo>
                  <a:cubicBezTo>
                    <a:pt x="3810" y="1143"/>
                    <a:pt x="3619" y="1429"/>
                    <a:pt x="3524" y="1619"/>
                  </a:cubicBezTo>
                  <a:lnTo>
                    <a:pt x="3524" y="1619"/>
                  </a:lnTo>
                  <a:cubicBezTo>
                    <a:pt x="3524" y="1619"/>
                    <a:pt x="4096" y="1524"/>
                    <a:pt x="4286" y="1524"/>
                  </a:cubicBezTo>
                  <a:lnTo>
                    <a:pt x="5715" y="1238"/>
                  </a:lnTo>
                  <a:lnTo>
                    <a:pt x="6191" y="1524"/>
                  </a:lnTo>
                  <a:lnTo>
                    <a:pt x="3334" y="2000"/>
                  </a:lnTo>
                  <a:lnTo>
                    <a:pt x="2572" y="3715"/>
                  </a:lnTo>
                  <a:lnTo>
                    <a:pt x="2096" y="3429"/>
                  </a:lnTo>
                  <a:lnTo>
                    <a:pt x="2572" y="2572"/>
                  </a:lnTo>
                  <a:cubicBezTo>
                    <a:pt x="2572" y="2572"/>
                    <a:pt x="2762" y="2286"/>
                    <a:pt x="2858" y="2000"/>
                  </a:cubicBezTo>
                  <a:lnTo>
                    <a:pt x="2858" y="2000"/>
                  </a:lnTo>
                  <a:cubicBezTo>
                    <a:pt x="2858" y="2000"/>
                    <a:pt x="2286" y="2096"/>
                    <a:pt x="2000" y="2191"/>
                  </a:cubicBezTo>
                  <a:lnTo>
                    <a:pt x="476" y="2476"/>
                  </a:lnTo>
                  <a:lnTo>
                    <a:pt x="0" y="2191"/>
                  </a:lnTo>
                  <a:lnTo>
                    <a:pt x="2953" y="17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2" name="Google Shape;1177;p33">
              <a:extLst>
                <a:ext uri="{FF2B5EF4-FFF2-40B4-BE49-F238E27FC236}">
                  <a16:creationId xmlns:a16="http://schemas.microsoft.com/office/drawing/2014/main" id="{DAC7394C-4460-DF08-66AD-961893DFD7A3}"/>
                </a:ext>
              </a:extLst>
            </p:cNvPr>
            <p:cNvSpPr/>
            <p:nvPr/>
          </p:nvSpPr>
          <p:spPr>
            <a:xfrm>
              <a:off x="6867738" y="2323216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3" name="Google Shape;1178;p33">
              <a:extLst>
                <a:ext uri="{FF2B5EF4-FFF2-40B4-BE49-F238E27FC236}">
                  <a16:creationId xmlns:a16="http://schemas.microsoft.com/office/drawing/2014/main" id="{5D08B92F-B185-F291-C6A4-13EED2819D45}"/>
                </a:ext>
              </a:extLst>
            </p:cNvPr>
            <p:cNvSpPr/>
            <p:nvPr/>
          </p:nvSpPr>
          <p:spPr>
            <a:xfrm>
              <a:off x="6867806" y="2315815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2"/>
                  </a:moveTo>
                  <a:cubicBezTo>
                    <a:pt x="14169" y="15764"/>
                    <a:pt x="12740" y="15764"/>
                    <a:pt x="11883" y="15192"/>
                  </a:cubicBezTo>
                  <a:lnTo>
                    <a:pt x="643" y="8715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382"/>
                    <a:pt x="27218" y="8239"/>
                    <a:pt x="26360" y="8715"/>
                  </a:cubicBezTo>
                  <a:lnTo>
                    <a:pt x="15121" y="15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4" name="Google Shape;1179;p33">
              <a:extLst>
                <a:ext uri="{FF2B5EF4-FFF2-40B4-BE49-F238E27FC236}">
                  <a16:creationId xmlns:a16="http://schemas.microsoft.com/office/drawing/2014/main" id="{46881ED2-5F8D-8A1C-36F1-3390B796CCAE}"/>
                </a:ext>
              </a:extLst>
            </p:cNvPr>
            <p:cNvSpPr/>
            <p:nvPr/>
          </p:nvSpPr>
          <p:spPr>
            <a:xfrm>
              <a:off x="6899970" y="2333945"/>
              <a:ext cx="14444" cy="7875"/>
            </a:xfrm>
            <a:custGeom>
              <a:avLst/>
              <a:gdLst/>
              <a:ahLst/>
              <a:cxnLst/>
              <a:rect l="l" t="t" r="r" b="b"/>
              <a:pathLst>
                <a:path w="5158" h="2812" extrusionOk="0">
                  <a:moveTo>
                    <a:pt x="1063" y="527"/>
                  </a:moveTo>
                  <a:cubicBezTo>
                    <a:pt x="2301" y="-140"/>
                    <a:pt x="3635" y="-140"/>
                    <a:pt x="4587" y="337"/>
                  </a:cubicBezTo>
                  <a:cubicBezTo>
                    <a:pt x="5064" y="622"/>
                    <a:pt x="5159" y="908"/>
                    <a:pt x="5159" y="1194"/>
                  </a:cubicBezTo>
                  <a:lnTo>
                    <a:pt x="4587" y="1194"/>
                  </a:lnTo>
                  <a:cubicBezTo>
                    <a:pt x="4587" y="1194"/>
                    <a:pt x="4492" y="717"/>
                    <a:pt x="4206" y="527"/>
                  </a:cubicBezTo>
                  <a:cubicBezTo>
                    <a:pt x="3444" y="146"/>
                    <a:pt x="2492" y="146"/>
                    <a:pt x="1539" y="717"/>
                  </a:cubicBezTo>
                  <a:cubicBezTo>
                    <a:pt x="587" y="1289"/>
                    <a:pt x="492" y="1861"/>
                    <a:pt x="1158" y="2241"/>
                  </a:cubicBezTo>
                  <a:cubicBezTo>
                    <a:pt x="1539" y="2432"/>
                    <a:pt x="1920" y="2527"/>
                    <a:pt x="2397" y="2527"/>
                  </a:cubicBezTo>
                  <a:lnTo>
                    <a:pt x="2397" y="2813"/>
                  </a:lnTo>
                  <a:cubicBezTo>
                    <a:pt x="1730" y="2813"/>
                    <a:pt x="1158" y="2813"/>
                    <a:pt x="682" y="2432"/>
                  </a:cubicBezTo>
                  <a:cubicBezTo>
                    <a:pt x="-270" y="1861"/>
                    <a:pt x="-270" y="1098"/>
                    <a:pt x="968" y="4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5" name="Google Shape;1180;p33">
              <a:extLst>
                <a:ext uri="{FF2B5EF4-FFF2-40B4-BE49-F238E27FC236}">
                  <a16:creationId xmlns:a16="http://schemas.microsoft.com/office/drawing/2014/main" id="{931D448D-AD3E-C29B-A03E-B2D4A93E64F0}"/>
                </a:ext>
              </a:extLst>
            </p:cNvPr>
            <p:cNvSpPr/>
            <p:nvPr/>
          </p:nvSpPr>
          <p:spPr>
            <a:xfrm>
              <a:off x="6915483" y="2350758"/>
              <a:ext cx="75482" cy="43745"/>
            </a:xfrm>
            <a:custGeom>
              <a:avLst/>
              <a:gdLst/>
              <a:ahLst/>
              <a:cxnLst/>
              <a:rect l="l" t="t" r="r" b="b"/>
              <a:pathLst>
                <a:path w="26955" h="15621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5"/>
                  </a:cubicBezTo>
                  <a:lnTo>
                    <a:pt x="11811" y="15193"/>
                  </a:lnTo>
                  <a:cubicBezTo>
                    <a:pt x="12763" y="15764"/>
                    <a:pt x="14192" y="15764"/>
                    <a:pt x="15050" y="15193"/>
                  </a:cubicBezTo>
                  <a:lnTo>
                    <a:pt x="26289" y="8715"/>
                  </a:lnTo>
                  <a:cubicBezTo>
                    <a:pt x="26289" y="8715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6" name="Google Shape;1181;p33">
              <a:extLst>
                <a:ext uri="{FF2B5EF4-FFF2-40B4-BE49-F238E27FC236}">
                  <a16:creationId xmlns:a16="http://schemas.microsoft.com/office/drawing/2014/main" id="{0AB8E765-4B6F-9963-BA5E-F71416BDFF90}"/>
                </a:ext>
              </a:extLst>
            </p:cNvPr>
            <p:cNvSpPr/>
            <p:nvPr/>
          </p:nvSpPr>
          <p:spPr>
            <a:xfrm>
              <a:off x="6915817" y="234348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025" y="15216"/>
                  </a:moveTo>
                  <a:cubicBezTo>
                    <a:pt x="14168" y="15693"/>
                    <a:pt x="12644" y="15693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7" name="Google Shape;1182;p33">
              <a:extLst>
                <a:ext uri="{FF2B5EF4-FFF2-40B4-BE49-F238E27FC236}">
                  <a16:creationId xmlns:a16="http://schemas.microsoft.com/office/drawing/2014/main" id="{18847426-0AA7-9F6F-0E79-5F2DBB4C29EA}"/>
                </a:ext>
              </a:extLst>
            </p:cNvPr>
            <p:cNvSpPr/>
            <p:nvPr/>
          </p:nvSpPr>
          <p:spPr>
            <a:xfrm>
              <a:off x="6948558" y="2359961"/>
              <a:ext cx="15203" cy="8802"/>
            </a:xfrm>
            <a:custGeom>
              <a:avLst/>
              <a:gdLst/>
              <a:ahLst/>
              <a:cxnLst/>
              <a:rect l="l" t="t" r="r" b="b"/>
              <a:pathLst>
                <a:path w="5429" h="3143" extrusionOk="0">
                  <a:moveTo>
                    <a:pt x="2572" y="0"/>
                  </a:moveTo>
                  <a:lnTo>
                    <a:pt x="3048" y="286"/>
                  </a:lnTo>
                  <a:lnTo>
                    <a:pt x="1619" y="1809"/>
                  </a:lnTo>
                  <a:cubicBezTo>
                    <a:pt x="1619" y="1809"/>
                    <a:pt x="1048" y="2381"/>
                    <a:pt x="762" y="2762"/>
                  </a:cubicBezTo>
                  <a:lnTo>
                    <a:pt x="762" y="2762"/>
                  </a:lnTo>
                  <a:cubicBezTo>
                    <a:pt x="1333" y="2572"/>
                    <a:pt x="1810" y="2476"/>
                    <a:pt x="2381" y="2286"/>
                  </a:cubicBezTo>
                  <a:lnTo>
                    <a:pt x="4953" y="1429"/>
                  </a:lnTo>
                  <a:lnTo>
                    <a:pt x="5429" y="1714"/>
                  </a:lnTo>
                  <a:lnTo>
                    <a:pt x="571" y="3143"/>
                  </a:lnTo>
                  <a:lnTo>
                    <a:pt x="0" y="2857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8" name="Google Shape;1183;p33">
              <a:extLst>
                <a:ext uri="{FF2B5EF4-FFF2-40B4-BE49-F238E27FC236}">
                  <a16:creationId xmlns:a16="http://schemas.microsoft.com/office/drawing/2014/main" id="{3999FCDD-19DE-94A3-1318-6B8D002D3367}"/>
                </a:ext>
              </a:extLst>
            </p:cNvPr>
            <p:cNvSpPr/>
            <p:nvPr/>
          </p:nvSpPr>
          <p:spPr>
            <a:xfrm>
              <a:off x="6771716" y="226773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9" name="Google Shape;1184;p33">
              <a:extLst>
                <a:ext uri="{FF2B5EF4-FFF2-40B4-BE49-F238E27FC236}">
                  <a16:creationId xmlns:a16="http://schemas.microsoft.com/office/drawing/2014/main" id="{A88B5051-800B-19D0-B1A2-2C4DEE0957CC}"/>
                </a:ext>
              </a:extLst>
            </p:cNvPr>
            <p:cNvSpPr/>
            <p:nvPr/>
          </p:nvSpPr>
          <p:spPr>
            <a:xfrm>
              <a:off x="6771316" y="2260266"/>
              <a:ext cx="76017" cy="43611"/>
            </a:xfrm>
            <a:custGeom>
              <a:avLst/>
              <a:gdLst/>
              <a:ahLst/>
              <a:cxnLst/>
              <a:rect l="l" t="t" r="r" b="b"/>
              <a:pathLst>
                <a:path w="27146" h="15573" extrusionOk="0">
                  <a:moveTo>
                    <a:pt x="15192" y="15216"/>
                  </a:moveTo>
                  <a:cubicBezTo>
                    <a:pt x="14335" y="15692"/>
                    <a:pt x="12811" y="15692"/>
                    <a:pt x="11954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384" y="7406"/>
                    <a:pt x="27384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0" name="Google Shape;1185;p33">
              <a:extLst>
                <a:ext uri="{FF2B5EF4-FFF2-40B4-BE49-F238E27FC236}">
                  <a16:creationId xmlns:a16="http://schemas.microsoft.com/office/drawing/2014/main" id="{4091795B-91E2-AEC4-810E-F0F6483EFB02}"/>
                </a:ext>
              </a:extLst>
            </p:cNvPr>
            <p:cNvSpPr/>
            <p:nvPr/>
          </p:nvSpPr>
          <p:spPr>
            <a:xfrm>
              <a:off x="6801590" y="2277273"/>
              <a:ext cx="17603" cy="9600"/>
            </a:xfrm>
            <a:custGeom>
              <a:avLst/>
              <a:gdLst/>
              <a:ahLst/>
              <a:cxnLst/>
              <a:rect l="l" t="t" r="r" b="b"/>
              <a:pathLst>
                <a:path w="6286" h="3428" extrusionOk="0">
                  <a:moveTo>
                    <a:pt x="381" y="1905"/>
                  </a:moveTo>
                  <a:lnTo>
                    <a:pt x="5334" y="1238"/>
                  </a:lnTo>
                  <a:lnTo>
                    <a:pt x="3524" y="190"/>
                  </a:lnTo>
                  <a:lnTo>
                    <a:pt x="3905" y="0"/>
                  </a:lnTo>
                  <a:lnTo>
                    <a:pt x="6287" y="1333"/>
                  </a:lnTo>
                  <a:lnTo>
                    <a:pt x="6001" y="1524"/>
                  </a:lnTo>
                  <a:lnTo>
                    <a:pt x="1048" y="2096"/>
                  </a:lnTo>
                  <a:lnTo>
                    <a:pt x="2953" y="3238"/>
                  </a:lnTo>
                  <a:lnTo>
                    <a:pt x="2572" y="3429"/>
                  </a:lnTo>
                  <a:lnTo>
                    <a:pt x="0" y="2000"/>
                  </a:lnTo>
                  <a:lnTo>
                    <a:pt x="286" y="18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1186;p33">
              <a:extLst>
                <a:ext uri="{FF2B5EF4-FFF2-40B4-BE49-F238E27FC236}">
                  <a16:creationId xmlns:a16="http://schemas.microsoft.com/office/drawing/2014/main" id="{0BC653E9-CA84-2842-05F1-6C000F8D67C6}"/>
                </a:ext>
              </a:extLst>
            </p:cNvPr>
            <p:cNvSpPr/>
            <p:nvPr/>
          </p:nvSpPr>
          <p:spPr>
            <a:xfrm>
              <a:off x="7011506" y="2406173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859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1187;p33">
              <a:extLst>
                <a:ext uri="{FF2B5EF4-FFF2-40B4-BE49-F238E27FC236}">
                  <a16:creationId xmlns:a16="http://schemas.microsoft.com/office/drawing/2014/main" id="{DB06F7AA-E7EE-8841-B8AF-68A91E7A4253}"/>
                </a:ext>
              </a:extLst>
            </p:cNvPr>
            <p:cNvSpPr/>
            <p:nvPr/>
          </p:nvSpPr>
          <p:spPr>
            <a:xfrm>
              <a:off x="7011573" y="2398704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311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1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1188;p33">
              <a:extLst>
                <a:ext uri="{FF2B5EF4-FFF2-40B4-BE49-F238E27FC236}">
                  <a16:creationId xmlns:a16="http://schemas.microsoft.com/office/drawing/2014/main" id="{A04F1D93-AF01-38D9-AE78-64BE5B7A9D7A}"/>
                </a:ext>
              </a:extLst>
            </p:cNvPr>
            <p:cNvSpPr/>
            <p:nvPr/>
          </p:nvSpPr>
          <p:spPr>
            <a:xfrm>
              <a:off x="7041645" y="2415176"/>
              <a:ext cx="17603" cy="10401"/>
            </a:xfrm>
            <a:custGeom>
              <a:avLst/>
              <a:gdLst/>
              <a:ahLst/>
              <a:cxnLst/>
              <a:rect l="l" t="t" r="r" b="b"/>
              <a:pathLst>
                <a:path w="6286" h="3714" extrusionOk="0">
                  <a:moveTo>
                    <a:pt x="3620" y="95"/>
                  </a:moveTo>
                  <a:lnTo>
                    <a:pt x="4096" y="381"/>
                  </a:lnTo>
                  <a:lnTo>
                    <a:pt x="3143" y="2477"/>
                  </a:lnTo>
                  <a:lnTo>
                    <a:pt x="2762" y="3143"/>
                  </a:lnTo>
                  <a:lnTo>
                    <a:pt x="2762" y="3143"/>
                  </a:lnTo>
                  <a:cubicBezTo>
                    <a:pt x="2762" y="3143"/>
                    <a:pt x="3524" y="2667"/>
                    <a:pt x="3905" y="2477"/>
                  </a:cubicBezTo>
                  <a:lnTo>
                    <a:pt x="5810" y="1334"/>
                  </a:lnTo>
                  <a:lnTo>
                    <a:pt x="6287" y="1619"/>
                  </a:lnTo>
                  <a:lnTo>
                    <a:pt x="2572" y="3715"/>
                  </a:lnTo>
                  <a:lnTo>
                    <a:pt x="2096" y="3429"/>
                  </a:lnTo>
                  <a:lnTo>
                    <a:pt x="3143" y="1334"/>
                  </a:lnTo>
                  <a:lnTo>
                    <a:pt x="3524" y="667"/>
                  </a:lnTo>
                  <a:lnTo>
                    <a:pt x="3524" y="667"/>
                  </a:lnTo>
                  <a:cubicBezTo>
                    <a:pt x="3524" y="667"/>
                    <a:pt x="2857" y="1143"/>
                    <a:pt x="2381" y="1334"/>
                  </a:cubicBezTo>
                  <a:lnTo>
                    <a:pt x="476" y="2477"/>
                  </a:lnTo>
                  <a:lnTo>
                    <a:pt x="0" y="219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1189;p33">
              <a:extLst>
                <a:ext uri="{FF2B5EF4-FFF2-40B4-BE49-F238E27FC236}">
                  <a16:creationId xmlns:a16="http://schemas.microsoft.com/office/drawing/2014/main" id="{73572931-8F64-E917-02D6-780E80265AA8}"/>
                </a:ext>
              </a:extLst>
            </p:cNvPr>
            <p:cNvSpPr/>
            <p:nvPr/>
          </p:nvSpPr>
          <p:spPr>
            <a:xfrm>
              <a:off x="7059517" y="2433913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1190;p33">
              <a:extLst>
                <a:ext uri="{FF2B5EF4-FFF2-40B4-BE49-F238E27FC236}">
                  <a16:creationId xmlns:a16="http://schemas.microsoft.com/office/drawing/2014/main" id="{7FB7B8CA-0E91-1CBF-F2B2-560619C5B378}"/>
                </a:ext>
              </a:extLst>
            </p:cNvPr>
            <p:cNvSpPr/>
            <p:nvPr/>
          </p:nvSpPr>
          <p:spPr>
            <a:xfrm>
              <a:off x="7059315" y="242644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1191;p33">
              <a:extLst>
                <a:ext uri="{FF2B5EF4-FFF2-40B4-BE49-F238E27FC236}">
                  <a16:creationId xmlns:a16="http://schemas.microsoft.com/office/drawing/2014/main" id="{ACCD0C69-FFEC-3E4D-A5AF-F784470AF988}"/>
                </a:ext>
              </a:extLst>
            </p:cNvPr>
            <p:cNvSpPr/>
            <p:nvPr/>
          </p:nvSpPr>
          <p:spPr>
            <a:xfrm>
              <a:off x="7089124" y="2442648"/>
              <a:ext cx="18936" cy="10936"/>
            </a:xfrm>
            <a:custGeom>
              <a:avLst/>
              <a:gdLst/>
              <a:ahLst/>
              <a:cxnLst/>
              <a:rect l="l" t="t" r="r" b="b"/>
              <a:pathLst>
                <a:path w="6762" h="3905" extrusionOk="0">
                  <a:moveTo>
                    <a:pt x="3620" y="0"/>
                  </a:moveTo>
                  <a:lnTo>
                    <a:pt x="4191" y="381"/>
                  </a:lnTo>
                  <a:lnTo>
                    <a:pt x="2953" y="1905"/>
                  </a:lnTo>
                  <a:cubicBezTo>
                    <a:pt x="2953" y="1905"/>
                    <a:pt x="2572" y="2286"/>
                    <a:pt x="2477" y="2477"/>
                  </a:cubicBezTo>
                  <a:lnTo>
                    <a:pt x="2477" y="2477"/>
                  </a:lnTo>
                  <a:cubicBezTo>
                    <a:pt x="2477" y="2477"/>
                    <a:pt x="3143" y="2286"/>
                    <a:pt x="3524" y="2191"/>
                  </a:cubicBezTo>
                  <a:lnTo>
                    <a:pt x="6191" y="1429"/>
                  </a:lnTo>
                  <a:lnTo>
                    <a:pt x="6763" y="1810"/>
                  </a:lnTo>
                  <a:lnTo>
                    <a:pt x="3048" y="3905"/>
                  </a:lnTo>
                  <a:lnTo>
                    <a:pt x="2572" y="3620"/>
                  </a:lnTo>
                  <a:lnTo>
                    <a:pt x="4572" y="2477"/>
                  </a:lnTo>
                  <a:cubicBezTo>
                    <a:pt x="4572" y="2477"/>
                    <a:pt x="5334" y="2096"/>
                    <a:pt x="5715" y="1905"/>
                  </a:cubicBezTo>
                  <a:lnTo>
                    <a:pt x="5715" y="1905"/>
                  </a:lnTo>
                  <a:cubicBezTo>
                    <a:pt x="5715" y="1905"/>
                    <a:pt x="4572" y="2191"/>
                    <a:pt x="4572" y="2191"/>
                  </a:cubicBezTo>
                  <a:lnTo>
                    <a:pt x="1905" y="2953"/>
                  </a:lnTo>
                  <a:lnTo>
                    <a:pt x="1619" y="2762"/>
                  </a:lnTo>
                  <a:lnTo>
                    <a:pt x="2857" y="1238"/>
                  </a:lnTo>
                  <a:lnTo>
                    <a:pt x="3429" y="571"/>
                  </a:lnTo>
                  <a:lnTo>
                    <a:pt x="3429" y="571"/>
                  </a:lnTo>
                  <a:cubicBezTo>
                    <a:pt x="3429" y="571"/>
                    <a:pt x="2762" y="1048"/>
                    <a:pt x="2381" y="1238"/>
                  </a:cubicBezTo>
                  <a:lnTo>
                    <a:pt x="381" y="2381"/>
                  </a:lnTo>
                  <a:lnTo>
                    <a:pt x="0" y="209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1192;p33">
              <a:extLst>
                <a:ext uri="{FF2B5EF4-FFF2-40B4-BE49-F238E27FC236}">
                  <a16:creationId xmlns:a16="http://schemas.microsoft.com/office/drawing/2014/main" id="{EAF0D64C-E895-2885-89E5-E59027EDC23E}"/>
                </a:ext>
              </a:extLst>
            </p:cNvPr>
            <p:cNvSpPr/>
            <p:nvPr/>
          </p:nvSpPr>
          <p:spPr>
            <a:xfrm>
              <a:off x="7107262" y="246165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8" name="Google Shape;1193;p33">
              <a:extLst>
                <a:ext uri="{FF2B5EF4-FFF2-40B4-BE49-F238E27FC236}">
                  <a16:creationId xmlns:a16="http://schemas.microsoft.com/office/drawing/2014/main" id="{1B6EDFCB-62EC-69DF-A659-BAFF15C3089E}"/>
                </a:ext>
              </a:extLst>
            </p:cNvPr>
            <p:cNvSpPr/>
            <p:nvPr/>
          </p:nvSpPr>
          <p:spPr>
            <a:xfrm>
              <a:off x="7107329" y="2453987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169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9" name="Google Shape;1194;p33">
              <a:extLst>
                <a:ext uri="{FF2B5EF4-FFF2-40B4-BE49-F238E27FC236}">
                  <a16:creationId xmlns:a16="http://schemas.microsoft.com/office/drawing/2014/main" id="{32680657-E28A-BA45-00F9-81F07A847D3C}"/>
                </a:ext>
              </a:extLst>
            </p:cNvPr>
            <p:cNvSpPr/>
            <p:nvPr/>
          </p:nvSpPr>
          <p:spPr>
            <a:xfrm>
              <a:off x="7143002" y="2474124"/>
              <a:ext cx="10400" cy="5867"/>
            </a:xfrm>
            <a:custGeom>
              <a:avLst/>
              <a:gdLst/>
              <a:ahLst/>
              <a:cxnLst/>
              <a:rect l="l" t="t" r="r" b="b"/>
              <a:pathLst>
                <a:path w="3714" h="2095" extrusionOk="0">
                  <a:moveTo>
                    <a:pt x="0" y="190"/>
                  </a:moveTo>
                  <a:lnTo>
                    <a:pt x="381" y="0"/>
                  </a:lnTo>
                  <a:lnTo>
                    <a:pt x="3715" y="857"/>
                  </a:lnTo>
                  <a:lnTo>
                    <a:pt x="3334" y="1143"/>
                  </a:lnTo>
                  <a:lnTo>
                    <a:pt x="1715" y="667"/>
                  </a:lnTo>
                  <a:lnTo>
                    <a:pt x="667" y="381"/>
                  </a:lnTo>
                  <a:lnTo>
                    <a:pt x="667" y="381"/>
                  </a:lnTo>
                  <a:cubicBezTo>
                    <a:pt x="667" y="381"/>
                    <a:pt x="1143" y="952"/>
                    <a:pt x="1143" y="952"/>
                  </a:cubicBezTo>
                  <a:lnTo>
                    <a:pt x="1905" y="1905"/>
                  </a:lnTo>
                  <a:lnTo>
                    <a:pt x="1524" y="2096"/>
                  </a:lnTo>
                  <a:lnTo>
                    <a:pt x="95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1195;p33">
              <a:extLst>
                <a:ext uri="{FF2B5EF4-FFF2-40B4-BE49-F238E27FC236}">
                  <a16:creationId xmlns:a16="http://schemas.microsoft.com/office/drawing/2014/main" id="{8E1CDAD6-C20E-542F-48E3-165E4A58DDC9}"/>
                </a:ext>
              </a:extLst>
            </p:cNvPr>
            <p:cNvSpPr/>
            <p:nvPr/>
          </p:nvSpPr>
          <p:spPr>
            <a:xfrm>
              <a:off x="6963229" y="2378432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811" y="15216"/>
                  </a:lnTo>
                  <a:cubicBezTo>
                    <a:pt x="12668" y="15693"/>
                    <a:pt x="14192" y="15693"/>
                    <a:pt x="15049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1196;p33">
              <a:extLst>
                <a:ext uri="{FF2B5EF4-FFF2-40B4-BE49-F238E27FC236}">
                  <a16:creationId xmlns:a16="http://schemas.microsoft.com/office/drawing/2014/main" id="{4A0F2621-86EB-B066-8BD7-373E27DAB97A}"/>
                </a:ext>
              </a:extLst>
            </p:cNvPr>
            <p:cNvSpPr/>
            <p:nvPr/>
          </p:nvSpPr>
          <p:spPr>
            <a:xfrm>
              <a:off x="6963562" y="2370963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26" y="15216"/>
                  </a:moveTo>
                  <a:cubicBezTo>
                    <a:pt x="14169" y="15693"/>
                    <a:pt x="12645" y="15693"/>
                    <a:pt x="11787" y="15216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787" y="357"/>
                  </a:lnTo>
                  <a:cubicBezTo>
                    <a:pt x="12645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218" y="7310"/>
                    <a:pt x="27218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1197;p33">
              <a:extLst>
                <a:ext uri="{FF2B5EF4-FFF2-40B4-BE49-F238E27FC236}">
                  <a16:creationId xmlns:a16="http://schemas.microsoft.com/office/drawing/2014/main" id="{E7B6E898-EDF0-B2B2-3100-A1028C8C517E}"/>
                </a:ext>
              </a:extLst>
            </p:cNvPr>
            <p:cNvSpPr/>
            <p:nvPr/>
          </p:nvSpPr>
          <p:spPr>
            <a:xfrm>
              <a:off x="6994169" y="2387701"/>
              <a:ext cx="15449" cy="9040"/>
            </a:xfrm>
            <a:custGeom>
              <a:avLst/>
              <a:gdLst/>
              <a:ahLst/>
              <a:cxnLst/>
              <a:rect l="l" t="t" r="r" b="b"/>
              <a:pathLst>
                <a:path w="5517" h="3228" extrusionOk="0">
                  <a:moveTo>
                    <a:pt x="3620" y="95"/>
                  </a:moveTo>
                  <a:lnTo>
                    <a:pt x="4763" y="667"/>
                  </a:lnTo>
                  <a:cubicBezTo>
                    <a:pt x="5524" y="1143"/>
                    <a:pt x="5810" y="1524"/>
                    <a:pt x="5144" y="1905"/>
                  </a:cubicBezTo>
                  <a:cubicBezTo>
                    <a:pt x="4763" y="2096"/>
                    <a:pt x="4286" y="2191"/>
                    <a:pt x="3810" y="2000"/>
                  </a:cubicBezTo>
                  <a:lnTo>
                    <a:pt x="3810" y="2000"/>
                  </a:lnTo>
                  <a:cubicBezTo>
                    <a:pt x="3810" y="2000"/>
                    <a:pt x="4191" y="2667"/>
                    <a:pt x="3715" y="2953"/>
                  </a:cubicBezTo>
                  <a:cubicBezTo>
                    <a:pt x="2953" y="3429"/>
                    <a:pt x="2096" y="3238"/>
                    <a:pt x="1238" y="2762"/>
                  </a:cubicBezTo>
                  <a:lnTo>
                    <a:pt x="0" y="2096"/>
                  </a:lnTo>
                  <a:lnTo>
                    <a:pt x="3715" y="0"/>
                  </a:lnTo>
                  <a:close/>
                  <a:moveTo>
                    <a:pt x="1429" y="2667"/>
                  </a:moveTo>
                  <a:cubicBezTo>
                    <a:pt x="2096" y="3048"/>
                    <a:pt x="2667" y="3143"/>
                    <a:pt x="3143" y="2858"/>
                  </a:cubicBezTo>
                  <a:cubicBezTo>
                    <a:pt x="3620" y="2572"/>
                    <a:pt x="3429" y="2286"/>
                    <a:pt x="2762" y="1905"/>
                  </a:cubicBezTo>
                  <a:lnTo>
                    <a:pt x="2096" y="1524"/>
                  </a:lnTo>
                  <a:lnTo>
                    <a:pt x="762" y="2286"/>
                  </a:lnTo>
                  <a:lnTo>
                    <a:pt x="1333" y="2667"/>
                  </a:lnTo>
                  <a:close/>
                  <a:moveTo>
                    <a:pt x="3048" y="1619"/>
                  </a:moveTo>
                  <a:cubicBezTo>
                    <a:pt x="3715" y="2000"/>
                    <a:pt x="4191" y="2000"/>
                    <a:pt x="4572" y="1810"/>
                  </a:cubicBezTo>
                  <a:cubicBezTo>
                    <a:pt x="4953" y="1619"/>
                    <a:pt x="4858" y="1334"/>
                    <a:pt x="4286" y="953"/>
                  </a:cubicBezTo>
                  <a:lnTo>
                    <a:pt x="3715" y="667"/>
                  </a:lnTo>
                  <a:lnTo>
                    <a:pt x="2477" y="1334"/>
                  </a:lnTo>
                  <a:lnTo>
                    <a:pt x="3048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1198;p33">
              <a:extLst>
                <a:ext uri="{FF2B5EF4-FFF2-40B4-BE49-F238E27FC236}">
                  <a16:creationId xmlns:a16="http://schemas.microsoft.com/office/drawing/2014/main" id="{863DDB93-654D-747B-13BD-75BB973AF03B}"/>
                </a:ext>
              </a:extLst>
            </p:cNvPr>
            <p:cNvSpPr/>
            <p:nvPr/>
          </p:nvSpPr>
          <p:spPr>
            <a:xfrm>
              <a:off x="7155273" y="2488927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1199;p33">
              <a:extLst>
                <a:ext uri="{FF2B5EF4-FFF2-40B4-BE49-F238E27FC236}">
                  <a16:creationId xmlns:a16="http://schemas.microsoft.com/office/drawing/2014/main" id="{CC2395D8-B800-A7B8-78D6-0429E53494A0}"/>
                </a:ext>
              </a:extLst>
            </p:cNvPr>
            <p:cNvSpPr/>
            <p:nvPr/>
          </p:nvSpPr>
          <p:spPr>
            <a:xfrm>
              <a:off x="7155338" y="2481459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169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1200;p33">
              <a:extLst>
                <a:ext uri="{FF2B5EF4-FFF2-40B4-BE49-F238E27FC236}">
                  <a16:creationId xmlns:a16="http://schemas.microsoft.com/office/drawing/2014/main" id="{84B07C98-63C0-DC93-BD60-65BAA6D616FC}"/>
                </a:ext>
              </a:extLst>
            </p:cNvPr>
            <p:cNvSpPr/>
            <p:nvPr/>
          </p:nvSpPr>
          <p:spPr>
            <a:xfrm>
              <a:off x="7187813" y="2499997"/>
              <a:ext cx="10400" cy="6133"/>
            </a:xfrm>
            <a:custGeom>
              <a:avLst/>
              <a:gdLst/>
              <a:ahLst/>
              <a:cxnLst/>
              <a:rect l="l" t="t" r="r" b="b"/>
              <a:pathLst>
                <a:path w="3714" h="2190" extrusionOk="0">
                  <a:moveTo>
                    <a:pt x="476" y="1048"/>
                  </a:moveTo>
                  <a:lnTo>
                    <a:pt x="2096" y="1524"/>
                  </a:lnTo>
                  <a:lnTo>
                    <a:pt x="3143" y="1809"/>
                  </a:lnTo>
                  <a:lnTo>
                    <a:pt x="3143" y="1809"/>
                  </a:lnTo>
                  <a:cubicBezTo>
                    <a:pt x="3143" y="1809"/>
                    <a:pt x="2667" y="1238"/>
                    <a:pt x="2667" y="1238"/>
                  </a:cubicBezTo>
                  <a:lnTo>
                    <a:pt x="1905" y="286"/>
                  </a:lnTo>
                  <a:lnTo>
                    <a:pt x="2286" y="0"/>
                  </a:lnTo>
                  <a:lnTo>
                    <a:pt x="3715" y="2000"/>
                  </a:lnTo>
                  <a:lnTo>
                    <a:pt x="3334" y="2191"/>
                  </a:lnTo>
                  <a:lnTo>
                    <a:pt x="0" y="1333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1201;p33">
              <a:extLst>
                <a:ext uri="{FF2B5EF4-FFF2-40B4-BE49-F238E27FC236}">
                  <a16:creationId xmlns:a16="http://schemas.microsoft.com/office/drawing/2014/main" id="{152ED198-2598-C927-067E-EDF74E3DC430}"/>
                </a:ext>
              </a:extLst>
            </p:cNvPr>
            <p:cNvSpPr/>
            <p:nvPr/>
          </p:nvSpPr>
          <p:spPr>
            <a:xfrm>
              <a:off x="7203284" y="2517136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1202;p33">
              <a:extLst>
                <a:ext uri="{FF2B5EF4-FFF2-40B4-BE49-F238E27FC236}">
                  <a16:creationId xmlns:a16="http://schemas.microsoft.com/office/drawing/2014/main" id="{483B31CE-33F5-DE6D-99C8-E6500498749D}"/>
                </a:ext>
              </a:extLst>
            </p:cNvPr>
            <p:cNvSpPr/>
            <p:nvPr/>
          </p:nvSpPr>
          <p:spPr>
            <a:xfrm>
              <a:off x="7203618" y="2509468"/>
              <a:ext cx="75617" cy="44011"/>
            </a:xfrm>
            <a:custGeom>
              <a:avLst/>
              <a:gdLst/>
              <a:ahLst/>
              <a:cxnLst/>
              <a:rect l="l" t="t" r="r" b="b"/>
              <a:pathLst>
                <a:path w="27003" h="15716" extrusionOk="0">
                  <a:moveTo>
                    <a:pt x="15121" y="15288"/>
                  </a:moveTo>
                  <a:cubicBezTo>
                    <a:pt x="14264" y="15859"/>
                    <a:pt x="12740" y="15859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1203;p33">
              <a:extLst>
                <a:ext uri="{FF2B5EF4-FFF2-40B4-BE49-F238E27FC236}">
                  <a16:creationId xmlns:a16="http://schemas.microsoft.com/office/drawing/2014/main" id="{DD41DF3D-AC7F-0F34-2477-CA9BE77FD7DC}"/>
                </a:ext>
              </a:extLst>
            </p:cNvPr>
            <p:cNvSpPr/>
            <p:nvPr/>
          </p:nvSpPr>
          <p:spPr>
            <a:xfrm>
              <a:off x="7236490" y="2527206"/>
              <a:ext cx="12800" cy="7200"/>
            </a:xfrm>
            <a:custGeom>
              <a:avLst/>
              <a:gdLst/>
              <a:ahLst/>
              <a:cxnLst/>
              <a:rect l="l" t="t" r="r" b="b"/>
              <a:pathLst>
                <a:path w="4571" h="2571" extrusionOk="0">
                  <a:moveTo>
                    <a:pt x="143" y="2191"/>
                  </a:moveTo>
                  <a:cubicBezTo>
                    <a:pt x="143" y="2191"/>
                    <a:pt x="619" y="2096"/>
                    <a:pt x="810" y="2191"/>
                  </a:cubicBezTo>
                  <a:cubicBezTo>
                    <a:pt x="1000" y="2286"/>
                    <a:pt x="1000" y="2477"/>
                    <a:pt x="810" y="2572"/>
                  </a:cubicBezTo>
                  <a:cubicBezTo>
                    <a:pt x="619" y="2572"/>
                    <a:pt x="333" y="2572"/>
                    <a:pt x="143" y="2572"/>
                  </a:cubicBezTo>
                  <a:cubicBezTo>
                    <a:pt x="-48" y="2477"/>
                    <a:pt x="-48" y="2286"/>
                    <a:pt x="143" y="2191"/>
                  </a:cubicBezTo>
                  <a:close/>
                  <a:moveTo>
                    <a:pt x="3667" y="1143"/>
                  </a:moveTo>
                  <a:cubicBezTo>
                    <a:pt x="3667" y="1143"/>
                    <a:pt x="4048" y="762"/>
                    <a:pt x="3667" y="476"/>
                  </a:cubicBezTo>
                  <a:cubicBezTo>
                    <a:pt x="3381" y="381"/>
                    <a:pt x="3096" y="286"/>
                    <a:pt x="2715" y="286"/>
                  </a:cubicBezTo>
                  <a:lnTo>
                    <a:pt x="2715" y="0"/>
                  </a:lnTo>
                  <a:cubicBezTo>
                    <a:pt x="3191" y="0"/>
                    <a:pt x="3763" y="0"/>
                    <a:pt x="4143" y="286"/>
                  </a:cubicBezTo>
                  <a:cubicBezTo>
                    <a:pt x="4715" y="571"/>
                    <a:pt x="4715" y="1048"/>
                    <a:pt x="4143" y="1333"/>
                  </a:cubicBezTo>
                  <a:cubicBezTo>
                    <a:pt x="3381" y="1810"/>
                    <a:pt x="2239" y="1333"/>
                    <a:pt x="1476" y="1905"/>
                  </a:cubicBezTo>
                  <a:lnTo>
                    <a:pt x="1096" y="1714"/>
                  </a:lnTo>
                  <a:cubicBezTo>
                    <a:pt x="1857" y="1143"/>
                    <a:pt x="3096" y="1429"/>
                    <a:pt x="3667" y="1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1204;p33">
              <a:extLst>
                <a:ext uri="{FF2B5EF4-FFF2-40B4-BE49-F238E27FC236}">
                  <a16:creationId xmlns:a16="http://schemas.microsoft.com/office/drawing/2014/main" id="{51D15CFB-38DB-927B-B652-40FC997B4A40}"/>
                </a:ext>
              </a:extLst>
            </p:cNvPr>
            <p:cNvSpPr/>
            <p:nvPr/>
          </p:nvSpPr>
          <p:spPr>
            <a:xfrm>
              <a:off x="7413732" y="2522204"/>
              <a:ext cx="102421" cy="59282"/>
            </a:xfrm>
            <a:custGeom>
              <a:avLst/>
              <a:gdLst/>
              <a:ahLst/>
              <a:cxnLst/>
              <a:rect l="l" t="t" r="r" b="b"/>
              <a:pathLst>
                <a:path w="36575" h="21169" extrusionOk="0">
                  <a:moveTo>
                    <a:pt x="33052" y="10740"/>
                  </a:moveTo>
                  <a:lnTo>
                    <a:pt x="15049" y="357"/>
                  </a:lnTo>
                  <a:cubicBezTo>
                    <a:pt x="14097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21431" y="20741"/>
                  </a:lnTo>
                  <a:cubicBezTo>
                    <a:pt x="22288" y="21312"/>
                    <a:pt x="23813" y="21312"/>
                    <a:pt x="24670" y="20741"/>
                  </a:cubicBezTo>
                  <a:lnTo>
                    <a:pt x="35909" y="14264"/>
                  </a:lnTo>
                  <a:cubicBezTo>
                    <a:pt x="36385" y="13978"/>
                    <a:pt x="36576" y="13597"/>
                    <a:pt x="36576" y="13311"/>
                  </a:cubicBezTo>
                  <a:lnTo>
                    <a:pt x="36576" y="10835"/>
                  </a:lnTo>
                  <a:lnTo>
                    <a:pt x="33147" y="10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1205;p33">
              <a:extLst>
                <a:ext uri="{FF2B5EF4-FFF2-40B4-BE49-F238E27FC236}">
                  <a16:creationId xmlns:a16="http://schemas.microsoft.com/office/drawing/2014/main" id="{1936EF67-98A5-2005-0353-08C27F1AE8E5}"/>
                </a:ext>
              </a:extLst>
            </p:cNvPr>
            <p:cNvSpPr/>
            <p:nvPr/>
          </p:nvSpPr>
          <p:spPr>
            <a:xfrm>
              <a:off x="7413534" y="2515002"/>
              <a:ext cx="102289" cy="59080"/>
            </a:xfrm>
            <a:custGeom>
              <a:avLst/>
              <a:gdLst/>
              <a:ahLst/>
              <a:cxnLst/>
              <a:rect l="l" t="t" r="r" b="b"/>
              <a:pathLst>
                <a:path w="36528" h="21097" extrusionOk="0">
                  <a:moveTo>
                    <a:pt x="24646" y="20741"/>
                  </a:moveTo>
                  <a:cubicBezTo>
                    <a:pt x="23693" y="21217"/>
                    <a:pt x="22265" y="21217"/>
                    <a:pt x="21407" y="20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644" y="-119"/>
                    <a:pt x="14168" y="-119"/>
                    <a:pt x="15025" y="357"/>
                  </a:cubicBezTo>
                  <a:lnTo>
                    <a:pt x="35885" y="12359"/>
                  </a:lnTo>
                  <a:cubicBezTo>
                    <a:pt x="36742" y="12930"/>
                    <a:pt x="36742" y="13692"/>
                    <a:pt x="35885" y="14264"/>
                  </a:cubicBezTo>
                  <a:lnTo>
                    <a:pt x="24646" y="20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1206;p33">
              <a:extLst>
                <a:ext uri="{FF2B5EF4-FFF2-40B4-BE49-F238E27FC236}">
                  <a16:creationId xmlns:a16="http://schemas.microsoft.com/office/drawing/2014/main" id="{E6E59C40-C6FD-E898-1A8C-2339DFDFE305}"/>
                </a:ext>
              </a:extLst>
            </p:cNvPr>
            <p:cNvSpPr/>
            <p:nvPr/>
          </p:nvSpPr>
          <p:spPr>
            <a:xfrm>
              <a:off x="7458277" y="2540275"/>
              <a:ext cx="10400" cy="10936"/>
            </a:xfrm>
            <a:custGeom>
              <a:avLst/>
              <a:gdLst/>
              <a:ahLst/>
              <a:cxnLst/>
              <a:rect l="l" t="t" r="r" b="b"/>
              <a:pathLst>
                <a:path w="3714" h="3905" extrusionOk="0">
                  <a:moveTo>
                    <a:pt x="3429" y="0"/>
                  </a:moveTo>
                  <a:lnTo>
                    <a:pt x="3715" y="191"/>
                  </a:lnTo>
                  <a:lnTo>
                    <a:pt x="286" y="3905"/>
                  </a:lnTo>
                  <a:lnTo>
                    <a:pt x="0" y="3715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1207;p33">
              <a:extLst>
                <a:ext uri="{FF2B5EF4-FFF2-40B4-BE49-F238E27FC236}">
                  <a16:creationId xmlns:a16="http://schemas.microsoft.com/office/drawing/2014/main" id="{6F157999-0208-59FA-DA8F-91B386A3E7BA}"/>
                </a:ext>
              </a:extLst>
            </p:cNvPr>
            <p:cNvSpPr/>
            <p:nvPr/>
          </p:nvSpPr>
          <p:spPr>
            <a:xfrm>
              <a:off x="7759413" y="2664109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1208;p33">
              <a:extLst>
                <a:ext uri="{FF2B5EF4-FFF2-40B4-BE49-F238E27FC236}">
                  <a16:creationId xmlns:a16="http://schemas.microsoft.com/office/drawing/2014/main" id="{20773987-EEA2-58A6-5CFF-BB61108011AB}"/>
                </a:ext>
              </a:extLst>
            </p:cNvPr>
            <p:cNvSpPr/>
            <p:nvPr/>
          </p:nvSpPr>
          <p:spPr>
            <a:xfrm>
              <a:off x="7759480" y="2656439"/>
              <a:ext cx="75617" cy="44011"/>
            </a:xfrm>
            <a:custGeom>
              <a:avLst/>
              <a:gdLst/>
              <a:ahLst/>
              <a:cxnLst/>
              <a:rect l="l" t="t" r="r" b="b"/>
              <a:pathLst>
                <a:path w="27003" h="15716" extrusionOk="0">
                  <a:moveTo>
                    <a:pt x="15121" y="15288"/>
                  </a:moveTo>
                  <a:cubicBezTo>
                    <a:pt x="14264" y="15859"/>
                    <a:pt x="12740" y="15859"/>
                    <a:pt x="11883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8" y="7477"/>
                    <a:pt x="27218" y="8239"/>
                    <a:pt x="26360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1209;p33">
              <a:extLst>
                <a:ext uri="{FF2B5EF4-FFF2-40B4-BE49-F238E27FC236}">
                  <a16:creationId xmlns:a16="http://schemas.microsoft.com/office/drawing/2014/main" id="{DD9F17ED-88A0-030E-25F1-6A994059500C}"/>
                </a:ext>
              </a:extLst>
            </p:cNvPr>
            <p:cNvSpPr/>
            <p:nvPr/>
          </p:nvSpPr>
          <p:spPr>
            <a:xfrm>
              <a:off x="7788754" y="2675778"/>
              <a:ext cx="18670" cy="6133"/>
            </a:xfrm>
            <a:custGeom>
              <a:avLst/>
              <a:gdLst/>
              <a:ahLst/>
              <a:cxnLst/>
              <a:rect l="l" t="t" r="r" b="b"/>
              <a:pathLst>
                <a:path w="6667" h="2190" extrusionOk="0">
                  <a:moveTo>
                    <a:pt x="6287" y="0"/>
                  </a:moveTo>
                  <a:lnTo>
                    <a:pt x="6667" y="190"/>
                  </a:lnTo>
                  <a:lnTo>
                    <a:pt x="286" y="2191"/>
                  </a:lnTo>
                  <a:lnTo>
                    <a:pt x="0" y="2000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1210;p33">
              <a:extLst>
                <a:ext uri="{FF2B5EF4-FFF2-40B4-BE49-F238E27FC236}">
                  <a16:creationId xmlns:a16="http://schemas.microsoft.com/office/drawing/2014/main" id="{C1E61F79-9DCE-A6E5-9AB0-32A5323DC1C3}"/>
                </a:ext>
              </a:extLst>
            </p:cNvPr>
            <p:cNvSpPr/>
            <p:nvPr/>
          </p:nvSpPr>
          <p:spPr>
            <a:xfrm>
              <a:off x="7854634" y="2719056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1211;p33">
              <a:extLst>
                <a:ext uri="{FF2B5EF4-FFF2-40B4-BE49-F238E27FC236}">
                  <a16:creationId xmlns:a16="http://schemas.microsoft.com/office/drawing/2014/main" id="{8A93B1D8-05FF-F0F3-2FB5-EB6DB1B83409}"/>
                </a:ext>
              </a:extLst>
            </p:cNvPr>
            <p:cNvSpPr/>
            <p:nvPr/>
          </p:nvSpPr>
          <p:spPr>
            <a:xfrm>
              <a:off x="7854768" y="2711654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097" y="15288"/>
                  </a:moveTo>
                  <a:cubicBezTo>
                    <a:pt x="14240" y="15764"/>
                    <a:pt x="12716" y="15764"/>
                    <a:pt x="11859" y="15288"/>
                  </a:cubicBezTo>
                  <a:lnTo>
                    <a:pt x="714" y="8811"/>
                  </a:lnTo>
                  <a:cubicBezTo>
                    <a:pt x="-238" y="8239"/>
                    <a:pt x="-238" y="7477"/>
                    <a:pt x="714" y="6906"/>
                  </a:cubicBezTo>
                  <a:lnTo>
                    <a:pt x="11859" y="429"/>
                  </a:lnTo>
                  <a:cubicBezTo>
                    <a:pt x="12716" y="-143"/>
                    <a:pt x="14240" y="-143"/>
                    <a:pt x="15097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097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1212;p33">
              <a:extLst>
                <a:ext uri="{FF2B5EF4-FFF2-40B4-BE49-F238E27FC236}">
                  <a16:creationId xmlns:a16="http://schemas.microsoft.com/office/drawing/2014/main" id="{6ED97050-547E-905A-D51E-A8F6CDB506A7}"/>
                </a:ext>
              </a:extLst>
            </p:cNvPr>
            <p:cNvSpPr/>
            <p:nvPr/>
          </p:nvSpPr>
          <p:spPr>
            <a:xfrm>
              <a:off x="7890377" y="2732593"/>
              <a:ext cx="4800" cy="2666"/>
            </a:xfrm>
            <a:custGeom>
              <a:avLst/>
              <a:gdLst/>
              <a:ahLst/>
              <a:cxnLst/>
              <a:rect l="l" t="t" r="r" b="b"/>
              <a:pathLst>
                <a:path w="1714" h="952" extrusionOk="0">
                  <a:moveTo>
                    <a:pt x="381" y="0"/>
                  </a:moveTo>
                  <a:lnTo>
                    <a:pt x="1714" y="762"/>
                  </a:lnTo>
                  <a:lnTo>
                    <a:pt x="1333" y="952"/>
                  </a:lnTo>
                  <a:lnTo>
                    <a:pt x="0" y="19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1213;p33">
              <a:extLst>
                <a:ext uri="{FF2B5EF4-FFF2-40B4-BE49-F238E27FC236}">
                  <a16:creationId xmlns:a16="http://schemas.microsoft.com/office/drawing/2014/main" id="{6EC6006C-0EEB-63FF-904D-1A1CDDB26BD3}"/>
                </a:ext>
              </a:extLst>
            </p:cNvPr>
            <p:cNvSpPr/>
            <p:nvPr/>
          </p:nvSpPr>
          <p:spPr>
            <a:xfrm>
              <a:off x="7807158" y="2691850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1214;p33">
              <a:extLst>
                <a:ext uri="{FF2B5EF4-FFF2-40B4-BE49-F238E27FC236}">
                  <a16:creationId xmlns:a16="http://schemas.microsoft.com/office/drawing/2014/main" id="{EE8F64BA-88B3-4E62-247E-23E7777DF8E8}"/>
                </a:ext>
              </a:extLst>
            </p:cNvPr>
            <p:cNvSpPr/>
            <p:nvPr/>
          </p:nvSpPr>
          <p:spPr>
            <a:xfrm>
              <a:off x="7807222" y="2684381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1215;p33">
              <a:extLst>
                <a:ext uri="{FF2B5EF4-FFF2-40B4-BE49-F238E27FC236}">
                  <a16:creationId xmlns:a16="http://schemas.microsoft.com/office/drawing/2014/main" id="{35A32DBC-CB72-7CCC-9F8B-F4F4F11601AB}"/>
                </a:ext>
              </a:extLst>
            </p:cNvPr>
            <p:cNvSpPr/>
            <p:nvPr/>
          </p:nvSpPr>
          <p:spPr>
            <a:xfrm>
              <a:off x="7835430" y="2701385"/>
              <a:ext cx="18936" cy="10936"/>
            </a:xfrm>
            <a:custGeom>
              <a:avLst/>
              <a:gdLst/>
              <a:ahLst/>
              <a:cxnLst/>
              <a:rect l="l" t="t" r="r" b="b"/>
              <a:pathLst>
                <a:path w="6762" h="3905" extrusionOk="0">
                  <a:moveTo>
                    <a:pt x="0" y="1905"/>
                  </a:moveTo>
                  <a:lnTo>
                    <a:pt x="2381" y="1524"/>
                  </a:lnTo>
                  <a:lnTo>
                    <a:pt x="1524" y="286"/>
                  </a:lnTo>
                  <a:lnTo>
                    <a:pt x="2476" y="0"/>
                  </a:lnTo>
                  <a:lnTo>
                    <a:pt x="3715" y="1143"/>
                  </a:lnTo>
                  <a:lnTo>
                    <a:pt x="5524" y="286"/>
                  </a:lnTo>
                  <a:lnTo>
                    <a:pt x="6287" y="762"/>
                  </a:lnTo>
                  <a:lnTo>
                    <a:pt x="4763" y="1810"/>
                  </a:lnTo>
                  <a:lnTo>
                    <a:pt x="6763" y="2477"/>
                  </a:lnTo>
                  <a:lnTo>
                    <a:pt x="6287" y="3048"/>
                  </a:lnTo>
                  <a:lnTo>
                    <a:pt x="4191" y="2572"/>
                  </a:lnTo>
                  <a:lnTo>
                    <a:pt x="3619" y="3905"/>
                  </a:lnTo>
                  <a:lnTo>
                    <a:pt x="2572" y="3905"/>
                  </a:lnTo>
                  <a:cubicBezTo>
                    <a:pt x="2572" y="3905"/>
                    <a:pt x="2857" y="2381"/>
                    <a:pt x="2857" y="2381"/>
                  </a:cubicBezTo>
                  <a:lnTo>
                    <a:pt x="381" y="2572"/>
                  </a:lnTo>
                  <a:lnTo>
                    <a:pt x="190" y="1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1216;p33">
              <a:extLst>
                <a:ext uri="{FF2B5EF4-FFF2-40B4-BE49-F238E27FC236}">
                  <a16:creationId xmlns:a16="http://schemas.microsoft.com/office/drawing/2014/main" id="{A0A38683-CA13-B538-A9FB-7013129B8277}"/>
                </a:ext>
              </a:extLst>
            </p:cNvPr>
            <p:cNvSpPr/>
            <p:nvPr/>
          </p:nvSpPr>
          <p:spPr>
            <a:xfrm>
              <a:off x="7104859" y="2286408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1217;p33">
              <a:extLst>
                <a:ext uri="{FF2B5EF4-FFF2-40B4-BE49-F238E27FC236}">
                  <a16:creationId xmlns:a16="http://schemas.microsoft.com/office/drawing/2014/main" id="{17A96302-BCC7-38BC-5273-35245221EDF4}"/>
                </a:ext>
              </a:extLst>
            </p:cNvPr>
            <p:cNvSpPr/>
            <p:nvPr/>
          </p:nvSpPr>
          <p:spPr>
            <a:xfrm>
              <a:off x="7104728" y="2278472"/>
              <a:ext cx="75815" cy="44011"/>
            </a:xfrm>
            <a:custGeom>
              <a:avLst/>
              <a:gdLst/>
              <a:ahLst/>
              <a:cxnLst/>
              <a:rect l="l" t="t" r="r" b="b"/>
              <a:pathLst>
                <a:path w="27074" h="15716" extrusionOk="0">
                  <a:moveTo>
                    <a:pt x="15192" y="15288"/>
                  </a:moveTo>
                  <a:cubicBezTo>
                    <a:pt x="14335" y="15859"/>
                    <a:pt x="12811" y="15859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432" y="6906"/>
                  </a:lnTo>
                  <a:cubicBezTo>
                    <a:pt x="27289" y="7382"/>
                    <a:pt x="27289" y="8239"/>
                    <a:pt x="26432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3" name="Google Shape;1218;p33">
              <a:extLst>
                <a:ext uri="{FF2B5EF4-FFF2-40B4-BE49-F238E27FC236}">
                  <a16:creationId xmlns:a16="http://schemas.microsoft.com/office/drawing/2014/main" id="{3A832A19-225E-B883-3001-3D33DCA219A0}"/>
                </a:ext>
              </a:extLst>
            </p:cNvPr>
            <p:cNvSpPr/>
            <p:nvPr/>
          </p:nvSpPr>
          <p:spPr>
            <a:xfrm>
              <a:off x="7137735" y="2297027"/>
              <a:ext cx="13268" cy="7186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929" y="661"/>
                  </a:moveTo>
                  <a:cubicBezTo>
                    <a:pt x="2358" y="-196"/>
                    <a:pt x="3596" y="-101"/>
                    <a:pt x="4262" y="280"/>
                  </a:cubicBezTo>
                  <a:cubicBezTo>
                    <a:pt x="4643" y="471"/>
                    <a:pt x="4739" y="757"/>
                    <a:pt x="4739" y="1042"/>
                  </a:cubicBezTo>
                  <a:lnTo>
                    <a:pt x="4167" y="1042"/>
                  </a:lnTo>
                  <a:cubicBezTo>
                    <a:pt x="4167" y="1042"/>
                    <a:pt x="4167" y="661"/>
                    <a:pt x="3882" y="566"/>
                  </a:cubicBezTo>
                  <a:cubicBezTo>
                    <a:pt x="3405" y="280"/>
                    <a:pt x="2548" y="280"/>
                    <a:pt x="1405" y="852"/>
                  </a:cubicBezTo>
                  <a:cubicBezTo>
                    <a:pt x="1881" y="852"/>
                    <a:pt x="2453" y="852"/>
                    <a:pt x="2643" y="1042"/>
                  </a:cubicBezTo>
                  <a:cubicBezTo>
                    <a:pt x="3310" y="1423"/>
                    <a:pt x="3310" y="1900"/>
                    <a:pt x="2643" y="2280"/>
                  </a:cubicBezTo>
                  <a:cubicBezTo>
                    <a:pt x="1976" y="2661"/>
                    <a:pt x="1024" y="2661"/>
                    <a:pt x="452" y="2280"/>
                  </a:cubicBezTo>
                  <a:cubicBezTo>
                    <a:pt x="-214" y="1900"/>
                    <a:pt x="-214" y="1233"/>
                    <a:pt x="929" y="566"/>
                  </a:cubicBezTo>
                  <a:close/>
                  <a:moveTo>
                    <a:pt x="2262" y="2090"/>
                  </a:moveTo>
                  <a:cubicBezTo>
                    <a:pt x="2738" y="1804"/>
                    <a:pt x="2834" y="1518"/>
                    <a:pt x="2262" y="1233"/>
                  </a:cubicBezTo>
                  <a:cubicBezTo>
                    <a:pt x="2072" y="1042"/>
                    <a:pt x="1595" y="1042"/>
                    <a:pt x="1024" y="1042"/>
                  </a:cubicBezTo>
                  <a:cubicBezTo>
                    <a:pt x="357" y="1423"/>
                    <a:pt x="262" y="1900"/>
                    <a:pt x="738" y="2090"/>
                  </a:cubicBezTo>
                  <a:cubicBezTo>
                    <a:pt x="1119" y="2280"/>
                    <a:pt x="1691" y="2280"/>
                    <a:pt x="2167" y="20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4" name="Google Shape;1219;p33">
              <a:extLst>
                <a:ext uri="{FF2B5EF4-FFF2-40B4-BE49-F238E27FC236}">
                  <a16:creationId xmlns:a16="http://schemas.microsoft.com/office/drawing/2014/main" id="{451CFE1C-1BB0-9085-19CD-09980BBBB1EA}"/>
                </a:ext>
              </a:extLst>
            </p:cNvPr>
            <p:cNvSpPr/>
            <p:nvPr/>
          </p:nvSpPr>
          <p:spPr>
            <a:xfrm>
              <a:off x="7152873" y="2313681"/>
              <a:ext cx="75748" cy="43742"/>
            </a:xfrm>
            <a:custGeom>
              <a:avLst/>
              <a:gdLst/>
              <a:ahLst/>
              <a:cxnLst/>
              <a:rect l="l" t="t" r="r" b="b"/>
              <a:pathLst>
                <a:path w="27050" h="15620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11906" y="15192"/>
                  </a:lnTo>
                  <a:cubicBezTo>
                    <a:pt x="12763" y="15764"/>
                    <a:pt x="14288" y="15764"/>
                    <a:pt x="15145" y="15192"/>
                  </a:cubicBezTo>
                  <a:lnTo>
                    <a:pt x="26384" y="8715"/>
                  </a:lnTo>
                  <a:cubicBezTo>
                    <a:pt x="26384" y="8715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5" name="Google Shape;1220;p33">
              <a:extLst>
                <a:ext uri="{FF2B5EF4-FFF2-40B4-BE49-F238E27FC236}">
                  <a16:creationId xmlns:a16="http://schemas.microsoft.com/office/drawing/2014/main" id="{9F27BD0A-41C9-EC85-128D-6F3639A9C144}"/>
                </a:ext>
              </a:extLst>
            </p:cNvPr>
            <p:cNvSpPr/>
            <p:nvPr/>
          </p:nvSpPr>
          <p:spPr>
            <a:xfrm>
              <a:off x="7152672" y="2306414"/>
              <a:ext cx="75815" cy="43611"/>
            </a:xfrm>
            <a:custGeom>
              <a:avLst/>
              <a:gdLst/>
              <a:ahLst/>
              <a:cxnLst/>
              <a:rect l="l" t="t" r="r" b="b"/>
              <a:pathLst>
                <a:path w="27074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313" y="7310"/>
                    <a:pt x="27313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6" name="Google Shape;1221;p33">
              <a:extLst>
                <a:ext uri="{FF2B5EF4-FFF2-40B4-BE49-F238E27FC236}">
                  <a16:creationId xmlns:a16="http://schemas.microsoft.com/office/drawing/2014/main" id="{6423AE86-41BB-0F9B-2171-2534DC082FC8}"/>
                </a:ext>
              </a:extLst>
            </p:cNvPr>
            <p:cNvSpPr/>
            <p:nvPr/>
          </p:nvSpPr>
          <p:spPr>
            <a:xfrm>
              <a:off x="7185679" y="2323418"/>
              <a:ext cx="14402" cy="7735"/>
            </a:xfrm>
            <a:custGeom>
              <a:avLst/>
              <a:gdLst/>
              <a:ahLst/>
              <a:cxnLst/>
              <a:rect l="l" t="t" r="r" b="b"/>
              <a:pathLst>
                <a:path w="5143" h="2762" extrusionOk="0">
                  <a:moveTo>
                    <a:pt x="4286" y="1238"/>
                  </a:moveTo>
                  <a:lnTo>
                    <a:pt x="2477" y="191"/>
                  </a:lnTo>
                  <a:lnTo>
                    <a:pt x="2858" y="0"/>
                  </a:lnTo>
                  <a:lnTo>
                    <a:pt x="5144" y="1334"/>
                  </a:lnTo>
                  <a:lnTo>
                    <a:pt x="4858" y="1524"/>
                  </a:lnTo>
                  <a:cubicBezTo>
                    <a:pt x="2953" y="1715"/>
                    <a:pt x="1905" y="2000"/>
                    <a:pt x="476" y="2762"/>
                  </a:cubicBezTo>
                  <a:lnTo>
                    <a:pt x="0" y="2477"/>
                  </a:lnTo>
                  <a:cubicBezTo>
                    <a:pt x="1429" y="1715"/>
                    <a:pt x="2572" y="1334"/>
                    <a:pt x="4191" y="1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7" name="Google Shape;1222;p33">
              <a:extLst>
                <a:ext uri="{FF2B5EF4-FFF2-40B4-BE49-F238E27FC236}">
                  <a16:creationId xmlns:a16="http://schemas.microsoft.com/office/drawing/2014/main" id="{516E8663-AC0A-6B91-AC73-EAC5C943D89A}"/>
                </a:ext>
              </a:extLst>
            </p:cNvPr>
            <p:cNvSpPr/>
            <p:nvPr/>
          </p:nvSpPr>
          <p:spPr>
            <a:xfrm>
              <a:off x="7200616" y="2341422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8" name="Google Shape;1223;p33">
              <a:extLst>
                <a:ext uri="{FF2B5EF4-FFF2-40B4-BE49-F238E27FC236}">
                  <a16:creationId xmlns:a16="http://schemas.microsoft.com/office/drawing/2014/main" id="{C1087878-4C7F-B9F0-9925-10370F33B60A}"/>
                </a:ext>
              </a:extLst>
            </p:cNvPr>
            <p:cNvSpPr/>
            <p:nvPr/>
          </p:nvSpPr>
          <p:spPr>
            <a:xfrm>
              <a:off x="7200683" y="2333953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313" y="7382"/>
                    <a:pt x="27313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9" name="Google Shape;1224;p33">
              <a:extLst>
                <a:ext uri="{FF2B5EF4-FFF2-40B4-BE49-F238E27FC236}">
                  <a16:creationId xmlns:a16="http://schemas.microsoft.com/office/drawing/2014/main" id="{D73D0D1F-9E19-D7E5-E8A8-42DCB8CF43A0}"/>
                </a:ext>
              </a:extLst>
            </p:cNvPr>
            <p:cNvSpPr/>
            <p:nvPr/>
          </p:nvSpPr>
          <p:spPr>
            <a:xfrm>
              <a:off x="7232906" y="2351893"/>
              <a:ext cx="13187" cy="7572"/>
            </a:xfrm>
            <a:custGeom>
              <a:avLst/>
              <a:gdLst/>
              <a:ahLst/>
              <a:cxnLst/>
              <a:rect l="l" t="t" r="r" b="b"/>
              <a:pathLst>
                <a:path w="4709" h="2704" extrusionOk="0">
                  <a:moveTo>
                    <a:pt x="375" y="1167"/>
                  </a:moveTo>
                  <a:cubicBezTo>
                    <a:pt x="375" y="1167"/>
                    <a:pt x="1518" y="881"/>
                    <a:pt x="1995" y="976"/>
                  </a:cubicBezTo>
                  <a:lnTo>
                    <a:pt x="1995" y="976"/>
                  </a:lnTo>
                  <a:cubicBezTo>
                    <a:pt x="1995" y="976"/>
                    <a:pt x="1995" y="405"/>
                    <a:pt x="2280" y="215"/>
                  </a:cubicBezTo>
                  <a:cubicBezTo>
                    <a:pt x="2852" y="-72"/>
                    <a:pt x="3709" y="-72"/>
                    <a:pt x="4280" y="215"/>
                  </a:cubicBezTo>
                  <a:cubicBezTo>
                    <a:pt x="4852" y="595"/>
                    <a:pt x="4852" y="976"/>
                    <a:pt x="4280" y="1357"/>
                  </a:cubicBezTo>
                  <a:cubicBezTo>
                    <a:pt x="3899" y="1548"/>
                    <a:pt x="3328" y="1643"/>
                    <a:pt x="2947" y="1548"/>
                  </a:cubicBezTo>
                  <a:lnTo>
                    <a:pt x="2947" y="1548"/>
                  </a:lnTo>
                  <a:cubicBezTo>
                    <a:pt x="2947" y="1548"/>
                    <a:pt x="3138" y="2215"/>
                    <a:pt x="2661" y="2500"/>
                  </a:cubicBezTo>
                  <a:cubicBezTo>
                    <a:pt x="2090" y="2786"/>
                    <a:pt x="1232" y="2786"/>
                    <a:pt x="566" y="2405"/>
                  </a:cubicBezTo>
                  <a:cubicBezTo>
                    <a:pt x="-101" y="2024"/>
                    <a:pt x="-196" y="1453"/>
                    <a:pt x="375" y="1167"/>
                  </a:cubicBezTo>
                  <a:close/>
                  <a:moveTo>
                    <a:pt x="2280" y="2215"/>
                  </a:moveTo>
                  <a:cubicBezTo>
                    <a:pt x="2280" y="2215"/>
                    <a:pt x="2471" y="1548"/>
                    <a:pt x="2185" y="1167"/>
                  </a:cubicBezTo>
                  <a:cubicBezTo>
                    <a:pt x="1709" y="1167"/>
                    <a:pt x="1232" y="1167"/>
                    <a:pt x="852" y="1357"/>
                  </a:cubicBezTo>
                  <a:cubicBezTo>
                    <a:pt x="471" y="1548"/>
                    <a:pt x="471" y="1929"/>
                    <a:pt x="852" y="2119"/>
                  </a:cubicBezTo>
                  <a:cubicBezTo>
                    <a:pt x="1232" y="2405"/>
                    <a:pt x="1804" y="2405"/>
                    <a:pt x="2185" y="2119"/>
                  </a:cubicBezTo>
                  <a:close/>
                  <a:moveTo>
                    <a:pt x="3995" y="1167"/>
                  </a:moveTo>
                  <a:cubicBezTo>
                    <a:pt x="3995" y="1167"/>
                    <a:pt x="4376" y="691"/>
                    <a:pt x="3995" y="405"/>
                  </a:cubicBezTo>
                  <a:cubicBezTo>
                    <a:pt x="3614" y="215"/>
                    <a:pt x="3138" y="215"/>
                    <a:pt x="2852" y="405"/>
                  </a:cubicBezTo>
                  <a:cubicBezTo>
                    <a:pt x="2471" y="691"/>
                    <a:pt x="2661" y="976"/>
                    <a:pt x="2852" y="1357"/>
                  </a:cubicBezTo>
                  <a:cubicBezTo>
                    <a:pt x="3328" y="1357"/>
                    <a:pt x="3709" y="1357"/>
                    <a:pt x="3899" y="1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0" name="Google Shape;1225;p33">
              <a:extLst>
                <a:ext uri="{FF2B5EF4-FFF2-40B4-BE49-F238E27FC236}">
                  <a16:creationId xmlns:a16="http://schemas.microsoft.com/office/drawing/2014/main" id="{89BB8955-EB7B-DC41-6C05-AEB29AFC29AE}"/>
                </a:ext>
              </a:extLst>
            </p:cNvPr>
            <p:cNvSpPr/>
            <p:nvPr/>
          </p:nvSpPr>
          <p:spPr>
            <a:xfrm>
              <a:off x="7056582" y="2258401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1" name="Google Shape;1226;p33">
              <a:extLst>
                <a:ext uri="{FF2B5EF4-FFF2-40B4-BE49-F238E27FC236}">
                  <a16:creationId xmlns:a16="http://schemas.microsoft.com/office/drawing/2014/main" id="{EBDE9909-0F1C-5C28-5C7C-A6B754EFB83C}"/>
                </a:ext>
              </a:extLst>
            </p:cNvPr>
            <p:cNvSpPr/>
            <p:nvPr/>
          </p:nvSpPr>
          <p:spPr>
            <a:xfrm>
              <a:off x="7056649" y="2250933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2" name="Google Shape;1227;p33">
              <a:extLst>
                <a:ext uri="{FF2B5EF4-FFF2-40B4-BE49-F238E27FC236}">
                  <a16:creationId xmlns:a16="http://schemas.microsoft.com/office/drawing/2014/main" id="{89047481-6C38-FE8B-6A13-12C7A36D8A8F}"/>
                </a:ext>
              </a:extLst>
            </p:cNvPr>
            <p:cNvSpPr/>
            <p:nvPr/>
          </p:nvSpPr>
          <p:spPr>
            <a:xfrm>
              <a:off x="7088324" y="2269004"/>
              <a:ext cx="15203" cy="8104"/>
            </a:xfrm>
            <a:custGeom>
              <a:avLst/>
              <a:gdLst/>
              <a:ahLst/>
              <a:cxnLst/>
              <a:rect l="l" t="t" r="r" b="b"/>
              <a:pathLst>
                <a:path w="5429" h="2894" extrusionOk="0">
                  <a:moveTo>
                    <a:pt x="95" y="1429"/>
                  </a:moveTo>
                  <a:lnTo>
                    <a:pt x="667" y="1429"/>
                  </a:lnTo>
                  <a:cubicBezTo>
                    <a:pt x="667" y="1429"/>
                    <a:pt x="667" y="1905"/>
                    <a:pt x="1143" y="2191"/>
                  </a:cubicBezTo>
                  <a:cubicBezTo>
                    <a:pt x="1619" y="2476"/>
                    <a:pt x="2286" y="2476"/>
                    <a:pt x="2762" y="2191"/>
                  </a:cubicBezTo>
                  <a:cubicBezTo>
                    <a:pt x="3238" y="1905"/>
                    <a:pt x="3238" y="1524"/>
                    <a:pt x="2762" y="1333"/>
                  </a:cubicBezTo>
                  <a:cubicBezTo>
                    <a:pt x="2477" y="1143"/>
                    <a:pt x="2286" y="1143"/>
                    <a:pt x="1905" y="1143"/>
                  </a:cubicBezTo>
                  <a:lnTo>
                    <a:pt x="1905" y="952"/>
                  </a:lnTo>
                  <a:cubicBezTo>
                    <a:pt x="1905" y="952"/>
                    <a:pt x="3620" y="0"/>
                    <a:pt x="3620" y="0"/>
                  </a:cubicBezTo>
                  <a:lnTo>
                    <a:pt x="5429" y="1048"/>
                  </a:lnTo>
                  <a:lnTo>
                    <a:pt x="5048" y="1238"/>
                  </a:lnTo>
                  <a:lnTo>
                    <a:pt x="3620" y="476"/>
                  </a:lnTo>
                  <a:lnTo>
                    <a:pt x="2477" y="1048"/>
                  </a:lnTo>
                  <a:cubicBezTo>
                    <a:pt x="2477" y="1048"/>
                    <a:pt x="2953" y="1143"/>
                    <a:pt x="3143" y="1238"/>
                  </a:cubicBezTo>
                  <a:cubicBezTo>
                    <a:pt x="3715" y="1619"/>
                    <a:pt x="3905" y="2096"/>
                    <a:pt x="3143" y="2572"/>
                  </a:cubicBezTo>
                  <a:cubicBezTo>
                    <a:pt x="2381" y="3048"/>
                    <a:pt x="1333" y="2953"/>
                    <a:pt x="667" y="2572"/>
                  </a:cubicBezTo>
                  <a:cubicBezTo>
                    <a:pt x="95" y="2286"/>
                    <a:pt x="0" y="1905"/>
                    <a:pt x="0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3" name="Google Shape;1228;p33">
              <a:extLst>
                <a:ext uri="{FF2B5EF4-FFF2-40B4-BE49-F238E27FC236}">
                  <a16:creationId xmlns:a16="http://schemas.microsoft.com/office/drawing/2014/main" id="{B2C3A23F-03F4-F17A-F109-BEDD8E1F7C58}"/>
                </a:ext>
              </a:extLst>
            </p:cNvPr>
            <p:cNvSpPr/>
            <p:nvPr/>
          </p:nvSpPr>
          <p:spPr>
            <a:xfrm>
              <a:off x="7296638" y="2396903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4" name="Google Shape;1229;p33">
              <a:extLst>
                <a:ext uri="{FF2B5EF4-FFF2-40B4-BE49-F238E27FC236}">
                  <a16:creationId xmlns:a16="http://schemas.microsoft.com/office/drawing/2014/main" id="{CB2CEE3A-B7FC-EE87-76E9-998360DE900A}"/>
                </a:ext>
              </a:extLst>
            </p:cNvPr>
            <p:cNvSpPr/>
            <p:nvPr/>
          </p:nvSpPr>
          <p:spPr>
            <a:xfrm>
              <a:off x="7296772" y="2389435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92" y="15288"/>
                  </a:moveTo>
                  <a:cubicBezTo>
                    <a:pt x="14335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239"/>
                    <a:pt x="-238" y="7382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336" y="6906"/>
                  </a:lnTo>
                  <a:cubicBezTo>
                    <a:pt x="27194" y="7382"/>
                    <a:pt x="27194" y="8239"/>
                    <a:pt x="26336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5" name="Google Shape;1230;p33">
              <a:extLst>
                <a:ext uri="{FF2B5EF4-FFF2-40B4-BE49-F238E27FC236}">
                  <a16:creationId xmlns:a16="http://schemas.microsoft.com/office/drawing/2014/main" id="{25532DA1-CD7C-8FE0-D64D-263535A71C8C}"/>
                </a:ext>
              </a:extLst>
            </p:cNvPr>
            <p:cNvSpPr/>
            <p:nvPr/>
          </p:nvSpPr>
          <p:spPr>
            <a:xfrm>
              <a:off x="7329589" y="2407500"/>
              <a:ext cx="12666" cy="7418"/>
            </a:xfrm>
            <a:custGeom>
              <a:avLst/>
              <a:gdLst/>
              <a:ahLst/>
              <a:cxnLst/>
              <a:rect l="l" t="t" r="r" b="b"/>
              <a:pathLst>
                <a:path w="4523" h="2649" extrusionOk="0">
                  <a:moveTo>
                    <a:pt x="1092" y="645"/>
                  </a:moveTo>
                  <a:cubicBezTo>
                    <a:pt x="2330" y="-21"/>
                    <a:pt x="3378" y="-212"/>
                    <a:pt x="4140" y="265"/>
                  </a:cubicBezTo>
                  <a:cubicBezTo>
                    <a:pt x="4807" y="645"/>
                    <a:pt x="4616" y="1312"/>
                    <a:pt x="3473" y="1979"/>
                  </a:cubicBezTo>
                  <a:cubicBezTo>
                    <a:pt x="2235" y="2646"/>
                    <a:pt x="1187" y="2836"/>
                    <a:pt x="425" y="2455"/>
                  </a:cubicBezTo>
                  <a:cubicBezTo>
                    <a:pt x="-337" y="1979"/>
                    <a:pt x="-51" y="1408"/>
                    <a:pt x="1092" y="741"/>
                  </a:cubicBezTo>
                  <a:close/>
                  <a:moveTo>
                    <a:pt x="2997" y="1693"/>
                  </a:moveTo>
                  <a:cubicBezTo>
                    <a:pt x="4045" y="1122"/>
                    <a:pt x="4140" y="645"/>
                    <a:pt x="3759" y="455"/>
                  </a:cubicBezTo>
                  <a:cubicBezTo>
                    <a:pt x="3378" y="169"/>
                    <a:pt x="2616" y="265"/>
                    <a:pt x="1568" y="836"/>
                  </a:cubicBezTo>
                  <a:cubicBezTo>
                    <a:pt x="521" y="1408"/>
                    <a:pt x="330" y="1884"/>
                    <a:pt x="806" y="2074"/>
                  </a:cubicBezTo>
                  <a:cubicBezTo>
                    <a:pt x="1187" y="2360"/>
                    <a:pt x="1949" y="2265"/>
                    <a:pt x="2997" y="15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6" name="Google Shape;1231;p33">
              <a:extLst>
                <a:ext uri="{FF2B5EF4-FFF2-40B4-BE49-F238E27FC236}">
                  <a16:creationId xmlns:a16="http://schemas.microsoft.com/office/drawing/2014/main" id="{8D1F326C-BD8E-0FF7-D40A-01570C5E3A27}"/>
                </a:ext>
              </a:extLst>
            </p:cNvPr>
            <p:cNvSpPr/>
            <p:nvPr/>
          </p:nvSpPr>
          <p:spPr>
            <a:xfrm>
              <a:off x="7344649" y="2424644"/>
              <a:ext cx="75751" cy="43745"/>
            </a:xfrm>
            <a:custGeom>
              <a:avLst/>
              <a:gdLst/>
              <a:ahLst/>
              <a:cxnLst/>
              <a:rect l="l" t="t" r="r" b="b"/>
              <a:pathLst>
                <a:path w="27051" h="15621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4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11906" y="15192"/>
                  </a:lnTo>
                  <a:cubicBezTo>
                    <a:pt x="12859" y="15764"/>
                    <a:pt x="14288" y="15764"/>
                    <a:pt x="15145" y="15192"/>
                  </a:cubicBezTo>
                  <a:lnTo>
                    <a:pt x="26384" y="8716"/>
                  </a:lnTo>
                  <a:cubicBezTo>
                    <a:pt x="26384" y="8716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7" name="Google Shape;1232;p33">
              <a:extLst>
                <a:ext uri="{FF2B5EF4-FFF2-40B4-BE49-F238E27FC236}">
                  <a16:creationId xmlns:a16="http://schemas.microsoft.com/office/drawing/2014/main" id="{E8AADE96-0BF4-FD7B-C454-BCF557C9ABA2}"/>
                </a:ext>
              </a:extLst>
            </p:cNvPr>
            <p:cNvSpPr/>
            <p:nvPr/>
          </p:nvSpPr>
          <p:spPr>
            <a:xfrm>
              <a:off x="7344716" y="2417377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8" name="Google Shape;1233;p33">
              <a:extLst>
                <a:ext uri="{FF2B5EF4-FFF2-40B4-BE49-F238E27FC236}">
                  <a16:creationId xmlns:a16="http://schemas.microsoft.com/office/drawing/2014/main" id="{EB743BC8-146C-4DFE-0D65-E5A4EC7E611B}"/>
                </a:ext>
              </a:extLst>
            </p:cNvPr>
            <p:cNvSpPr/>
            <p:nvPr/>
          </p:nvSpPr>
          <p:spPr>
            <a:xfrm>
              <a:off x="7380658" y="2438114"/>
              <a:ext cx="4534" cy="2666"/>
            </a:xfrm>
            <a:custGeom>
              <a:avLst/>
              <a:gdLst/>
              <a:ahLst/>
              <a:cxnLst/>
              <a:rect l="l" t="t" r="r" b="b"/>
              <a:pathLst>
                <a:path w="1619" h="952" extrusionOk="0">
                  <a:moveTo>
                    <a:pt x="286" y="0"/>
                  </a:moveTo>
                  <a:lnTo>
                    <a:pt x="1619" y="762"/>
                  </a:lnTo>
                  <a:lnTo>
                    <a:pt x="1238" y="953"/>
                  </a:lnTo>
                  <a:lnTo>
                    <a:pt x="0" y="19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9" name="Google Shape;1234;p33">
              <a:extLst>
                <a:ext uri="{FF2B5EF4-FFF2-40B4-BE49-F238E27FC236}">
                  <a16:creationId xmlns:a16="http://schemas.microsoft.com/office/drawing/2014/main" id="{8759B737-B438-55FC-1D69-FF3455CB6FC3}"/>
                </a:ext>
              </a:extLst>
            </p:cNvPr>
            <p:cNvSpPr/>
            <p:nvPr/>
          </p:nvSpPr>
          <p:spPr>
            <a:xfrm>
              <a:off x="7392660" y="2452318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0" name="Google Shape;1235;p33">
              <a:extLst>
                <a:ext uri="{FF2B5EF4-FFF2-40B4-BE49-F238E27FC236}">
                  <a16:creationId xmlns:a16="http://schemas.microsoft.com/office/drawing/2014/main" id="{50E3A83B-EA7A-C8C3-2A4F-3FDA73472E48}"/>
                </a:ext>
              </a:extLst>
            </p:cNvPr>
            <p:cNvSpPr/>
            <p:nvPr/>
          </p:nvSpPr>
          <p:spPr>
            <a:xfrm>
              <a:off x="7392529" y="2444650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92" y="15288"/>
                  </a:moveTo>
                  <a:cubicBezTo>
                    <a:pt x="14240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1" name="Google Shape;1236;p33">
              <a:extLst>
                <a:ext uri="{FF2B5EF4-FFF2-40B4-BE49-F238E27FC236}">
                  <a16:creationId xmlns:a16="http://schemas.microsoft.com/office/drawing/2014/main" id="{447E8D98-FE74-4EEB-FF41-029B3FF518EA}"/>
                </a:ext>
              </a:extLst>
            </p:cNvPr>
            <p:cNvSpPr/>
            <p:nvPr/>
          </p:nvSpPr>
          <p:spPr>
            <a:xfrm>
              <a:off x="7426801" y="2464522"/>
              <a:ext cx="8535" cy="4800"/>
            </a:xfrm>
            <a:custGeom>
              <a:avLst/>
              <a:gdLst/>
              <a:ahLst/>
              <a:cxnLst/>
              <a:rect l="l" t="t" r="r" b="b"/>
              <a:pathLst>
                <a:path w="3048" h="1714" extrusionOk="0">
                  <a:moveTo>
                    <a:pt x="1143" y="857"/>
                  </a:moveTo>
                  <a:lnTo>
                    <a:pt x="95" y="286"/>
                  </a:lnTo>
                  <a:lnTo>
                    <a:pt x="476" y="95"/>
                  </a:lnTo>
                  <a:lnTo>
                    <a:pt x="1524" y="667"/>
                  </a:lnTo>
                  <a:lnTo>
                    <a:pt x="2667" y="0"/>
                  </a:lnTo>
                  <a:lnTo>
                    <a:pt x="3048" y="190"/>
                  </a:lnTo>
                  <a:lnTo>
                    <a:pt x="1905" y="857"/>
                  </a:lnTo>
                  <a:lnTo>
                    <a:pt x="2953" y="1429"/>
                  </a:lnTo>
                  <a:lnTo>
                    <a:pt x="2572" y="1619"/>
                  </a:lnTo>
                  <a:lnTo>
                    <a:pt x="1524" y="1048"/>
                  </a:lnTo>
                  <a:lnTo>
                    <a:pt x="381" y="1714"/>
                  </a:lnTo>
                  <a:lnTo>
                    <a:pt x="0" y="1524"/>
                  </a:lnTo>
                  <a:lnTo>
                    <a:pt x="1048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2" name="Google Shape;1237;p33">
              <a:extLst>
                <a:ext uri="{FF2B5EF4-FFF2-40B4-BE49-F238E27FC236}">
                  <a16:creationId xmlns:a16="http://schemas.microsoft.com/office/drawing/2014/main" id="{864D68A1-14D9-8E9F-E0F5-A37F429F87E9}"/>
                </a:ext>
              </a:extLst>
            </p:cNvPr>
            <p:cNvSpPr/>
            <p:nvPr/>
          </p:nvSpPr>
          <p:spPr>
            <a:xfrm>
              <a:off x="7248627" y="23693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3" name="Google Shape;1238;p33">
              <a:extLst>
                <a:ext uri="{FF2B5EF4-FFF2-40B4-BE49-F238E27FC236}">
                  <a16:creationId xmlns:a16="http://schemas.microsoft.com/office/drawing/2014/main" id="{C07824FF-2879-9F79-11DD-432471E5C16B}"/>
                </a:ext>
              </a:extLst>
            </p:cNvPr>
            <p:cNvSpPr/>
            <p:nvPr/>
          </p:nvSpPr>
          <p:spPr>
            <a:xfrm>
              <a:off x="7248694" y="236189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4" name="Google Shape;1239;p33">
              <a:extLst>
                <a:ext uri="{FF2B5EF4-FFF2-40B4-BE49-F238E27FC236}">
                  <a16:creationId xmlns:a16="http://schemas.microsoft.com/office/drawing/2014/main" id="{3816CDDE-E858-4F20-078E-E87A6B62F9CA}"/>
                </a:ext>
              </a:extLst>
            </p:cNvPr>
            <p:cNvSpPr/>
            <p:nvPr/>
          </p:nvSpPr>
          <p:spPr>
            <a:xfrm>
              <a:off x="7280102" y="2379698"/>
              <a:ext cx="13380" cy="7452"/>
            </a:xfrm>
            <a:custGeom>
              <a:avLst/>
              <a:gdLst/>
              <a:ahLst/>
              <a:cxnLst/>
              <a:rect l="l" t="t" r="r" b="b"/>
              <a:pathLst>
                <a:path w="4778" h="2661" extrusionOk="0">
                  <a:moveTo>
                    <a:pt x="95" y="1524"/>
                  </a:moveTo>
                  <a:lnTo>
                    <a:pt x="667" y="1524"/>
                  </a:lnTo>
                  <a:cubicBezTo>
                    <a:pt x="667" y="1524"/>
                    <a:pt x="667" y="1905"/>
                    <a:pt x="953" y="2000"/>
                  </a:cubicBezTo>
                  <a:cubicBezTo>
                    <a:pt x="1429" y="2286"/>
                    <a:pt x="2286" y="2286"/>
                    <a:pt x="3429" y="1715"/>
                  </a:cubicBezTo>
                  <a:cubicBezTo>
                    <a:pt x="2953" y="1715"/>
                    <a:pt x="2381" y="1715"/>
                    <a:pt x="2096" y="1524"/>
                  </a:cubicBezTo>
                  <a:cubicBezTo>
                    <a:pt x="1429" y="1143"/>
                    <a:pt x="1429" y="762"/>
                    <a:pt x="2096" y="286"/>
                  </a:cubicBezTo>
                  <a:cubicBezTo>
                    <a:pt x="2762" y="-95"/>
                    <a:pt x="3715" y="-95"/>
                    <a:pt x="4286" y="286"/>
                  </a:cubicBezTo>
                  <a:cubicBezTo>
                    <a:pt x="5048" y="667"/>
                    <a:pt x="4953" y="1333"/>
                    <a:pt x="3810" y="2000"/>
                  </a:cubicBezTo>
                  <a:cubicBezTo>
                    <a:pt x="2381" y="2857"/>
                    <a:pt x="1143" y="2762"/>
                    <a:pt x="476" y="2381"/>
                  </a:cubicBezTo>
                  <a:cubicBezTo>
                    <a:pt x="95" y="2191"/>
                    <a:pt x="0" y="1905"/>
                    <a:pt x="0" y="1619"/>
                  </a:cubicBezTo>
                  <a:close/>
                  <a:moveTo>
                    <a:pt x="3810" y="1524"/>
                  </a:moveTo>
                  <a:cubicBezTo>
                    <a:pt x="4477" y="1048"/>
                    <a:pt x="4572" y="667"/>
                    <a:pt x="4096" y="476"/>
                  </a:cubicBezTo>
                  <a:cubicBezTo>
                    <a:pt x="3715" y="286"/>
                    <a:pt x="3143" y="286"/>
                    <a:pt x="2667" y="572"/>
                  </a:cubicBezTo>
                  <a:cubicBezTo>
                    <a:pt x="2191" y="857"/>
                    <a:pt x="2096" y="1143"/>
                    <a:pt x="2667" y="1429"/>
                  </a:cubicBezTo>
                  <a:cubicBezTo>
                    <a:pt x="2953" y="1524"/>
                    <a:pt x="3334" y="1619"/>
                    <a:pt x="3905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5" name="Google Shape;1240;p33">
              <a:extLst>
                <a:ext uri="{FF2B5EF4-FFF2-40B4-BE49-F238E27FC236}">
                  <a16:creationId xmlns:a16="http://schemas.microsoft.com/office/drawing/2014/main" id="{50B69F88-928F-EB9C-4DB2-9C7B81E0B459}"/>
                </a:ext>
              </a:extLst>
            </p:cNvPr>
            <p:cNvSpPr/>
            <p:nvPr/>
          </p:nvSpPr>
          <p:spPr>
            <a:xfrm>
              <a:off x="7658857" y="2721991"/>
              <a:ext cx="75751" cy="43543"/>
            </a:xfrm>
            <a:custGeom>
              <a:avLst/>
              <a:gdLst/>
              <a:ahLst/>
              <a:cxnLst/>
              <a:rect l="l" t="t" r="r" b="b"/>
              <a:pathLst>
                <a:path w="27051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3"/>
                    <a:pt x="14288" y="15693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6" name="Google Shape;1241;p33">
              <a:extLst>
                <a:ext uri="{FF2B5EF4-FFF2-40B4-BE49-F238E27FC236}">
                  <a16:creationId xmlns:a16="http://schemas.microsoft.com/office/drawing/2014/main" id="{46D9B5D6-81E4-46D9-34A7-BF7846EDAC7B}"/>
                </a:ext>
              </a:extLst>
            </p:cNvPr>
            <p:cNvSpPr/>
            <p:nvPr/>
          </p:nvSpPr>
          <p:spPr>
            <a:xfrm>
              <a:off x="7659190" y="271478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7" name="Google Shape;1242;p33">
              <a:extLst>
                <a:ext uri="{FF2B5EF4-FFF2-40B4-BE49-F238E27FC236}">
                  <a16:creationId xmlns:a16="http://schemas.microsoft.com/office/drawing/2014/main" id="{BFE7425D-802D-0894-1A15-251CCDE13527}"/>
                </a:ext>
              </a:extLst>
            </p:cNvPr>
            <p:cNvSpPr/>
            <p:nvPr/>
          </p:nvSpPr>
          <p:spPr>
            <a:xfrm>
              <a:off x="7690329" y="2732061"/>
              <a:ext cx="14934" cy="8370"/>
            </a:xfrm>
            <a:custGeom>
              <a:avLst/>
              <a:gdLst/>
              <a:ahLst/>
              <a:cxnLst/>
              <a:rect l="l" t="t" r="r" b="b"/>
              <a:pathLst>
                <a:path w="5333" h="2989" extrusionOk="0">
                  <a:moveTo>
                    <a:pt x="0" y="1619"/>
                  </a:moveTo>
                  <a:lnTo>
                    <a:pt x="571" y="1619"/>
                  </a:lnTo>
                  <a:cubicBezTo>
                    <a:pt x="571" y="1619"/>
                    <a:pt x="571" y="2096"/>
                    <a:pt x="1048" y="2286"/>
                  </a:cubicBezTo>
                  <a:cubicBezTo>
                    <a:pt x="1429" y="2572"/>
                    <a:pt x="2191" y="2572"/>
                    <a:pt x="2667" y="2286"/>
                  </a:cubicBezTo>
                  <a:cubicBezTo>
                    <a:pt x="3143" y="2000"/>
                    <a:pt x="3143" y="1619"/>
                    <a:pt x="2667" y="1429"/>
                  </a:cubicBezTo>
                  <a:cubicBezTo>
                    <a:pt x="2381" y="1238"/>
                    <a:pt x="2191" y="1238"/>
                    <a:pt x="1810" y="1143"/>
                  </a:cubicBezTo>
                  <a:lnTo>
                    <a:pt x="1810" y="953"/>
                  </a:lnTo>
                  <a:cubicBezTo>
                    <a:pt x="1810" y="953"/>
                    <a:pt x="3524" y="0"/>
                    <a:pt x="3524" y="0"/>
                  </a:cubicBezTo>
                  <a:lnTo>
                    <a:pt x="5334" y="1048"/>
                  </a:lnTo>
                  <a:lnTo>
                    <a:pt x="4953" y="1334"/>
                  </a:lnTo>
                  <a:lnTo>
                    <a:pt x="3524" y="476"/>
                  </a:lnTo>
                  <a:lnTo>
                    <a:pt x="2381" y="1048"/>
                  </a:lnTo>
                  <a:cubicBezTo>
                    <a:pt x="2381" y="1048"/>
                    <a:pt x="2857" y="1143"/>
                    <a:pt x="3048" y="1334"/>
                  </a:cubicBezTo>
                  <a:cubicBezTo>
                    <a:pt x="3620" y="1714"/>
                    <a:pt x="3810" y="2191"/>
                    <a:pt x="3048" y="2667"/>
                  </a:cubicBezTo>
                  <a:cubicBezTo>
                    <a:pt x="2286" y="3143"/>
                    <a:pt x="1238" y="3048"/>
                    <a:pt x="667" y="2667"/>
                  </a:cubicBezTo>
                  <a:cubicBezTo>
                    <a:pt x="95" y="2286"/>
                    <a:pt x="0" y="2000"/>
                    <a:pt x="0" y="1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1243;p33">
              <a:extLst>
                <a:ext uri="{FF2B5EF4-FFF2-40B4-BE49-F238E27FC236}">
                  <a16:creationId xmlns:a16="http://schemas.microsoft.com/office/drawing/2014/main" id="{A8F64CEA-B440-ACDA-347B-02A157EF7B20}"/>
                </a:ext>
              </a:extLst>
            </p:cNvPr>
            <p:cNvSpPr/>
            <p:nvPr/>
          </p:nvSpPr>
          <p:spPr>
            <a:xfrm>
              <a:off x="7754879" y="2748197"/>
              <a:ext cx="125896" cy="72886"/>
            </a:xfrm>
            <a:custGeom>
              <a:avLst/>
              <a:gdLst/>
              <a:ahLst/>
              <a:cxnLst/>
              <a:rect l="l" t="t" r="r" b="b"/>
              <a:pathLst>
                <a:path w="44958" h="26027" extrusionOk="0">
                  <a:moveTo>
                    <a:pt x="44958" y="5382"/>
                  </a:moveTo>
                  <a:lnTo>
                    <a:pt x="42577" y="5953"/>
                  </a:lnTo>
                  <a:lnTo>
                    <a:pt x="33052" y="429"/>
                  </a:lnTo>
                  <a:cubicBezTo>
                    <a:pt x="32099" y="-143"/>
                    <a:pt x="30671" y="-143"/>
                    <a:pt x="29813" y="429"/>
                  </a:cubicBezTo>
                  <a:lnTo>
                    <a:pt x="5905" y="14240"/>
                  </a:lnTo>
                  <a:lnTo>
                    <a:pt x="0" y="15573"/>
                  </a:lnTo>
                  <a:lnTo>
                    <a:pt x="0" y="18241"/>
                  </a:lnTo>
                  <a:lnTo>
                    <a:pt x="0" y="18241"/>
                  </a:lnTo>
                  <a:cubicBezTo>
                    <a:pt x="0" y="18241"/>
                    <a:pt x="286" y="18907"/>
                    <a:pt x="667" y="19193"/>
                  </a:cubicBezTo>
                  <a:lnTo>
                    <a:pt x="11906" y="25670"/>
                  </a:lnTo>
                  <a:cubicBezTo>
                    <a:pt x="12763" y="26146"/>
                    <a:pt x="14288" y="26146"/>
                    <a:pt x="15145" y="25670"/>
                  </a:cubicBezTo>
                  <a:lnTo>
                    <a:pt x="44291" y="8906"/>
                  </a:lnTo>
                  <a:cubicBezTo>
                    <a:pt x="44291" y="8906"/>
                    <a:pt x="44958" y="8335"/>
                    <a:pt x="44958" y="7953"/>
                  </a:cubicBezTo>
                  <a:lnTo>
                    <a:pt x="44958" y="7953"/>
                  </a:lnTo>
                  <a:lnTo>
                    <a:pt x="44958" y="54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9" name="Google Shape;1244;p33">
              <a:extLst>
                <a:ext uri="{FF2B5EF4-FFF2-40B4-BE49-F238E27FC236}">
                  <a16:creationId xmlns:a16="http://schemas.microsoft.com/office/drawing/2014/main" id="{73CE8E4A-3556-BE24-F92C-63FF921046BB}"/>
                </a:ext>
              </a:extLst>
            </p:cNvPr>
            <p:cNvSpPr/>
            <p:nvPr/>
          </p:nvSpPr>
          <p:spPr>
            <a:xfrm>
              <a:off x="7754946" y="2740930"/>
              <a:ext cx="125761" cy="72418"/>
            </a:xfrm>
            <a:custGeom>
              <a:avLst/>
              <a:gdLst/>
              <a:ahLst/>
              <a:cxnLst/>
              <a:rect l="l" t="t" r="r" b="b"/>
              <a:pathLst>
                <a:path w="44910" h="25860" extrusionOk="0">
                  <a:moveTo>
                    <a:pt x="643" y="19121"/>
                  </a:moveTo>
                  <a:cubicBezTo>
                    <a:pt x="-214" y="18550"/>
                    <a:pt x="-214" y="17693"/>
                    <a:pt x="643" y="17217"/>
                  </a:cubicBezTo>
                  <a:lnTo>
                    <a:pt x="29789" y="357"/>
                  </a:lnTo>
                  <a:cubicBezTo>
                    <a:pt x="30742" y="-119"/>
                    <a:pt x="32171" y="-119"/>
                    <a:pt x="33028" y="357"/>
                  </a:cubicBezTo>
                  <a:lnTo>
                    <a:pt x="44267" y="6834"/>
                  </a:lnTo>
                  <a:cubicBezTo>
                    <a:pt x="45125" y="7310"/>
                    <a:pt x="45125" y="8168"/>
                    <a:pt x="44267" y="8739"/>
                  </a:cubicBezTo>
                  <a:lnTo>
                    <a:pt x="15121" y="25503"/>
                  </a:lnTo>
                  <a:cubicBezTo>
                    <a:pt x="14264" y="25979"/>
                    <a:pt x="12740" y="25979"/>
                    <a:pt x="11882" y="25503"/>
                  </a:cubicBezTo>
                  <a:lnTo>
                    <a:pt x="643" y="19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0" name="Google Shape;1245;p33">
              <a:extLst>
                <a:ext uri="{FF2B5EF4-FFF2-40B4-BE49-F238E27FC236}">
                  <a16:creationId xmlns:a16="http://schemas.microsoft.com/office/drawing/2014/main" id="{AA2CB46A-B2D9-A131-18FF-AE6C303135B4}"/>
                </a:ext>
              </a:extLst>
            </p:cNvPr>
            <p:cNvSpPr/>
            <p:nvPr/>
          </p:nvSpPr>
          <p:spPr>
            <a:xfrm>
              <a:off x="7814626" y="2774739"/>
              <a:ext cx="8266" cy="4800"/>
            </a:xfrm>
            <a:custGeom>
              <a:avLst/>
              <a:gdLst/>
              <a:ahLst/>
              <a:cxnLst/>
              <a:rect l="l" t="t" r="r" b="b"/>
              <a:pathLst>
                <a:path w="2952" h="1714" extrusionOk="0">
                  <a:moveTo>
                    <a:pt x="1143" y="857"/>
                  </a:moveTo>
                  <a:lnTo>
                    <a:pt x="95" y="286"/>
                  </a:lnTo>
                  <a:lnTo>
                    <a:pt x="476" y="95"/>
                  </a:lnTo>
                  <a:lnTo>
                    <a:pt x="1524" y="667"/>
                  </a:lnTo>
                  <a:lnTo>
                    <a:pt x="2572" y="0"/>
                  </a:lnTo>
                  <a:lnTo>
                    <a:pt x="2953" y="190"/>
                  </a:lnTo>
                  <a:lnTo>
                    <a:pt x="1810" y="857"/>
                  </a:lnTo>
                  <a:lnTo>
                    <a:pt x="2857" y="1429"/>
                  </a:lnTo>
                  <a:lnTo>
                    <a:pt x="2476" y="1619"/>
                  </a:lnTo>
                  <a:lnTo>
                    <a:pt x="1429" y="1048"/>
                  </a:lnTo>
                  <a:lnTo>
                    <a:pt x="381" y="1714"/>
                  </a:lnTo>
                  <a:lnTo>
                    <a:pt x="0" y="1524"/>
                  </a:lnTo>
                  <a:lnTo>
                    <a:pt x="1143" y="8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1" name="Google Shape;1246;p33">
              <a:extLst>
                <a:ext uri="{FF2B5EF4-FFF2-40B4-BE49-F238E27FC236}">
                  <a16:creationId xmlns:a16="http://schemas.microsoft.com/office/drawing/2014/main" id="{16F8FAF9-C1E1-F753-424F-DB7D4FE535AA}"/>
                </a:ext>
              </a:extLst>
            </p:cNvPr>
            <p:cNvSpPr/>
            <p:nvPr/>
          </p:nvSpPr>
          <p:spPr>
            <a:xfrm>
              <a:off x="6803191" y="2111960"/>
              <a:ext cx="89621" cy="51611"/>
            </a:xfrm>
            <a:custGeom>
              <a:avLst/>
              <a:gdLst/>
              <a:ahLst/>
              <a:cxnLst/>
              <a:rect l="l" t="t" r="r" b="b"/>
              <a:pathLst>
                <a:path w="32004" h="18430" extrusionOk="0">
                  <a:moveTo>
                    <a:pt x="31909" y="8073"/>
                  </a:moveTo>
                  <a:lnTo>
                    <a:pt x="28480" y="8073"/>
                  </a:lnTo>
                  <a:cubicBezTo>
                    <a:pt x="28480" y="8073"/>
                    <a:pt x="15050" y="357"/>
                    <a:pt x="15050" y="357"/>
                  </a:cubicBezTo>
                  <a:cubicBezTo>
                    <a:pt x="14192" y="-119"/>
                    <a:pt x="12668" y="-119"/>
                    <a:pt x="11811" y="357"/>
                  </a:cubicBezTo>
                  <a:lnTo>
                    <a:pt x="2858" y="5596"/>
                  </a:lnTo>
                  <a:lnTo>
                    <a:pt x="2858" y="5310"/>
                  </a:lnTo>
                  <a:lnTo>
                    <a:pt x="0" y="5310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4"/>
                    <a:pt x="667" y="8739"/>
                  </a:cubicBezTo>
                  <a:lnTo>
                    <a:pt x="16859" y="18074"/>
                  </a:lnTo>
                  <a:cubicBezTo>
                    <a:pt x="17717" y="18550"/>
                    <a:pt x="19241" y="18550"/>
                    <a:pt x="20098" y="18074"/>
                  </a:cubicBezTo>
                  <a:lnTo>
                    <a:pt x="31337" y="11597"/>
                  </a:lnTo>
                  <a:cubicBezTo>
                    <a:pt x="31337" y="11597"/>
                    <a:pt x="32004" y="11025"/>
                    <a:pt x="32004" y="10644"/>
                  </a:cubicBezTo>
                  <a:lnTo>
                    <a:pt x="32004" y="10644"/>
                  </a:lnTo>
                  <a:lnTo>
                    <a:pt x="32004" y="80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2" name="Google Shape;1247;p33">
              <a:extLst>
                <a:ext uri="{FF2B5EF4-FFF2-40B4-BE49-F238E27FC236}">
                  <a16:creationId xmlns:a16="http://schemas.microsoft.com/office/drawing/2014/main" id="{E77A45A4-3B04-49B9-679C-01A716A6BCCD}"/>
                </a:ext>
              </a:extLst>
            </p:cNvPr>
            <p:cNvSpPr/>
            <p:nvPr/>
          </p:nvSpPr>
          <p:spPr>
            <a:xfrm>
              <a:off x="6803259" y="2104558"/>
              <a:ext cx="89685" cy="51813"/>
            </a:xfrm>
            <a:custGeom>
              <a:avLst/>
              <a:gdLst/>
              <a:ahLst/>
              <a:cxnLst/>
              <a:rect l="l" t="t" r="r" b="b"/>
              <a:pathLst>
                <a:path w="32027" h="18502" extrusionOk="0">
                  <a:moveTo>
                    <a:pt x="20074" y="18145"/>
                  </a:moveTo>
                  <a:cubicBezTo>
                    <a:pt x="19121" y="18621"/>
                    <a:pt x="17693" y="18621"/>
                    <a:pt x="16835" y="18145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835" y="-143"/>
                    <a:pt x="14264" y="-143"/>
                    <a:pt x="15121" y="429"/>
                  </a:cubicBezTo>
                  <a:lnTo>
                    <a:pt x="31314" y="9763"/>
                  </a:lnTo>
                  <a:cubicBezTo>
                    <a:pt x="32266" y="10240"/>
                    <a:pt x="32266" y="11097"/>
                    <a:pt x="31314" y="11668"/>
                  </a:cubicBezTo>
                  <a:lnTo>
                    <a:pt x="20074" y="1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3" name="Google Shape;1248;p33">
              <a:extLst>
                <a:ext uri="{FF2B5EF4-FFF2-40B4-BE49-F238E27FC236}">
                  <a16:creationId xmlns:a16="http://schemas.microsoft.com/office/drawing/2014/main" id="{09C31024-41E0-AF07-C737-14EEE81667CA}"/>
                </a:ext>
              </a:extLst>
            </p:cNvPr>
            <p:cNvSpPr/>
            <p:nvPr/>
          </p:nvSpPr>
          <p:spPr>
            <a:xfrm>
              <a:off x="6839733" y="2126883"/>
              <a:ext cx="15469" cy="8163"/>
            </a:xfrm>
            <a:custGeom>
              <a:avLst/>
              <a:gdLst/>
              <a:ahLst/>
              <a:cxnLst/>
              <a:rect l="l" t="t" r="r" b="b"/>
              <a:pathLst>
                <a:path w="5524" h="2915" extrusionOk="0">
                  <a:moveTo>
                    <a:pt x="1905" y="743"/>
                  </a:moveTo>
                  <a:cubicBezTo>
                    <a:pt x="1905" y="743"/>
                    <a:pt x="1048" y="458"/>
                    <a:pt x="191" y="648"/>
                  </a:cubicBezTo>
                  <a:lnTo>
                    <a:pt x="0" y="77"/>
                  </a:lnTo>
                  <a:cubicBezTo>
                    <a:pt x="1238" y="-114"/>
                    <a:pt x="2096" y="77"/>
                    <a:pt x="2667" y="362"/>
                  </a:cubicBezTo>
                  <a:cubicBezTo>
                    <a:pt x="3620" y="934"/>
                    <a:pt x="3143" y="1791"/>
                    <a:pt x="3810" y="2172"/>
                  </a:cubicBezTo>
                  <a:cubicBezTo>
                    <a:pt x="4191" y="2363"/>
                    <a:pt x="4667" y="2458"/>
                    <a:pt x="5525" y="2267"/>
                  </a:cubicBezTo>
                  <a:lnTo>
                    <a:pt x="5525" y="2839"/>
                  </a:lnTo>
                  <a:cubicBezTo>
                    <a:pt x="4477" y="3029"/>
                    <a:pt x="3524" y="2839"/>
                    <a:pt x="3048" y="2553"/>
                  </a:cubicBezTo>
                  <a:cubicBezTo>
                    <a:pt x="2096" y="1982"/>
                    <a:pt x="2572" y="1124"/>
                    <a:pt x="1905" y="6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4" name="Google Shape;1249;p33">
              <a:extLst>
                <a:ext uri="{FF2B5EF4-FFF2-40B4-BE49-F238E27FC236}">
                  <a16:creationId xmlns:a16="http://schemas.microsoft.com/office/drawing/2014/main" id="{4B470070-3103-7B89-6048-09A4DE4D7D4C}"/>
                </a:ext>
              </a:extLst>
            </p:cNvPr>
            <p:cNvSpPr/>
            <p:nvPr/>
          </p:nvSpPr>
          <p:spPr>
            <a:xfrm>
              <a:off x="7028842" y="2159441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120"/>
                  </a:lnTo>
                  <a:lnTo>
                    <a:pt x="23622" y="5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5" name="Google Shape;1250;p33">
              <a:extLst>
                <a:ext uri="{FF2B5EF4-FFF2-40B4-BE49-F238E27FC236}">
                  <a16:creationId xmlns:a16="http://schemas.microsoft.com/office/drawing/2014/main" id="{F806EEA7-0BBD-1E07-E3ED-7532DA4C52AE}"/>
                </a:ext>
              </a:extLst>
            </p:cNvPr>
            <p:cNvSpPr/>
            <p:nvPr/>
          </p:nvSpPr>
          <p:spPr>
            <a:xfrm>
              <a:off x="7028711" y="2151972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92" y="15216"/>
                  </a:moveTo>
                  <a:cubicBezTo>
                    <a:pt x="14240" y="15788"/>
                    <a:pt x="12811" y="15788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432" y="6834"/>
                  </a:lnTo>
                  <a:cubicBezTo>
                    <a:pt x="27289" y="7311"/>
                    <a:pt x="27289" y="8168"/>
                    <a:pt x="26432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66" name="Google Shape;1251;p33">
              <a:extLst>
                <a:ext uri="{FF2B5EF4-FFF2-40B4-BE49-F238E27FC236}">
                  <a16:creationId xmlns:a16="http://schemas.microsoft.com/office/drawing/2014/main" id="{D55BF2AA-AECC-1983-BB7E-E4EB1A4644FC}"/>
                </a:ext>
              </a:extLst>
            </p:cNvPr>
            <p:cNvGrpSpPr/>
            <p:nvPr/>
          </p:nvGrpSpPr>
          <p:grpSpPr>
            <a:xfrm>
              <a:off x="7055515" y="2167643"/>
              <a:ext cx="21405" cy="13602"/>
              <a:chOff x="2822889" y="5067892"/>
              <a:chExt cx="7644" cy="4857"/>
            </a:xfrm>
          </p:grpSpPr>
          <p:sp>
            <p:nvSpPr>
              <p:cNvPr id="5865" name="Google Shape;1252;p33">
                <a:extLst>
                  <a:ext uri="{FF2B5EF4-FFF2-40B4-BE49-F238E27FC236}">
                    <a16:creationId xmlns:a16="http://schemas.microsoft.com/office/drawing/2014/main" id="{3CCFF390-A005-9089-D4D9-E1243D80EB05}"/>
                  </a:ext>
                </a:extLst>
              </p:cNvPr>
              <p:cNvSpPr/>
              <p:nvPr/>
            </p:nvSpPr>
            <p:spPr>
              <a:xfrm>
                <a:off x="2822889" y="5067892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6" name="Google Shape;1253;p33">
                <a:extLst>
                  <a:ext uri="{FF2B5EF4-FFF2-40B4-BE49-F238E27FC236}">
                    <a16:creationId xmlns:a16="http://schemas.microsoft.com/office/drawing/2014/main" id="{8285DA6A-A002-8DD4-AAD4-8DC071AF02DA}"/>
                  </a:ext>
                </a:extLst>
              </p:cNvPr>
              <p:cNvSpPr/>
              <p:nvPr/>
            </p:nvSpPr>
            <p:spPr>
              <a:xfrm>
                <a:off x="2825366" y="5069606"/>
                <a:ext cx="5167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143" extrusionOk="0">
                    <a:moveTo>
                      <a:pt x="190" y="1619"/>
                    </a:moveTo>
                    <a:cubicBezTo>
                      <a:pt x="2381" y="1619"/>
                      <a:pt x="3620" y="1619"/>
                      <a:pt x="4191" y="1238"/>
                    </a:cubicBezTo>
                    <a:cubicBezTo>
                      <a:pt x="4572" y="1048"/>
                      <a:pt x="4667" y="762"/>
                      <a:pt x="4191" y="476"/>
                    </a:cubicBezTo>
                    <a:cubicBezTo>
                      <a:pt x="3905" y="286"/>
                      <a:pt x="3429" y="286"/>
                      <a:pt x="3048" y="286"/>
                    </a:cubicBezTo>
                    <a:lnTo>
                      <a:pt x="3048" y="0"/>
                    </a:lnTo>
                    <a:cubicBezTo>
                      <a:pt x="3715" y="0"/>
                      <a:pt x="4191" y="0"/>
                      <a:pt x="4667" y="286"/>
                    </a:cubicBezTo>
                    <a:cubicBezTo>
                      <a:pt x="5334" y="667"/>
                      <a:pt x="5334" y="1143"/>
                      <a:pt x="4667" y="1524"/>
                    </a:cubicBezTo>
                    <a:cubicBezTo>
                      <a:pt x="4001" y="1905"/>
                      <a:pt x="2762" y="1905"/>
                      <a:pt x="953" y="2000"/>
                    </a:cubicBezTo>
                    <a:cubicBezTo>
                      <a:pt x="1143" y="2000"/>
                      <a:pt x="1429" y="2191"/>
                      <a:pt x="1619" y="2381"/>
                    </a:cubicBezTo>
                    <a:lnTo>
                      <a:pt x="2667" y="2953"/>
                    </a:lnTo>
                    <a:lnTo>
                      <a:pt x="2286" y="3143"/>
                    </a:lnTo>
                    <a:lnTo>
                      <a:pt x="0" y="1809"/>
                    </a:lnTo>
                    <a:lnTo>
                      <a:pt x="286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67" name="Google Shape;1254;p33">
              <a:extLst>
                <a:ext uri="{FF2B5EF4-FFF2-40B4-BE49-F238E27FC236}">
                  <a16:creationId xmlns:a16="http://schemas.microsoft.com/office/drawing/2014/main" id="{71EFC200-0960-D5B8-0FF5-E4AFA5B66EF0}"/>
                </a:ext>
              </a:extLst>
            </p:cNvPr>
            <p:cNvSpPr/>
            <p:nvPr/>
          </p:nvSpPr>
          <p:spPr>
            <a:xfrm>
              <a:off x="7076588" y="2186915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811" y="15216"/>
                  </a:lnTo>
                  <a:cubicBezTo>
                    <a:pt x="12763" y="15788"/>
                    <a:pt x="14192" y="15788"/>
                    <a:pt x="15049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310"/>
                  </a:lnTo>
                  <a:lnTo>
                    <a:pt x="23527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8" name="Google Shape;1255;p33">
              <a:extLst>
                <a:ext uri="{FF2B5EF4-FFF2-40B4-BE49-F238E27FC236}">
                  <a16:creationId xmlns:a16="http://schemas.microsoft.com/office/drawing/2014/main" id="{581AD461-44A4-82E7-D2EF-E53078AD3393}"/>
                </a:ext>
              </a:extLst>
            </p:cNvPr>
            <p:cNvSpPr/>
            <p:nvPr/>
          </p:nvSpPr>
          <p:spPr>
            <a:xfrm>
              <a:off x="7076921" y="2179713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026" y="15216"/>
                  </a:moveTo>
                  <a:cubicBezTo>
                    <a:pt x="14169" y="15692"/>
                    <a:pt x="12645" y="15692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123" y="7406"/>
                    <a:pt x="27123" y="8263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69" name="Google Shape;1256;p33">
              <a:extLst>
                <a:ext uri="{FF2B5EF4-FFF2-40B4-BE49-F238E27FC236}">
                  <a16:creationId xmlns:a16="http://schemas.microsoft.com/office/drawing/2014/main" id="{E13B318C-F0B9-EE05-3D84-6E15D0942E60}"/>
                </a:ext>
              </a:extLst>
            </p:cNvPr>
            <p:cNvGrpSpPr/>
            <p:nvPr/>
          </p:nvGrpSpPr>
          <p:grpSpPr>
            <a:xfrm>
              <a:off x="7103526" y="2195115"/>
              <a:ext cx="21453" cy="12705"/>
              <a:chOff x="2840034" y="5077702"/>
              <a:chExt cx="7661" cy="4537"/>
            </a:xfrm>
          </p:grpSpPr>
          <p:sp>
            <p:nvSpPr>
              <p:cNvPr id="5863" name="Google Shape;1257;p33">
                <a:extLst>
                  <a:ext uri="{FF2B5EF4-FFF2-40B4-BE49-F238E27FC236}">
                    <a16:creationId xmlns:a16="http://schemas.microsoft.com/office/drawing/2014/main" id="{49F31AF4-F50C-1A1B-E97C-67A840FC37DE}"/>
                  </a:ext>
                </a:extLst>
              </p:cNvPr>
              <p:cNvSpPr/>
              <p:nvPr/>
            </p:nvSpPr>
            <p:spPr>
              <a:xfrm>
                <a:off x="2840034" y="5077702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6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4" name="Google Shape;1258;p33">
                <a:extLst>
                  <a:ext uri="{FF2B5EF4-FFF2-40B4-BE49-F238E27FC236}">
                    <a16:creationId xmlns:a16="http://schemas.microsoft.com/office/drawing/2014/main" id="{0370B0BA-574C-EBFF-5C3A-7E8565336550}"/>
                  </a:ext>
                </a:extLst>
              </p:cNvPr>
              <p:cNvSpPr/>
              <p:nvPr/>
            </p:nvSpPr>
            <p:spPr>
              <a:xfrm>
                <a:off x="2842701" y="5079417"/>
                <a:ext cx="4994" cy="2822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2822" extrusionOk="0">
                    <a:moveTo>
                      <a:pt x="0" y="1524"/>
                    </a:moveTo>
                    <a:lnTo>
                      <a:pt x="571" y="1524"/>
                    </a:lnTo>
                    <a:cubicBezTo>
                      <a:pt x="571" y="1524"/>
                      <a:pt x="571" y="2000"/>
                      <a:pt x="1048" y="2286"/>
                    </a:cubicBezTo>
                    <a:cubicBezTo>
                      <a:pt x="1429" y="2572"/>
                      <a:pt x="2096" y="2572"/>
                      <a:pt x="2381" y="2286"/>
                    </a:cubicBezTo>
                    <a:cubicBezTo>
                      <a:pt x="2857" y="2000"/>
                      <a:pt x="2857" y="1714"/>
                      <a:pt x="2000" y="1238"/>
                    </a:cubicBezTo>
                    <a:lnTo>
                      <a:pt x="2381" y="1048"/>
                    </a:lnTo>
                    <a:cubicBezTo>
                      <a:pt x="3143" y="1524"/>
                      <a:pt x="3715" y="1429"/>
                      <a:pt x="4096" y="1238"/>
                    </a:cubicBezTo>
                    <a:cubicBezTo>
                      <a:pt x="4477" y="1048"/>
                      <a:pt x="4381" y="762"/>
                      <a:pt x="4096" y="571"/>
                    </a:cubicBezTo>
                    <a:cubicBezTo>
                      <a:pt x="3810" y="381"/>
                      <a:pt x="3429" y="286"/>
                      <a:pt x="2953" y="286"/>
                    </a:cubicBezTo>
                    <a:lnTo>
                      <a:pt x="2953" y="0"/>
                    </a:lnTo>
                    <a:cubicBezTo>
                      <a:pt x="3524" y="0"/>
                      <a:pt x="4096" y="95"/>
                      <a:pt x="4477" y="381"/>
                    </a:cubicBezTo>
                    <a:cubicBezTo>
                      <a:pt x="5048" y="762"/>
                      <a:pt x="5239" y="1238"/>
                      <a:pt x="4572" y="1524"/>
                    </a:cubicBezTo>
                    <a:cubicBezTo>
                      <a:pt x="4191" y="1809"/>
                      <a:pt x="3620" y="1809"/>
                      <a:pt x="3048" y="1619"/>
                    </a:cubicBezTo>
                    <a:lnTo>
                      <a:pt x="3048" y="1619"/>
                    </a:lnTo>
                    <a:cubicBezTo>
                      <a:pt x="3048" y="1619"/>
                      <a:pt x="3429" y="2286"/>
                      <a:pt x="2953" y="2572"/>
                    </a:cubicBezTo>
                    <a:cubicBezTo>
                      <a:pt x="2286" y="2953"/>
                      <a:pt x="1429" y="2857"/>
                      <a:pt x="762" y="2572"/>
                    </a:cubicBezTo>
                    <a:cubicBezTo>
                      <a:pt x="190" y="2191"/>
                      <a:pt x="95" y="1905"/>
                      <a:pt x="95" y="1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70" name="Google Shape;1259;p33">
              <a:extLst>
                <a:ext uri="{FF2B5EF4-FFF2-40B4-BE49-F238E27FC236}">
                  <a16:creationId xmlns:a16="http://schemas.microsoft.com/office/drawing/2014/main" id="{3923B4B3-7EF7-E043-1320-FD1CEC67D6A5}"/>
                </a:ext>
              </a:extLst>
            </p:cNvPr>
            <p:cNvSpPr/>
            <p:nvPr/>
          </p:nvSpPr>
          <p:spPr>
            <a:xfrm>
              <a:off x="7124599" y="2214656"/>
              <a:ext cx="75751" cy="43345"/>
            </a:xfrm>
            <a:custGeom>
              <a:avLst/>
              <a:gdLst/>
              <a:ahLst/>
              <a:cxnLst/>
              <a:rect l="l" t="t" r="r" b="b"/>
              <a:pathLst>
                <a:path w="27051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7977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1" name="Google Shape;1260;p33">
              <a:extLst>
                <a:ext uri="{FF2B5EF4-FFF2-40B4-BE49-F238E27FC236}">
                  <a16:creationId xmlns:a16="http://schemas.microsoft.com/office/drawing/2014/main" id="{F6570F0F-3462-226F-437B-606B80DAC78B}"/>
                </a:ext>
              </a:extLst>
            </p:cNvPr>
            <p:cNvSpPr/>
            <p:nvPr/>
          </p:nvSpPr>
          <p:spPr>
            <a:xfrm>
              <a:off x="7124666" y="2207187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2" name="Google Shape;1261;p33">
              <a:extLst>
                <a:ext uri="{FF2B5EF4-FFF2-40B4-BE49-F238E27FC236}">
                  <a16:creationId xmlns:a16="http://schemas.microsoft.com/office/drawing/2014/main" id="{8B2081DB-7C95-AD72-FDF0-C849686AF6AC}"/>
                </a:ext>
              </a:extLst>
            </p:cNvPr>
            <p:cNvGrpSpPr/>
            <p:nvPr/>
          </p:nvGrpSpPr>
          <p:grpSpPr>
            <a:xfrm>
              <a:off x="7151006" y="2222590"/>
              <a:ext cx="22136" cy="12801"/>
              <a:chOff x="2856989" y="5087513"/>
              <a:chExt cx="7905" cy="4571"/>
            </a:xfrm>
          </p:grpSpPr>
          <p:sp>
            <p:nvSpPr>
              <p:cNvPr id="5861" name="Google Shape;1262;p33">
                <a:extLst>
                  <a:ext uri="{FF2B5EF4-FFF2-40B4-BE49-F238E27FC236}">
                    <a16:creationId xmlns:a16="http://schemas.microsoft.com/office/drawing/2014/main" id="{77A8DDFF-5258-C6A8-B25B-64B0711C2265}"/>
                  </a:ext>
                </a:extLst>
              </p:cNvPr>
              <p:cNvSpPr/>
              <p:nvPr/>
            </p:nvSpPr>
            <p:spPr>
              <a:xfrm>
                <a:off x="2856989" y="5087513"/>
                <a:ext cx="5810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381" extrusionOk="0">
                    <a:moveTo>
                      <a:pt x="3715" y="95"/>
                    </a:moveTo>
                    <a:lnTo>
                      <a:pt x="5810" y="1334"/>
                    </a:lnTo>
                    <a:lnTo>
                      <a:pt x="5429" y="1524"/>
                    </a:lnTo>
                    <a:lnTo>
                      <a:pt x="3715" y="571"/>
                    </a:lnTo>
                    <a:lnTo>
                      <a:pt x="2476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2" name="Google Shape;1263;p33">
                <a:extLst>
                  <a:ext uri="{FF2B5EF4-FFF2-40B4-BE49-F238E27FC236}">
                    <a16:creationId xmlns:a16="http://schemas.microsoft.com/office/drawing/2014/main" id="{636499D6-6F66-2715-6B23-E4C2430D6913}"/>
                  </a:ext>
                </a:extLst>
              </p:cNvPr>
              <p:cNvSpPr/>
              <p:nvPr/>
            </p:nvSpPr>
            <p:spPr>
              <a:xfrm>
                <a:off x="2860323" y="5089799"/>
                <a:ext cx="4571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2285" extrusionOk="0">
                    <a:moveTo>
                      <a:pt x="1619" y="1619"/>
                    </a:moveTo>
                    <a:lnTo>
                      <a:pt x="0" y="667"/>
                    </a:lnTo>
                    <a:lnTo>
                      <a:pt x="286" y="476"/>
                    </a:lnTo>
                    <a:lnTo>
                      <a:pt x="4096" y="0"/>
                    </a:lnTo>
                    <a:lnTo>
                      <a:pt x="4572" y="286"/>
                    </a:lnTo>
                    <a:lnTo>
                      <a:pt x="2381" y="1524"/>
                    </a:lnTo>
                    <a:lnTo>
                      <a:pt x="2857" y="1810"/>
                    </a:lnTo>
                    <a:lnTo>
                      <a:pt x="2476" y="2000"/>
                    </a:lnTo>
                    <a:lnTo>
                      <a:pt x="2000" y="1714"/>
                    </a:lnTo>
                    <a:lnTo>
                      <a:pt x="1048" y="2286"/>
                    </a:lnTo>
                    <a:lnTo>
                      <a:pt x="571" y="2000"/>
                    </a:lnTo>
                    <a:lnTo>
                      <a:pt x="1524" y="1429"/>
                    </a:lnTo>
                    <a:close/>
                    <a:moveTo>
                      <a:pt x="2000" y="1429"/>
                    </a:moveTo>
                    <a:lnTo>
                      <a:pt x="3048" y="762"/>
                    </a:lnTo>
                    <a:cubicBezTo>
                      <a:pt x="3048" y="762"/>
                      <a:pt x="3524" y="476"/>
                      <a:pt x="3715" y="381"/>
                    </a:cubicBezTo>
                    <a:lnTo>
                      <a:pt x="3715" y="381"/>
                    </a:lnTo>
                    <a:cubicBezTo>
                      <a:pt x="3715" y="381"/>
                      <a:pt x="3143" y="381"/>
                      <a:pt x="2953" y="476"/>
                    </a:cubicBezTo>
                    <a:lnTo>
                      <a:pt x="857" y="667"/>
                    </a:lnTo>
                    <a:lnTo>
                      <a:pt x="2000" y="13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73" name="Google Shape;1264;p33">
              <a:extLst>
                <a:ext uri="{FF2B5EF4-FFF2-40B4-BE49-F238E27FC236}">
                  <a16:creationId xmlns:a16="http://schemas.microsoft.com/office/drawing/2014/main" id="{D9C6CDB2-782A-9154-4F7D-60DF83D738E4}"/>
                </a:ext>
              </a:extLst>
            </p:cNvPr>
            <p:cNvSpPr/>
            <p:nvPr/>
          </p:nvSpPr>
          <p:spPr>
            <a:xfrm>
              <a:off x="6980565" y="213123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11906" y="15192"/>
                  </a:lnTo>
                  <a:cubicBezTo>
                    <a:pt x="12859" y="15669"/>
                    <a:pt x="14288" y="15669"/>
                    <a:pt x="15145" y="15192"/>
                  </a:cubicBezTo>
                  <a:lnTo>
                    <a:pt x="26289" y="8716"/>
                  </a:lnTo>
                  <a:cubicBezTo>
                    <a:pt x="26289" y="8716"/>
                    <a:pt x="26956" y="8144"/>
                    <a:pt x="26956" y="7763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4" name="Google Shape;1265;p33">
              <a:extLst>
                <a:ext uri="{FF2B5EF4-FFF2-40B4-BE49-F238E27FC236}">
                  <a16:creationId xmlns:a16="http://schemas.microsoft.com/office/drawing/2014/main" id="{462FF804-4842-7124-7C45-910A266FA15E}"/>
                </a:ext>
              </a:extLst>
            </p:cNvPr>
            <p:cNvSpPr/>
            <p:nvPr/>
          </p:nvSpPr>
          <p:spPr>
            <a:xfrm>
              <a:off x="6980632" y="2123764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882" y="429"/>
                  </a:lnTo>
                  <a:cubicBezTo>
                    <a:pt x="12835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218" y="7382"/>
                    <a:pt x="27218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5" name="Google Shape;1266;p33">
              <a:extLst>
                <a:ext uri="{FF2B5EF4-FFF2-40B4-BE49-F238E27FC236}">
                  <a16:creationId xmlns:a16="http://schemas.microsoft.com/office/drawing/2014/main" id="{4C112E77-668E-063D-1E55-879EB1D2F768}"/>
                </a:ext>
              </a:extLst>
            </p:cNvPr>
            <p:cNvGrpSpPr/>
            <p:nvPr/>
          </p:nvGrpSpPr>
          <p:grpSpPr>
            <a:xfrm>
              <a:off x="7007238" y="2139367"/>
              <a:ext cx="21335" cy="13602"/>
              <a:chOff x="2805649" y="5057795"/>
              <a:chExt cx="7619" cy="4857"/>
            </a:xfrm>
          </p:grpSpPr>
          <p:sp>
            <p:nvSpPr>
              <p:cNvPr id="5859" name="Google Shape;1267;p33">
                <a:extLst>
                  <a:ext uri="{FF2B5EF4-FFF2-40B4-BE49-F238E27FC236}">
                    <a16:creationId xmlns:a16="http://schemas.microsoft.com/office/drawing/2014/main" id="{F0C3BE95-C163-3275-A7EE-EF6DB1E72317}"/>
                  </a:ext>
                </a:extLst>
              </p:cNvPr>
              <p:cNvSpPr/>
              <p:nvPr/>
            </p:nvSpPr>
            <p:spPr>
              <a:xfrm>
                <a:off x="2805649" y="5057795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95"/>
                    </a:moveTo>
                    <a:lnTo>
                      <a:pt x="5715" y="1334"/>
                    </a:lnTo>
                    <a:lnTo>
                      <a:pt x="5334" y="1524"/>
                    </a:lnTo>
                    <a:lnTo>
                      <a:pt x="3715" y="571"/>
                    </a:lnTo>
                    <a:lnTo>
                      <a:pt x="2477" y="1238"/>
                    </a:lnTo>
                    <a:lnTo>
                      <a:pt x="3905" y="2000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0" name="Google Shape;1268;p33">
                <a:extLst>
                  <a:ext uri="{FF2B5EF4-FFF2-40B4-BE49-F238E27FC236}">
                    <a16:creationId xmlns:a16="http://schemas.microsoft.com/office/drawing/2014/main" id="{ADFC5085-71CA-8D24-45D4-1A9DB4CCC033}"/>
                  </a:ext>
                </a:extLst>
              </p:cNvPr>
              <p:cNvSpPr/>
              <p:nvPr/>
            </p:nvSpPr>
            <p:spPr>
              <a:xfrm>
                <a:off x="2808411" y="5059795"/>
                <a:ext cx="4857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857" extrusionOk="0">
                    <a:moveTo>
                      <a:pt x="286" y="1619"/>
                    </a:moveTo>
                    <a:lnTo>
                      <a:pt x="1143" y="2096"/>
                    </a:lnTo>
                    <a:lnTo>
                      <a:pt x="3810" y="572"/>
                    </a:lnTo>
                    <a:lnTo>
                      <a:pt x="3143" y="191"/>
                    </a:lnTo>
                    <a:lnTo>
                      <a:pt x="3429" y="0"/>
                    </a:lnTo>
                    <a:cubicBezTo>
                      <a:pt x="3429" y="0"/>
                      <a:pt x="4096" y="191"/>
                      <a:pt x="4477" y="286"/>
                    </a:cubicBezTo>
                    <a:lnTo>
                      <a:pt x="4858" y="476"/>
                    </a:lnTo>
                    <a:lnTo>
                      <a:pt x="1619" y="2286"/>
                    </a:lnTo>
                    <a:lnTo>
                      <a:pt x="2381" y="2667"/>
                    </a:lnTo>
                    <a:lnTo>
                      <a:pt x="2000" y="2858"/>
                    </a:lnTo>
                    <a:lnTo>
                      <a:pt x="0" y="1715"/>
                    </a:lnTo>
                    <a:lnTo>
                      <a:pt x="381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76" name="Google Shape;1269;p33">
              <a:extLst>
                <a:ext uri="{FF2B5EF4-FFF2-40B4-BE49-F238E27FC236}">
                  <a16:creationId xmlns:a16="http://schemas.microsoft.com/office/drawing/2014/main" id="{137409F3-601C-19D8-C5B2-791DE98501D1}"/>
                </a:ext>
              </a:extLst>
            </p:cNvPr>
            <p:cNvSpPr/>
            <p:nvPr/>
          </p:nvSpPr>
          <p:spPr>
            <a:xfrm>
              <a:off x="7248361" y="228614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763" y="15692"/>
                    <a:pt x="14192" y="15692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7" name="Google Shape;1270;p33">
              <a:extLst>
                <a:ext uri="{FF2B5EF4-FFF2-40B4-BE49-F238E27FC236}">
                  <a16:creationId xmlns:a16="http://schemas.microsoft.com/office/drawing/2014/main" id="{4DF0A444-DF67-FA42-9C7F-68F534E881E9}"/>
                </a:ext>
              </a:extLst>
            </p:cNvPr>
            <p:cNvSpPr/>
            <p:nvPr/>
          </p:nvSpPr>
          <p:spPr>
            <a:xfrm>
              <a:off x="7248694" y="2278671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026" y="15216"/>
                  </a:moveTo>
                  <a:cubicBezTo>
                    <a:pt x="14073" y="15692"/>
                    <a:pt x="12645" y="15692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122" y="7311"/>
                    <a:pt x="27122" y="8263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8" name="Google Shape;1271;p33">
              <a:extLst>
                <a:ext uri="{FF2B5EF4-FFF2-40B4-BE49-F238E27FC236}">
                  <a16:creationId xmlns:a16="http://schemas.microsoft.com/office/drawing/2014/main" id="{ABAECC37-2145-C16C-4312-D49E87C56F19}"/>
                </a:ext>
              </a:extLst>
            </p:cNvPr>
            <p:cNvGrpSpPr/>
            <p:nvPr/>
          </p:nvGrpSpPr>
          <p:grpSpPr>
            <a:xfrm>
              <a:off x="7275300" y="2293809"/>
              <a:ext cx="21870" cy="13336"/>
              <a:chOff x="2901375" y="5112945"/>
              <a:chExt cx="7810" cy="4762"/>
            </a:xfrm>
          </p:grpSpPr>
          <p:sp>
            <p:nvSpPr>
              <p:cNvPr id="5857" name="Google Shape;1272;p33">
                <a:extLst>
                  <a:ext uri="{FF2B5EF4-FFF2-40B4-BE49-F238E27FC236}">
                    <a16:creationId xmlns:a16="http://schemas.microsoft.com/office/drawing/2014/main" id="{E08469E1-218A-DA20-1253-434513543C1D}"/>
                  </a:ext>
                </a:extLst>
              </p:cNvPr>
              <p:cNvSpPr/>
              <p:nvPr/>
            </p:nvSpPr>
            <p:spPr>
              <a:xfrm>
                <a:off x="2901375" y="5112945"/>
                <a:ext cx="5714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2476" extrusionOk="0">
                    <a:moveTo>
                      <a:pt x="3524" y="190"/>
                    </a:moveTo>
                    <a:lnTo>
                      <a:pt x="5715" y="1429"/>
                    </a:lnTo>
                    <a:lnTo>
                      <a:pt x="5334" y="1619"/>
                    </a:lnTo>
                    <a:lnTo>
                      <a:pt x="3715" y="667"/>
                    </a:lnTo>
                    <a:lnTo>
                      <a:pt x="2476" y="1429"/>
                    </a:lnTo>
                    <a:lnTo>
                      <a:pt x="3905" y="2191"/>
                    </a:lnTo>
                    <a:lnTo>
                      <a:pt x="3524" y="2381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8" name="Google Shape;1273;p33">
                <a:extLst>
                  <a:ext uri="{FF2B5EF4-FFF2-40B4-BE49-F238E27FC236}">
                    <a16:creationId xmlns:a16="http://schemas.microsoft.com/office/drawing/2014/main" id="{F23A58F4-C0FA-C891-C180-2C239BD919B1}"/>
                  </a:ext>
                </a:extLst>
              </p:cNvPr>
              <p:cNvSpPr/>
              <p:nvPr/>
            </p:nvSpPr>
            <p:spPr>
              <a:xfrm>
                <a:off x="2904447" y="5115046"/>
                <a:ext cx="4738" cy="2661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2661" extrusionOk="0">
                    <a:moveTo>
                      <a:pt x="929" y="661"/>
                    </a:moveTo>
                    <a:cubicBezTo>
                      <a:pt x="2357" y="-196"/>
                      <a:pt x="3596" y="-101"/>
                      <a:pt x="4262" y="280"/>
                    </a:cubicBezTo>
                    <a:cubicBezTo>
                      <a:pt x="4644" y="471"/>
                      <a:pt x="4739" y="756"/>
                      <a:pt x="4739" y="1042"/>
                    </a:cubicBezTo>
                    <a:lnTo>
                      <a:pt x="4167" y="1042"/>
                    </a:lnTo>
                    <a:cubicBezTo>
                      <a:pt x="4167" y="1042"/>
                      <a:pt x="4167" y="661"/>
                      <a:pt x="3881" y="566"/>
                    </a:cubicBezTo>
                    <a:cubicBezTo>
                      <a:pt x="3405" y="280"/>
                      <a:pt x="2548" y="280"/>
                      <a:pt x="1405" y="947"/>
                    </a:cubicBezTo>
                    <a:cubicBezTo>
                      <a:pt x="1881" y="947"/>
                      <a:pt x="2357" y="947"/>
                      <a:pt x="2643" y="1137"/>
                    </a:cubicBezTo>
                    <a:cubicBezTo>
                      <a:pt x="3310" y="1518"/>
                      <a:pt x="3310" y="1899"/>
                      <a:pt x="2643" y="2376"/>
                    </a:cubicBezTo>
                    <a:cubicBezTo>
                      <a:pt x="1977" y="2757"/>
                      <a:pt x="1024" y="2757"/>
                      <a:pt x="452" y="2376"/>
                    </a:cubicBezTo>
                    <a:cubicBezTo>
                      <a:pt x="-214" y="1995"/>
                      <a:pt x="-214" y="1328"/>
                      <a:pt x="929" y="661"/>
                    </a:cubicBezTo>
                    <a:close/>
                    <a:moveTo>
                      <a:pt x="2262" y="2090"/>
                    </a:moveTo>
                    <a:cubicBezTo>
                      <a:pt x="2262" y="2090"/>
                      <a:pt x="2834" y="1518"/>
                      <a:pt x="2262" y="1328"/>
                    </a:cubicBezTo>
                    <a:cubicBezTo>
                      <a:pt x="2072" y="1137"/>
                      <a:pt x="1595" y="1137"/>
                      <a:pt x="1024" y="1137"/>
                    </a:cubicBezTo>
                    <a:cubicBezTo>
                      <a:pt x="357" y="1518"/>
                      <a:pt x="262" y="1899"/>
                      <a:pt x="738" y="2185"/>
                    </a:cubicBezTo>
                    <a:cubicBezTo>
                      <a:pt x="1119" y="2376"/>
                      <a:pt x="1691" y="2376"/>
                      <a:pt x="2167" y="20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79" name="Google Shape;1274;p33">
              <a:extLst>
                <a:ext uri="{FF2B5EF4-FFF2-40B4-BE49-F238E27FC236}">
                  <a16:creationId xmlns:a16="http://schemas.microsoft.com/office/drawing/2014/main" id="{C5DA7E5F-3310-17C5-2D8C-7F76FA2961D0}"/>
                </a:ext>
              </a:extLst>
            </p:cNvPr>
            <p:cNvSpPr/>
            <p:nvPr/>
          </p:nvSpPr>
          <p:spPr>
            <a:xfrm>
              <a:off x="7296372" y="2313883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0" name="Google Shape;1275;p33">
              <a:extLst>
                <a:ext uri="{FF2B5EF4-FFF2-40B4-BE49-F238E27FC236}">
                  <a16:creationId xmlns:a16="http://schemas.microsoft.com/office/drawing/2014/main" id="{85511375-446C-B048-45B1-000006909D73}"/>
                </a:ext>
              </a:extLst>
            </p:cNvPr>
            <p:cNvSpPr/>
            <p:nvPr/>
          </p:nvSpPr>
          <p:spPr>
            <a:xfrm>
              <a:off x="7296439" y="2306414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406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1" name="Google Shape;1276;p33">
              <a:extLst>
                <a:ext uri="{FF2B5EF4-FFF2-40B4-BE49-F238E27FC236}">
                  <a16:creationId xmlns:a16="http://schemas.microsoft.com/office/drawing/2014/main" id="{96F7D0C2-DE13-3296-F9A2-38C3C2686D94}"/>
                </a:ext>
              </a:extLst>
            </p:cNvPr>
            <p:cNvGrpSpPr/>
            <p:nvPr/>
          </p:nvGrpSpPr>
          <p:grpSpPr>
            <a:xfrm>
              <a:off x="7322779" y="2322085"/>
              <a:ext cx="23469" cy="12269"/>
              <a:chOff x="2918330" y="5123042"/>
              <a:chExt cx="8381" cy="4381"/>
            </a:xfrm>
          </p:grpSpPr>
          <p:sp>
            <p:nvSpPr>
              <p:cNvPr id="5855" name="Google Shape;1277;p33">
                <a:extLst>
                  <a:ext uri="{FF2B5EF4-FFF2-40B4-BE49-F238E27FC236}">
                    <a16:creationId xmlns:a16="http://schemas.microsoft.com/office/drawing/2014/main" id="{AEC18229-FDB3-EB8A-3B5A-5E50521D45E1}"/>
                  </a:ext>
                </a:extLst>
              </p:cNvPr>
              <p:cNvSpPr/>
              <p:nvPr/>
            </p:nvSpPr>
            <p:spPr>
              <a:xfrm>
                <a:off x="2918330" y="5123042"/>
                <a:ext cx="5810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476" extrusionOk="0">
                    <a:moveTo>
                      <a:pt x="3715" y="0"/>
                    </a:moveTo>
                    <a:lnTo>
                      <a:pt x="5810" y="1238"/>
                    </a:lnTo>
                    <a:lnTo>
                      <a:pt x="5429" y="1524"/>
                    </a:lnTo>
                    <a:lnTo>
                      <a:pt x="3715" y="571"/>
                    </a:lnTo>
                    <a:lnTo>
                      <a:pt x="2476" y="1334"/>
                    </a:lnTo>
                    <a:lnTo>
                      <a:pt x="3905" y="2191"/>
                    </a:lnTo>
                    <a:lnTo>
                      <a:pt x="3524" y="2381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6" name="Google Shape;1278;p33">
                <a:extLst>
                  <a:ext uri="{FF2B5EF4-FFF2-40B4-BE49-F238E27FC236}">
                    <a16:creationId xmlns:a16="http://schemas.microsoft.com/office/drawing/2014/main" id="{789A9525-FDF5-EB9F-B174-4961311A7E3C}"/>
                  </a:ext>
                </a:extLst>
              </p:cNvPr>
              <p:cNvSpPr/>
              <p:nvPr/>
            </p:nvSpPr>
            <p:spPr>
              <a:xfrm>
                <a:off x="2921568" y="5124566"/>
                <a:ext cx="5143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857" extrusionOk="0">
                    <a:moveTo>
                      <a:pt x="4286" y="1238"/>
                    </a:moveTo>
                    <a:lnTo>
                      <a:pt x="2476" y="190"/>
                    </a:lnTo>
                    <a:lnTo>
                      <a:pt x="2857" y="0"/>
                    </a:lnTo>
                    <a:lnTo>
                      <a:pt x="5144" y="1333"/>
                    </a:lnTo>
                    <a:lnTo>
                      <a:pt x="4858" y="1524"/>
                    </a:lnTo>
                    <a:cubicBezTo>
                      <a:pt x="2953" y="1619"/>
                      <a:pt x="2000" y="2000"/>
                      <a:pt x="476" y="2857"/>
                    </a:cubicBezTo>
                    <a:lnTo>
                      <a:pt x="0" y="2572"/>
                    </a:lnTo>
                    <a:cubicBezTo>
                      <a:pt x="1429" y="1810"/>
                      <a:pt x="2572" y="1524"/>
                      <a:pt x="4191" y="13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82" name="Google Shape;1279;p33">
              <a:extLst>
                <a:ext uri="{FF2B5EF4-FFF2-40B4-BE49-F238E27FC236}">
                  <a16:creationId xmlns:a16="http://schemas.microsoft.com/office/drawing/2014/main" id="{FF00852B-5A52-09F1-A5E5-B7DB1A136D89}"/>
                </a:ext>
              </a:extLst>
            </p:cNvPr>
            <p:cNvSpPr/>
            <p:nvPr/>
          </p:nvSpPr>
          <p:spPr>
            <a:xfrm>
              <a:off x="7344117" y="234135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3" name="Google Shape;1280;p33">
              <a:extLst>
                <a:ext uri="{FF2B5EF4-FFF2-40B4-BE49-F238E27FC236}">
                  <a16:creationId xmlns:a16="http://schemas.microsoft.com/office/drawing/2014/main" id="{AD646F0B-C602-3A96-D61A-67565F01DF1C}"/>
                </a:ext>
              </a:extLst>
            </p:cNvPr>
            <p:cNvSpPr/>
            <p:nvPr/>
          </p:nvSpPr>
          <p:spPr>
            <a:xfrm>
              <a:off x="7344450" y="2334155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8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4" name="Google Shape;1281;p33">
              <a:extLst>
                <a:ext uri="{FF2B5EF4-FFF2-40B4-BE49-F238E27FC236}">
                  <a16:creationId xmlns:a16="http://schemas.microsoft.com/office/drawing/2014/main" id="{82BE62D2-30C0-4D01-2F03-0532F4E7DE0F}"/>
                </a:ext>
              </a:extLst>
            </p:cNvPr>
            <p:cNvGrpSpPr/>
            <p:nvPr/>
          </p:nvGrpSpPr>
          <p:grpSpPr>
            <a:xfrm>
              <a:off x="7370790" y="2349826"/>
              <a:ext cx="21470" cy="12302"/>
              <a:chOff x="2935475" y="5132948"/>
              <a:chExt cx="7667" cy="4393"/>
            </a:xfrm>
          </p:grpSpPr>
          <p:sp>
            <p:nvSpPr>
              <p:cNvPr id="5853" name="Google Shape;1282;p33">
                <a:extLst>
                  <a:ext uri="{FF2B5EF4-FFF2-40B4-BE49-F238E27FC236}">
                    <a16:creationId xmlns:a16="http://schemas.microsoft.com/office/drawing/2014/main" id="{315D5A0E-58B8-F867-87D5-5E7020F1FF2E}"/>
                  </a:ext>
                </a:extLst>
              </p:cNvPr>
              <p:cNvSpPr/>
              <p:nvPr/>
            </p:nvSpPr>
            <p:spPr>
              <a:xfrm>
                <a:off x="2935475" y="5132948"/>
                <a:ext cx="5810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810" h="2381" extrusionOk="0">
                    <a:moveTo>
                      <a:pt x="3715" y="0"/>
                    </a:moveTo>
                    <a:lnTo>
                      <a:pt x="5810" y="1238"/>
                    </a:lnTo>
                    <a:lnTo>
                      <a:pt x="5429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4" name="Google Shape;1283;p33">
                <a:extLst>
                  <a:ext uri="{FF2B5EF4-FFF2-40B4-BE49-F238E27FC236}">
                    <a16:creationId xmlns:a16="http://schemas.microsoft.com/office/drawing/2014/main" id="{99C43F6A-2850-50AE-E894-5073D99A80A4}"/>
                  </a:ext>
                </a:extLst>
              </p:cNvPr>
              <p:cNvSpPr/>
              <p:nvPr/>
            </p:nvSpPr>
            <p:spPr>
              <a:xfrm>
                <a:off x="2938433" y="5134733"/>
                <a:ext cx="4709" cy="2608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2608" extrusionOk="0">
                    <a:moveTo>
                      <a:pt x="471" y="1167"/>
                    </a:moveTo>
                    <a:cubicBezTo>
                      <a:pt x="471" y="1167"/>
                      <a:pt x="1614" y="881"/>
                      <a:pt x="2090" y="976"/>
                    </a:cubicBezTo>
                    <a:lnTo>
                      <a:pt x="2090" y="976"/>
                    </a:lnTo>
                    <a:cubicBezTo>
                      <a:pt x="2090" y="976"/>
                      <a:pt x="2090" y="405"/>
                      <a:pt x="2375" y="214"/>
                    </a:cubicBezTo>
                    <a:cubicBezTo>
                      <a:pt x="2947" y="-71"/>
                      <a:pt x="3709" y="-71"/>
                      <a:pt x="4281" y="214"/>
                    </a:cubicBezTo>
                    <a:cubicBezTo>
                      <a:pt x="4852" y="595"/>
                      <a:pt x="4852" y="1072"/>
                      <a:pt x="4281" y="1357"/>
                    </a:cubicBezTo>
                    <a:cubicBezTo>
                      <a:pt x="3900" y="1548"/>
                      <a:pt x="3328" y="1643"/>
                      <a:pt x="2947" y="1548"/>
                    </a:cubicBezTo>
                    <a:lnTo>
                      <a:pt x="2947" y="1548"/>
                    </a:lnTo>
                    <a:cubicBezTo>
                      <a:pt x="2947" y="1548"/>
                      <a:pt x="3138" y="2119"/>
                      <a:pt x="2661" y="2405"/>
                    </a:cubicBezTo>
                    <a:cubicBezTo>
                      <a:pt x="2090" y="2691"/>
                      <a:pt x="1233" y="2691"/>
                      <a:pt x="566" y="2310"/>
                    </a:cubicBezTo>
                    <a:cubicBezTo>
                      <a:pt x="-101" y="1929"/>
                      <a:pt x="-196" y="1357"/>
                      <a:pt x="375" y="1072"/>
                    </a:cubicBezTo>
                    <a:close/>
                    <a:moveTo>
                      <a:pt x="2375" y="2310"/>
                    </a:moveTo>
                    <a:cubicBezTo>
                      <a:pt x="2375" y="2310"/>
                      <a:pt x="2566" y="1643"/>
                      <a:pt x="2280" y="1262"/>
                    </a:cubicBezTo>
                    <a:cubicBezTo>
                      <a:pt x="1804" y="1262"/>
                      <a:pt x="1328" y="1262"/>
                      <a:pt x="947" y="1453"/>
                    </a:cubicBezTo>
                    <a:cubicBezTo>
                      <a:pt x="566" y="1643"/>
                      <a:pt x="566" y="2024"/>
                      <a:pt x="947" y="2310"/>
                    </a:cubicBezTo>
                    <a:cubicBezTo>
                      <a:pt x="1328" y="2500"/>
                      <a:pt x="1899" y="2596"/>
                      <a:pt x="2280" y="2310"/>
                    </a:cubicBezTo>
                    <a:close/>
                    <a:moveTo>
                      <a:pt x="4090" y="1262"/>
                    </a:moveTo>
                    <a:cubicBezTo>
                      <a:pt x="4090" y="1262"/>
                      <a:pt x="4471" y="786"/>
                      <a:pt x="4090" y="500"/>
                    </a:cubicBezTo>
                    <a:cubicBezTo>
                      <a:pt x="3709" y="310"/>
                      <a:pt x="3233" y="310"/>
                      <a:pt x="2947" y="500"/>
                    </a:cubicBezTo>
                    <a:cubicBezTo>
                      <a:pt x="2566" y="786"/>
                      <a:pt x="2757" y="1072"/>
                      <a:pt x="2947" y="1453"/>
                    </a:cubicBezTo>
                    <a:cubicBezTo>
                      <a:pt x="3423" y="1453"/>
                      <a:pt x="3804" y="1453"/>
                      <a:pt x="4090" y="12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85" name="Google Shape;1284;p33">
              <a:extLst>
                <a:ext uri="{FF2B5EF4-FFF2-40B4-BE49-F238E27FC236}">
                  <a16:creationId xmlns:a16="http://schemas.microsoft.com/office/drawing/2014/main" id="{C373B875-7FED-79B1-6B04-D95B9A348AB1}"/>
                </a:ext>
              </a:extLst>
            </p:cNvPr>
            <p:cNvSpPr/>
            <p:nvPr/>
          </p:nvSpPr>
          <p:spPr>
            <a:xfrm>
              <a:off x="7200084" y="2258401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6" name="Google Shape;1285;p33">
              <a:extLst>
                <a:ext uri="{FF2B5EF4-FFF2-40B4-BE49-F238E27FC236}">
                  <a16:creationId xmlns:a16="http://schemas.microsoft.com/office/drawing/2014/main" id="{5A2F51CC-30C2-8130-69A9-83C967E0E680}"/>
                </a:ext>
              </a:extLst>
            </p:cNvPr>
            <p:cNvSpPr/>
            <p:nvPr/>
          </p:nvSpPr>
          <p:spPr>
            <a:xfrm>
              <a:off x="7200151" y="2250933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406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7" name="Google Shape;1286;p33">
              <a:extLst>
                <a:ext uri="{FF2B5EF4-FFF2-40B4-BE49-F238E27FC236}">
                  <a16:creationId xmlns:a16="http://schemas.microsoft.com/office/drawing/2014/main" id="{4EE3DDAA-3010-B4E7-8138-934712C01D62}"/>
                </a:ext>
              </a:extLst>
            </p:cNvPr>
            <p:cNvGrpSpPr/>
            <p:nvPr/>
          </p:nvGrpSpPr>
          <p:grpSpPr>
            <a:xfrm>
              <a:off x="7227022" y="2266604"/>
              <a:ext cx="22937" cy="13170"/>
              <a:chOff x="2884135" y="5103230"/>
              <a:chExt cx="8191" cy="4703"/>
            </a:xfrm>
          </p:grpSpPr>
          <p:sp>
            <p:nvSpPr>
              <p:cNvPr id="5851" name="Google Shape;1287;p33">
                <a:extLst>
                  <a:ext uri="{FF2B5EF4-FFF2-40B4-BE49-F238E27FC236}">
                    <a16:creationId xmlns:a16="http://schemas.microsoft.com/office/drawing/2014/main" id="{76178B59-1ED5-780A-B74E-77EA475B267D}"/>
                  </a:ext>
                </a:extLst>
              </p:cNvPr>
              <p:cNvSpPr/>
              <p:nvPr/>
            </p:nvSpPr>
            <p:spPr>
              <a:xfrm>
                <a:off x="2884135" y="5103230"/>
                <a:ext cx="5714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2381" extrusionOk="0">
                    <a:moveTo>
                      <a:pt x="3524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6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2" name="Google Shape;1288;p33">
                <a:extLst>
                  <a:ext uri="{FF2B5EF4-FFF2-40B4-BE49-F238E27FC236}">
                    <a16:creationId xmlns:a16="http://schemas.microsoft.com/office/drawing/2014/main" id="{761E5EF1-3672-D1B7-A024-8331F0B658FF}"/>
                  </a:ext>
                </a:extLst>
              </p:cNvPr>
              <p:cNvSpPr/>
              <p:nvPr/>
            </p:nvSpPr>
            <p:spPr>
              <a:xfrm>
                <a:off x="2886897" y="5104849"/>
                <a:ext cx="5429" cy="3084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3084" extrusionOk="0">
                    <a:moveTo>
                      <a:pt x="0" y="1619"/>
                    </a:moveTo>
                    <a:lnTo>
                      <a:pt x="571" y="1619"/>
                    </a:lnTo>
                    <a:cubicBezTo>
                      <a:pt x="571" y="1619"/>
                      <a:pt x="571" y="2096"/>
                      <a:pt x="1048" y="2286"/>
                    </a:cubicBezTo>
                    <a:cubicBezTo>
                      <a:pt x="1524" y="2572"/>
                      <a:pt x="2191" y="2572"/>
                      <a:pt x="2667" y="2286"/>
                    </a:cubicBezTo>
                    <a:cubicBezTo>
                      <a:pt x="3143" y="2000"/>
                      <a:pt x="3143" y="1619"/>
                      <a:pt x="2667" y="1429"/>
                    </a:cubicBezTo>
                    <a:cubicBezTo>
                      <a:pt x="2381" y="1334"/>
                      <a:pt x="2191" y="1238"/>
                      <a:pt x="1810" y="1238"/>
                    </a:cubicBezTo>
                    <a:lnTo>
                      <a:pt x="1810" y="953"/>
                    </a:lnTo>
                    <a:cubicBezTo>
                      <a:pt x="1810" y="953"/>
                      <a:pt x="3620" y="0"/>
                      <a:pt x="3620" y="0"/>
                    </a:cubicBezTo>
                    <a:lnTo>
                      <a:pt x="5429" y="1048"/>
                    </a:lnTo>
                    <a:lnTo>
                      <a:pt x="5048" y="1334"/>
                    </a:lnTo>
                    <a:lnTo>
                      <a:pt x="3620" y="571"/>
                    </a:lnTo>
                    <a:lnTo>
                      <a:pt x="2477" y="1143"/>
                    </a:lnTo>
                    <a:cubicBezTo>
                      <a:pt x="2477" y="1143"/>
                      <a:pt x="2953" y="1238"/>
                      <a:pt x="3143" y="1429"/>
                    </a:cubicBezTo>
                    <a:cubicBezTo>
                      <a:pt x="3810" y="1810"/>
                      <a:pt x="3905" y="2286"/>
                      <a:pt x="3143" y="2762"/>
                    </a:cubicBezTo>
                    <a:cubicBezTo>
                      <a:pt x="2381" y="3238"/>
                      <a:pt x="1334" y="3143"/>
                      <a:pt x="762" y="2762"/>
                    </a:cubicBezTo>
                    <a:cubicBezTo>
                      <a:pt x="191" y="2381"/>
                      <a:pt x="95" y="2096"/>
                      <a:pt x="95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88" name="Google Shape;1289;p33">
              <a:extLst>
                <a:ext uri="{FF2B5EF4-FFF2-40B4-BE49-F238E27FC236}">
                  <a16:creationId xmlns:a16="http://schemas.microsoft.com/office/drawing/2014/main" id="{4A4E999E-886E-6F10-F9E3-40FA0A3B24BE}"/>
                </a:ext>
              </a:extLst>
            </p:cNvPr>
            <p:cNvSpPr/>
            <p:nvPr/>
          </p:nvSpPr>
          <p:spPr>
            <a:xfrm>
              <a:off x="7466543" y="2412040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50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9" name="Google Shape;1290;p33">
              <a:extLst>
                <a:ext uri="{FF2B5EF4-FFF2-40B4-BE49-F238E27FC236}">
                  <a16:creationId xmlns:a16="http://schemas.microsoft.com/office/drawing/2014/main" id="{BB4D90AE-8A84-AC85-BBC5-A4EAC1682089}"/>
                </a:ext>
              </a:extLst>
            </p:cNvPr>
            <p:cNvSpPr/>
            <p:nvPr/>
          </p:nvSpPr>
          <p:spPr>
            <a:xfrm>
              <a:off x="7466678" y="2404372"/>
              <a:ext cx="75549" cy="43809"/>
            </a:xfrm>
            <a:custGeom>
              <a:avLst/>
              <a:gdLst/>
              <a:ahLst/>
              <a:cxnLst/>
              <a:rect l="l" t="t" r="r" b="b"/>
              <a:pathLst>
                <a:path w="26979" h="15644" extrusionOk="0">
                  <a:moveTo>
                    <a:pt x="15097" y="15288"/>
                  </a:moveTo>
                  <a:cubicBezTo>
                    <a:pt x="14145" y="15764"/>
                    <a:pt x="12716" y="15764"/>
                    <a:pt x="11859" y="15288"/>
                  </a:cubicBezTo>
                  <a:lnTo>
                    <a:pt x="714" y="8811"/>
                  </a:lnTo>
                  <a:cubicBezTo>
                    <a:pt x="-238" y="8239"/>
                    <a:pt x="-238" y="7477"/>
                    <a:pt x="714" y="6906"/>
                  </a:cubicBezTo>
                  <a:lnTo>
                    <a:pt x="11859" y="429"/>
                  </a:lnTo>
                  <a:cubicBezTo>
                    <a:pt x="12716" y="-143"/>
                    <a:pt x="14240" y="-143"/>
                    <a:pt x="15097" y="429"/>
                  </a:cubicBezTo>
                  <a:lnTo>
                    <a:pt x="26337" y="6906"/>
                  </a:lnTo>
                  <a:cubicBezTo>
                    <a:pt x="27194" y="7382"/>
                    <a:pt x="27194" y="8239"/>
                    <a:pt x="26337" y="8811"/>
                  </a:cubicBezTo>
                  <a:lnTo>
                    <a:pt x="15097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0" name="Google Shape;1291;p33">
              <a:extLst>
                <a:ext uri="{FF2B5EF4-FFF2-40B4-BE49-F238E27FC236}">
                  <a16:creationId xmlns:a16="http://schemas.microsoft.com/office/drawing/2014/main" id="{0A3B4332-75EF-B4DA-FCB2-4E77DC2E4885}"/>
                </a:ext>
              </a:extLst>
            </p:cNvPr>
            <p:cNvGrpSpPr/>
            <p:nvPr/>
          </p:nvGrpSpPr>
          <p:grpSpPr>
            <a:xfrm>
              <a:off x="7489217" y="2418111"/>
              <a:ext cx="29344" cy="17010"/>
              <a:chOff x="2977766" y="5157332"/>
              <a:chExt cx="10479" cy="6074"/>
            </a:xfrm>
          </p:grpSpPr>
          <p:sp>
            <p:nvSpPr>
              <p:cNvPr id="5848" name="Google Shape;1292;p33">
                <a:extLst>
                  <a:ext uri="{FF2B5EF4-FFF2-40B4-BE49-F238E27FC236}">
                    <a16:creationId xmlns:a16="http://schemas.microsoft.com/office/drawing/2014/main" id="{631A7E82-3D12-F936-5710-73DEAA35996A}"/>
                  </a:ext>
                </a:extLst>
              </p:cNvPr>
              <p:cNvSpPr/>
              <p:nvPr/>
            </p:nvSpPr>
            <p:spPr>
              <a:xfrm>
                <a:off x="2977766" y="5157332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6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9" name="Google Shape;1293;p33">
                <a:extLst>
                  <a:ext uri="{FF2B5EF4-FFF2-40B4-BE49-F238E27FC236}">
                    <a16:creationId xmlns:a16="http://schemas.microsoft.com/office/drawing/2014/main" id="{D5D1A5CD-A85E-DA8E-2C53-0EEF521D96C0}"/>
                  </a:ext>
                </a:extLst>
              </p:cNvPr>
              <p:cNvSpPr/>
              <p:nvPr/>
            </p:nvSpPr>
            <p:spPr>
              <a:xfrm>
                <a:off x="2980528" y="5159141"/>
                <a:ext cx="4857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52" extrusionOk="0">
                    <a:moveTo>
                      <a:pt x="286" y="1619"/>
                    </a:moveTo>
                    <a:lnTo>
                      <a:pt x="1143" y="2096"/>
                    </a:lnTo>
                    <a:lnTo>
                      <a:pt x="3810" y="571"/>
                    </a:lnTo>
                    <a:lnTo>
                      <a:pt x="3143" y="190"/>
                    </a:lnTo>
                    <a:lnTo>
                      <a:pt x="3429" y="0"/>
                    </a:lnTo>
                    <a:cubicBezTo>
                      <a:pt x="3429" y="0"/>
                      <a:pt x="4191" y="190"/>
                      <a:pt x="4477" y="286"/>
                    </a:cubicBezTo>
                    <a:lnTo>
                      <a:pt x="4858" y="476"/>
                    </a:lnTo>
                    <a:lnTo>
                      <a:pt x="1619" y="2286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0" name="Google Shape;1294;p33">
                <a:extLst>
                  <a:ext uri="{FF2B5EF4-FFF2-40B4-BE49-F238E27FC236}">
                    <a16:creationId xmlns:a16="http://schemas.microsoft.com/office/drawing/2014/main" id="{35C68C43-AFC5-21E1-9D18-D4A152F63DA1}"/>
                  </a:ext>
                </a:extLst>
              </p:cNvPr>
              <p:cNvSpPr/>
              <p:nvPr/>
            </p:nvSpPr>
            <p:spPr>
              <a:xfrm>
                <a:off x="2983727" y="5160782"/>
                <a:ext cx="4518" cy="2624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2624" extrusionOk="0">
                    <a:moveTo>
                      <a:pt x="1087" y="646"/>
                    </a:moveTo>
                    <a:cubicBezTo>
                      <a:pt x="2325" y="-21"/>
                      <a:pt x="3373" y="-212"/>
                      <a:pt x="4135" y="264"/>
                    </a:cubicBezTo>
                    <a:cubicBezTo>
                      <a:pt x="4802" y="646"/>
                      <a:pt x="4611" y="1312"/>
                      <a:pt x="3468" y="1979"/>
                    </a:cubicBezTo>
                    <a:cubicBezTo>
                      <a:pt x="2230" y="2646"/>
                      <a:pt x="1182" y="2836"/>
                      <a:pt x="420" y="2360"/>
                    </a:cubicBezTo>
                    <a:cubicBezTo>
                      <a:pt x="-342" y="1979"/>
                      <a:pt x="-56" y="1312"/>
                      <a:pt x="1182" y="646"/>
                    </a:cubicBezTo>
                    <a:close/>
                    <a:moveTo>
                      <a:pt x="2992" y="1693"/>
                    </a:moveTo>
                    <a:cubicBezTo>
                      <a:pt x="4040" y="1122"/>
                      <a:pt x="4230" y="646"/>
                      <a:pt x="3754" y="455"/>
                    </a:cubicBezTo>
                    <a:cubicBezTo>
                      <a:pt x="3373" y="169"/>
                      <a:pt x="2611" y="264"/>
                      <a:pt x="1563" y="931"/>
                    </a:cubicBezTo>
                    <a:cubicBezTo>
                      <a:pt x="516" y="1503"/>
                      <a:pt x="325" y="1979"/>
                      <a:pt x="706" y="2170"/>
                    </a:cubicBezTo>
                    <a:cubicBezTo>
                      <a:pt x="1087" y="2455"/>
                      <a:pt x="1849" y="2265"/>
                      <a:pt x="2897" y="16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91" name="Google Shape;1295;p33">
              <a:extLst>
                <a:ext uri="{FF2B5EF4-FFF2-40B4-BE49-F238E27FC236}">
                  <a16:creationId xmlns:a16="http://schemas.microsoft.com/office/drawing/2014/main" id="{6690C8AD-FDEF-FE37-D555-DF41A15BE522}"/>
                </a:ext>
              </a:extLst>
            </p:cNvPr>
            <p:cNvSpPr/>
            <p:nvPr/>
          </p:nvSpPr>
          <p:spPr>
            <a:xfrm>
              <a:off x="7514288" y="2439783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120"/>
                  </a:lnTo>
                  <a:lnTo>
                    <a:pt x="23622" y="5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2" name="Google Shape;1296;p33">
              <a:extLst>
                <a:ext uri="{FF2B5EF4-FFF2-40B4-BE49-F238E27FC236}">
                  <a16:creationId xmlns:a16="http://schemas.microsoft.com/office/drawing/2014/main" id="{2D22ECC6-5875-53BF-BB85-B1762E84F106}"/>
                </a:ext>
              </a:extLst>
            </p:cNvPr>
            <p:cNvSpPr/>
            <p:nvPr/>
          </p:nvSpPr>
          <p:spPr>
            <a:xfrm>
              <a:off x="7514356" y="2432314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7" y="7310"/>
                    <a:pt x="27217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3" name="Google Shape;1297;p33">
              <a:extLst>
                <a:ext uri="{FF2B5EF4-FFF2-40B4-BE49-F238E27FC236}">
                  <a16:creationId xmlns:a16="http://schemas.microsoft.com/office/drawing/2014/main" id="{7381D329-C7AA-D9FA-C211-54A35E985499}"/>
                </a:ext>
              </a:extLst>
            </p:cNvPr>
            <p:cNvGrpSpPr/>
            <p:nvPr/>
          </p:nvGrpSpPr>
          <p:grpSpPr>
            <a:xfrm>
              <a:off x="7537228" y="2445583"/>
              <a:ext cx="28804" cy="18138"/>
              <a:chOff x="2994911" y="5167142"/>
              <a:chExt cx="10286" cy="6477"/>
            </a:xfrm>
          </p:grpSpPr>
          <p:sp>
            <p:nvSpPr>
              <p:cNvPr id="5845" name="Google Shape;1298;p33">
                <a:extLst>
                  <a:ext uri="{FF2B5EF4-FFF2-40B4-BE49-F238E27FC236}">
                    <a16:creationId xmlns:a16="http://schemas.microsoft.com/office/drawing/2014/main" id="{AC8E4313-8620-539F-D238-5E25ED1C4EED}"/>
                  </a:ext>
                </a:extLst>
              </p:cNvPr>
              <p:cNvSpPr/>
              <p:nvPr/>
            </p:nvSpPr>
            <p:spPr>
              <a:xfrm>
                <a:off x="2994911" y="5167142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7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6" name="Google Shape;1299;p33">
                <a:extLst>
                  <a:ext uri="{FF2B5EF4-FFF2-40B4-BE49-F238E27FC236}">
                    <a16:creationId xmlns:a16="http://schemas.microsoft.com/office/drawing/2014/main" id="{DE0112B2-FC73-A0F8-AB12-3E1C5254C8E7}"/>
                  </a:ext>
                </a:extLst>
              </p:cNvPr>
              <p:cNvSpPr/>
              <p:nvPr/>
            </p:nvSpPr>
            <p:spPr>
              <a:xfrm>
                <a:off x="2997673" y="5169047"/>
                <a:ext cx="4762" cy="2953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953" extrusionOk="0">
                    <a:moveTo>
                      <a:pt x="190" y="1619"/>
                    </a:moveTo>
                    <a:lnTo>
                      <a:pt x="1048" y="2096"/>
                    </a:lnTo>
                    <a:lnTo>
                      <a:pt x="3715" y="572"/>
                    </a:lnTo>
                    <a:lnTo>
                      <a:pt x="3048" y="191"/>
                    </a:lnTo>
                    <a:lnTo>
                      <a:pt x="3334" y="0"/>
                    </a:lnTo>
                    <a:cubicBezTo>
                      <a:pt x="3334" y="0"/>
                      <a:pt x="4001" y="286"/>
                      <a:pt x="4381" y="286"/>
                    </a:cubicBezTo>
                    <a:lnTo>
                      <a:pt x="4763" y="476"/>
                    </a:lnTo>
                    <a:lnTo>
                      <a:pt x="1619" y="2286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7" name="Google Shape;1300;p33">
                <a:extLst>
                  <a:ext uri="{FF2B5EF4-FFF2-40B4-BE49-F238E27FC236}">
                    <a16:creationId xmlns:a16="http://schemas.microsoft.com/office/drawing/2014/main" id="{9D5BA963-FEEF-581B-E7C0-0203ACCD045B}"/>
                  </a:ext>
                </a:extLst>
              </p:cNvPr>
              <p:cNvSpPr/>
              <p:nvPr/>
            </p:nvSpPr>
            <p:spPr>
              <a:xfrm>
                <a:off x="3000340" y="5170667"/>
                <a:ext cx="4857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52" extrusionOk="0">
                    <a:moveTo>
                      <a:pt x="381" y="1619"/>
                    </a:moveTo>
                    <a:lnTo>
                      <a:pt x="1238" y="2096"/>
                    </a:lnTo>
                    <a:lnTo>
                      <a:pt x="3905" y="571"/>
                    </a:lnTo>
                    <a:lnTo>
                      <a:pt x="3238" y="190"/>
                    </a:lnTo>
                    <a:lnTo>
                      <a:pt x="3524" y="0"/>
                    </a:lnTo>
                    <a:cubicBezTo>
                      <a:pt x="3524" y="0"/>
                      <a:pt x="4191" y="190"/>
                      <a:pt x="4477" y="286"/>
                    </a:cubicBezTo>
                    <a:lnTo>
                      <a:pt x="4858" y="476"/>
                    </a:lnTo>
                    <a:lnTo>
                      <a:pt x="1619" y="2381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94" name="Google Shape;1301;p33">
              <a:extLst>
                <a:ext uri="{FF2B5EF4-FFF2-40B4-BE49-F238E27FC236}">
                  <a16:creationId xmlns:a16="http://schemas.microsoft.com/office/drawing/2014/main" id="{361D4C15-2870-BD36-DF05-FC5F2FACC4C8}"/>
                </a:ext>
              </a:extLst>
            </p:cNvPr>
            <p:cNvSpPr/>
            <p:nvPr/>
          </p:nvSpPr>
          <p:spPr>
            <a:xfrm>
              <a:off x="7562300" y="2467255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310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310"/>
                  </a:lnTo>
                  <a:lnTo>
                    <a:pt x="0" y="5310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859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310"/>
                  </a:lnTo>
                  <a:lnTo>
                    <a:pt x="23622" y="5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5" name="Google Shape;1302;p33">
              <a:extLst>
                <a:ext uri="{FF2B5EF4-FFF2-40B4-BE49-F238E27FC236}">
                  <a16:creationId xmlns:a16="http://schemas.microsoft.com/office/drawing/2014/main" id="{F8365CB5-1544-3703-57B8-5812C3C55EEB}"/>
                </a:ext>
              </a:extLst>
            </p:cNvPr>
            <p:cNvSpPr/>
            <p:nvPr/>
          </p:nvSpPr>
          <p:spPr>
            <a:xfrm>
              <a:off x="7562367" y="245978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6" name="Google Shape;1303;p33">
              <a:extLst>
                <a:ext uri="{FF2B5EF4-FFF2-40B4-BE49-F238E27FC236}">
                  <a16:creationId xmlns:a16="http://schemas.microsoft.com/office/drawing/2014/main" id="{F7B1ABD4-F165-571E-1FF6-C1A65818901B}"/>
                </a:ext>
              </a:extLst>
            </p:cNvPr>
            <p:cNvGrpSpPr/>
            <p:nvPr/>
          </p:nvGrpSpPr>
          <p:grpSpPr>
            <a:xfrm>
              <a:off x="7584971" y="2473057"/>
              <a:ext cx="29406" cy="18670"/>
              <a:chOff x="3011960" y="5176953"/>
              <a:chExt cx="10501" cy="6667"/>
            </a:xfrm>
          </p:grpSpPr>
          <p:sp>
            <p:nvSpPr>
              <p:cNvPr id="5842" name="Google Shape;1304;p33">
                <a:extLst>
                  <a:ext uri="{FF2B5EF4-FFF2-40B4-BE49-F238E27FC236}">
                    <a16:creationId xmlns:a16="http://schemas.microsoft.com/office/drawing/2014/main" id="{B464C414-0971-0D1A-9DA9-E43884FDDF16}"/>
                  </a:ext>
                </a:extLst>
              </p:cNvPr>
              <p:cNvSpPr/>
              <p:nvPr/>
            </p:nvSpPr>
            <p:spPr>
              <a:xfrm>
                <a:off x="3011960" y="5176953"/>
                <a:ext cx="5715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381" extrusionOk="0">
                    <a:moveTo>
                      <a:pt x="3620" y="95"/>
                    </a:moveTo>
                    <a:lnTo>
                      <a:pt x="5715" y="1333"/>
                    </a:lnTo>
                    <a:lnTo>
                      <a:pt x="5334" y="1524"/>
                    </a:lnTo>
                    <a:lnTo>
                      <a:pt x="3715" y="571"/>
                    </a:lnTo>
                    <a:lnTo>
                      <a:pt x="2477" y="1333"/>
                    </a:lnTo>
                    <a:lnTo>
                      <a:pt x="3905" y="2096"/>
                    </a:lnTo>
                    <a:lnTo>
                      <a:pt x="3524" y="2286"/>
                    </a:lnTo>
                    <a:lnTo>
                      <a:pt x="2096" y="1429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3" name="Google Shape;1305;p33">
                <a:extLst>
                  <a:ext uri="{FF2B5EF4-FFF2-40B4-BE49-F238E27FC236}">
                    <a16:creationId xmlns:a16="http://schemas.microsoft.com/office/drawing/2014/main" id="{2E839DA7-A6E5-41AD-50E0-DF0764CFAA99}"/>
                  </a:ext>
                </a:extLst>
              </p:cNvPr>
              <p:cNvSpPr/>
              <p:nvPr/>
            </p:nvSpPr>
            <p:spPr>
              <a:xfrm>
                <a:off x="3014818" y="5178858"/>
                <a:ext cx="4762" cy="2953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953" extrusionOk="0">
                    <a:moveTo>
                      <a:pt x="190" y="1619"/>
                    </a:moveTo>
                    <a:lnTo>
                      <a:pt x="1048" y="2096"/>
                    </a:lnTo>
                    <a:lnTo>
                      <a:pt x="3715" y="572"/>
                    </a:lnTo>
                    <a:lnTo>
                      <a:pt x="3048" y="191"/>
                    </a:lnTo>
                    <a:lnTo>
                      <a:pt x="3334" y="0"/>
                    </a:lnTo>
                    <a:cubicBezTo>
                      <a:pt x="3334" y="0"/>
                      <a:pt x="4000" y="286"/>
                      <a:pt x="4381" y="286"/>
                    </a:cubicBezTo>
                    <a:lnTo>
                      <a:pt x="4763" y="476"/>
                    </a:lnTo>
                    <a:lnTo>
                      <a:pt x="1619" y="2381"/>
                    </a:lnTo>
                    <a:lnTo>
                      <a:pt x="2381" y="2762"/>
                    </a:lnTo>
                    <a:lnTo>
                      <a:pt x="2000" y="2953"/>
                    </a:lnTo>
                    <a:lnTo>
                      <a:pt x="0" y="1810"/>
                    </a:lnTo>
                    <a:lnTo>
                      <a:pt x="38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4" name="Google Shape;1306;p33">
                <a:extLst>
                  <a:ext uri="{FF2B5EF4-FFF2-40B4-BE49-F238E27FC236}">
                    <a16:creationId xmlns:a16="http://schemas.microsoft.com/office/drawing/2014/main" id="{BA524B33-72A4-9097-6013-9661333DF7B7}"/>
                  </a:ext>
                </a:extLst>
              </p:cNvPr>
              <p:cNvSpPr/>
              <p:nvPr/>
            </p:nvSpPr>
            <p:spPr>
              <a:xfrm>
                <a:off x="3017294" y="5180477"/>
                <a:ext cx="5167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3143" extrusionOk="0">
                    <a:moveTo>
                      <a:pt x="191" y="1619"/>
                    </a:moveTo>
                    <a:cubicBezTo>
                      <a:pt x="2381" y="1619"/>
                      <a:pt x="3620" y="1619"/>
                      <a:pt x="4191" y="1238"/>
                    </a:cubicBezTo>
                    <a:cubicBezTo>
                      <a:pt x="4572" y="953"/>
                      <a:pt x="4667" y="667"/>
                      <a:pt x="4191" y="476"/>
                    </a:cubicBezTo>
                    <a:cubicBezTo>
                      <a:pt x="3905" y="286"/>
                      <a:pt x="3429" y="286"/>
                      <a:pt x="3048" y="286"/>
                    </a:cubicBezTo>
                    <a:lnTo>
                      <a:pt x="3048" y="0"/>
                    </a:lnTo>
                    <a:cubicBezTo>
                      <a:pt x="3620" y="0"/>
                      <a:pt x="4191" y="0"/>
                      <a:pt x="4667" y="286"/>
                    </a:cubicBezTo>
                    <a:cubicBezTo>
                      <a:pt x="5334" y="667"/>
                      <a:pt x="5334" y="1143"/>
                      <a:pt x="4667" y="1524"/>
                    </a:cubicBezTo>
                    <a:cubicBezTo>
                      <a:pt x="4001" y="1905"/>
                      <a:pt x="2667" y="2000"/>
                      <a:pt x="953" y="2000"/>
                    </a:cubicBezTo>
                    <a:cubicBezTo>
                      <a:pt x="1143" y="2000"/>
                      <a:pt x="1429" y="2191"/>
                      <a:pt x="1619" y="2286"/>
                    </a:cubicBezTo>
                    <a:lnTo>
                      <a:pt x="2667" y="2857"/>
                    </a:lnTo>
                    <a:lnTo>
                      <a:pt x="2286" y="3143"/>
                    </a:lnTo>
                    <a:lnTo>
                      <a:pt x="0" y="1810"/>
                    </a:lnTo>
                    <a:lnTo>
                      <a:pt x="286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97" name="Google Shape;1307;p33">
              <a:extLst>
                <a:ext uri="{FF2B5EF4-FFF2-40B4-BE49-F238E27FC236}">
                  <a16:creationId xmlns:a16="http://schemas.microsoft.com/office/drawing/2014/main" id="{B4774698-F964-1DC6-8629-C29611C40F37}"/>
                </a:ext>
              </a:extLst>
            </p:cNvPr>
            <p:cNvSpPr/>
            <p:nvPr/>
          </p:nvSpPr>
          <p:spPr>
            <a:xfrm>
              <a:off x="7418266" y="2384302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8" name="Google Shape;1308;p33">
              <a:extLst>
                <a:ext uri="{FF2B5EF4-FFF2-40B4-BE49-F238E27FC236}">
                  <a16:creationId xmlns:a16="http://schemas.microsoft.com/office/drawing/2014/main" id="{986AED37-400D-02D4-DF0F-E5CB7A22E92E}"/>
                </a:ext>
              </a:extLst>
            </p:cNvPr>
            <p:cNvSpPr/>
            <p:nvPr/>
          </p:nvSpPr>
          <p:spPr>
            <a:xfrm>
              <a:off x="7418333" y="2376631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168" y="15764"/>
                    <a:pt x="12740" y="15764"/>
                    <a:pt x="11882" y="15288"/>
                  </a:cubicBezTo>
                  <a:lnTo>
                    <a:pt x="643" y="8811"/>
                  </a:lnTo>
                  <a:cubicBezTo>
                    <a:pt x="-214" y="8335"/>
                    <a:pt x="-214" y="7382"/>
                    <a:pt x="643" y="6906"/>
                  </a:cubicBezTo>
                  <a:lnTo>
                    <a:pt x="11787" y="429"/>
                  </a:lnTo>
                  <a:cubicBezTo>
                    <a:pt x="12740" y="-143"/>
                    <a:pt x="14168" y="-143"/>
                    <a:pt x="15026" y="429"/>
                  </a:cubicBezTo>
                  <a:lnTo>
                    <a:pt x="26265" y="6906"/>
                  </a:lnTo>
                  <a:cubicBezTo>
                    <a:pt x="27122" y="7382"/>
                    <a:pt x="27122" y="8335"/>
                    <a:pt x="26265" y="8811"/>
                  </a:cubicBezTo>
                  <a:lnTo>
                    <a:pt x="15026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9" name="Google Shape;1309;p33">
              <a:extLst>
                <a:ext uri="{FF2B5EF4-FFF2-40B4-BE49-F238E27FC236}">
                  <a16:creationId xmlns:a16="http://schemas.microsoft.com/office/drawing/2014/main" id="{4DC4F7F6-3A54-E1F3-0BC7-8913032B6CB4}"/>
                </a:ext>
              </a:extLst>
            </p:cNvPr>
            <p:cNvGrpSpPr/>
            <p:nvPr/>
          </p:nvGrpSpPr>
          <p:grpSpPr>
            <a:xfrm>
              <a:off x="7444939" y="2392504"/>
              <a:ext cx="20848" cy="12518"/>
              <a:chOff x="2961954" y="5148188"/>
              <a:chExt cx="7445" cy="4470"/>
            </a:xfrm>
          </p:grpSpPr>
          <p:sp>
            <p:nvSpPr>
              <p:cNvPr id="5840" name="Google Shape;1310;p33">
                <a:extLst>
                  <a:ext uri="{FF2B5EF4-FFF2-40B4-BE49-F238E27FC236}">
                    <a16:creationId xmlns:a16="http://schemas.microsoft.com/office/drawing/2014/main" id="{90F3D978-D13B-809D-8854-C9E49D83EB7E}"/>
                  </a:ext>
                </a:extLst>
              </p:cNvPr>
              <p:cNvSpPr/>
              <p:nvPr/>
            </p:nvSpPr>
            <p:spPr>
              <a:xfrm>
                <a:off x="2961954" y="5148188"/>
                <a:ext cx="571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2476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477" y="1238"/>
                    </a:lnTo>
                    <a:lnTo>
                      <a:pt x="3905" y="2095"/>
                    </a:lnTo>
                    <a:lnTo>
                      <a:pt x="3524" y="2286"/>
                    </a:lnTo>
                    <a:lnTo>
                      <a:pt x="2096" y="1524"/>
                    </a:lnTo>
                    <a:lnTo>
                      <a:pt x="476" y="2476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1" name="Google Shape;1311;p33">
                <a:extLst>
                  <a:ext uri="{FF2B5EF4-FFF2-40B4-BE49-F238E27FC236}">
                    <a16:creationId xmlns:a16="http://schemas.microsoft.com/office/drawing/2014/main" id="{822F16D3-83B7-E508-C0B9-44BCA7D49D9A}"/>
                  </a:ext>
                </a:extLst>
              </p:cNvPr>
              <p:cNvSpPr/>
              <p:nvPr/>
            </p:nvSpPr>
            <p:spPr>
              <a:xfrm>
                <a:off x="2964621" y="5149997"/>
                <a:ext cx="4778" cy="2661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2661" extrusionOk="0">
                    <a:moveTo>
                      <a:pt x="95" y="1619"/>
                    </a:moveTo>
                    <a:lnTo>
                      <a:pt x="667" y="1619"/>
                    </a:lnTo>
                    <a:cubicBezTo>
                      <a:pt x="667" y="1619"/>
                      <a:pt x="667" y="2000"/>
                      <a:pt x="953" y="2095"/>
                    </a:cubicBezTo>
                    <a:cubicBezTo>
                      <a:pt x="1429" y="2381"/>
                      <a:pt x="2286" y="2381"/>
                      <a:pt x="3429" y="1715"/>
                    </a:cubicBezTo>
                    <a:cubicBezTo>
                      <a:pt x="2953" y="1715"/>
                      <a:pt x="2477" y="1715"/>
                      <a:pt x="2096" y="1524"/>
                    </a:cubicBezTo>
                    <a:cubicBezTo>
                      <a:pt x="1524" y="1143"/>
                      <a:pt x="1429" y="762"/>
                      <a:pt x="2096" y="286"/>
                    </a:cubicBezTo>
                    <a:cubicBezTo>
                      <a:pt x="2762" y="-95"/>
                      <a:pt x="3715" y="-95"/>
                      <a:pt x="4286" y="286"/>
                    </a:cubicBezTo>
                    <a:cubicBezTo>
                      <a:pt x="5048" y="667"/>
                      <a:pt x="4953" y="1333"/>
                      <a:pt x="3810" y="2000"/>
                    </a:cubicBezTo>
                    <a:cubicBezTo>
                      <a:pt x="2381" y="2858"/>
                      <a:pt x="1143" y="2762"/>
                      <a:pt x="476" y="2381"/>
                    </a:cubicBezTo>
                    <a:cubicBezTo>
                      <a:pt x="95" y="2191"/>
                      <a:pt x="0" y="1905"/>
                      <a:pt x="0" y="1619"/>
                    </a:cubicBezTo>
                    <a:close/>
                    <a:moveTo>
                      <a:pt x="3810" y="1619"/>
                    </a:moveTo>
                    <a:cubicBezTo>
                      <a:pt x="4381" y="1143"/>
                      <a:pt x="4572" y="857"/>
                      <a:pt x="4096" y="572"/>
                    </a:cubicBezTo>
                    <a:cubicBezTo>
                      <a:pt x="3715" y="381"/>
                      <a:pt x="3143" y="381"/>
                      <a:pt x="2667" y="572"/>
                    </a:cubicBezTo>
                    <a:cubicBezTo>
                      <a:pt x="2191" y="857"/>
                      <a:pt x="2096" y="1143"/>
                      <a:pt x="2572" y="1429"/>
                    </a:cubicBezTo>
                    <a:cubicBezTo>
                      <a:pt x="2858" y="1524"/>
                      <a:pt x="3238" y="1619"/>
                      <a:pt x="3810" y="1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0" name="Google Shape;1312;p33">
              <a:extLst>
                <a:ext uri="{FF2B5EF4-FFF2-40B4-BE49-F238E27FC236}">
                  <a16:creationId xmlns:a16="http://schemas.microsoft.com/office/drawing/2014/main" id="{6C2152AA-E0D5-52F9-8CE1-1A3DE781F980}"/>
                </a:ext>
              </a:extLst>
            </p:cNvPr>
            <p:cNvSpPr/>
            <p:nvPr/>
          </p:nvSpPr>
          <p:spPr>
            <a:xfrm>
              <a:off x="6753312" y="2141036"/>
              <a:ext cx="112023" cy="64684"/>
            </a:xfrm>
            <a:custGeom>
              <a:avLst/>
              <a:gdLst/>
              <a:ahLst/>
              <a:cxnLst/>
              <a:rect l="l" t="t" r="r" b="b"/>
              <a:pathLst>
                <a:path w="40004" h="23098" extrusionOk="0">
                  <a:moveTo>
                    <a:pt x="40005" y="15311"/>
                  </a:moveTo>
                  <a:lnTo>
                    <a:pt x="40005" y="12739"/>
                  </a:lnTo>
                  <a:lnTo>
                    <a:pt x="36481" y="12739"/>
                  </a:lnTo>
                  <a:lnTo>
                    <a:pt x="15050" y="357"/>
                  </a:lnTo>
                  <a:cubicBezTo>
                    <a:pt x="14097" y="-119"/>
                    <a:pt x="12668" y="-119"/>
                    <a:pt x="11811" y="357"/>
                  </a:cubicBezTo>
                  <a:lnTo>
                    <a:pt x="2476" y="5786"/>
                  </a:lnTo>
                  <a:lnTo>
                    <a:pt x="2476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24860" y="22741"/>
                  </a:lnTo>
                  <a:cubicBezTo>
                    <a:pt x="25813" y="23217"/>
                    <a:pt x="27242" y="23217"/>
                    <a:pt x="28099" y="22741"/>
                  </a:cubicBezTo>
                  <a:lnTo>
                    <a:pt x="39338" y="16264"/>
                  </a:lnTo>
                  <a:cubicBezTo>
                    <a:pt x="39338" y="16264"/>
                    <a:pt x="40005" y="15692"/>
                    <a:pt x="40005" y="15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1" name="Google Shape;1313;p33">
              <a:extLst>
                <a:ext uri="{FF2B5EF4-FFF2-40B4-BE49-F238E27FC236}">
                  <a16:creationId xmlns:a16="http://schemas.microsoft.com/office/drawing/2014/main" id="{0B8F7634-897B-3185-CF3E-9CB78DBF40B7}"/>
                </a:ext>
              </a:extLst>
            </p:cNvPr>
            <p:cNvSpPr/>
            <p:nvPr/>
          </p:nvSpPr>
          <p:spPr>
            <a:xfrm>
              <a:off x="6753380" y="2133568"/>
              <a:ext cx="112359" cy="64684"/>
            </a:xfrm>
            <a:custGeom>
              <a:avLst/>
              <a:gdLst/>
              <a:ahLst/>
              <a:cxnLst/>
              <a:rect l="l" t="t" r="r" b="b"/>
              <a:pathLst>
                <a:path w="40124" h="23098" extrusionOk="0">
                  <a:moveTo>
                    <a:pt x="28075" y="22741"/>
                  </a:moveTo>
                  <a:cubicBezTo>
                    <a:pt x="27122" y="23217"/>
                    <a:pt x="25694" y="23217"/>
                    <a:pt x="24836" y="22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9410" y="14359"/>
                  </a:lnTo>
                  <a:cubicBezTo>
                    <a:pt x="40362" y="14835"/>
                    <a:pt x="40362" y="15692"/>
                    <a:pt x="39410" y="16264"/>
                  </a:cubicBezTo>
                  <a:lnTo>
                    <a:pt x="28170" y="22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2" name="Google Shape;1314;p33">
              <a:extLst>
                <a:ext uri="{FF2B5EF4-FFF2-40B4-BE49-F238E27FC236}">
                  <a16:creationId xmlns:a16="http://schemas.microsoft.com/office/drawing/2014/main" id="{80EBE40A-A622-7DA3-7D41-7F2F842783A2}"/>
                </a:ext>
              </a:extLst>
            </p:cNvPr>
            <p:cNvGrpSpPr/>
            <p:nvPr/>
          </p:nvGrpSpPr>
          <p:grpSpPr>
            <a:xfrm>
              <a:off x="6770383" y="2151104"/>
              <a:ext cx="25945" cy="18418"/>
              <a:chOff x="2721067" y="5061986"/>
              <a:chExt cx="9265" cy="6577"/>
            </a:xfrm>
          </p:grpSpPr>
          <p:sp>
            <p:nvSpPr>
              <p:cNvPr id="5837" name="Google Shape;1315;p33">
                <a:extLst>
                  <a:ext uri="{FF2B5EF4-FFF2-40B4-BE49-F238E27FC236}">
                    <a16:creationId xmlns:a16="http://schemas.microsoft.com/office/drawing/2014/main" id="{E939A227-806A-0277-7AF1-93CD603CFCB4}"/>
                  </a:ext>
                </a:extLst>
              </p:cNvPr>
              <p:cNvSpPr/>
              <p:nvPr/>
            </p:nvSpPr>
            <p:spPr>
              <a:xfrm>
                <a:off x="2721067" y="5061986"/>
                <a:ext cx="5333" cy="3048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3048" extrusionOk="0">
                    <a:moveTo>
                      <a:pt x="3429" y="857"/>
                    </a:moveTo>
                    <a:lnTo>
                      <a:pt x="2286" y="190"/>
                    </a:lnTo>
                    <a:lnTo>
                      <a:pt x="2667" y="0"/>
                    </a:lnTo>
                    <a:lnTo>
                      <a:pt x="5334" y="1619"/>
                    </a:lnTo>
                    <a:lnTo>
                      <a:pt x="4953" y="1810"/>
                    </a:lnTo>
                    <a:lnTo>
                      <a:pt x="3810" y="1143"/>
                    </a:lnTo>
                    <a:lnTo>
                      <a:pt x="476" y="3048"/>
                    </a:lnTo>
                    <a:lnTo>
                      <a:pt x="0" y="2762"/>
                    </a:lnTo>
                    <a:lnTo>
                      <a:pt x="3334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8" name="Google Shape;1316;p33">
                <a:extLst>
                  <a:ext uri="{FF2B5EF4-FFF2-40B4-BE49-F238E27FC236}">
                    <a16:creationId xmlns:a16="http://schemas.microsoft.com/office/drawing/2014/main" id="{225ED110-081E-D3E8-C326-6BA72DE52636}"/>
                  </a:ext>
                </a:extLst>
              </p:cNvPr>
              <p:cNvSpPr/>
              <p:nvPr/>
            </p:nvSpPr>
            <p:spPr>
              <a:xfrm>
                <a:off x="2723091" y="5064463"/>
                <a:ext cx="4105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571" extrusionOk="0">
                    <a:moveTo>
                      <a:pt x="452" y="857"/>
                    </a:moveTo>
                    <a:cubicBezTo>
                      <a:pt x="1024" y="571"/>
                      <a:pt x="1881" y="667"/>
                      <a:pt x="3119" y="1238"/>
                    </a:cubicBezTo>
                    <a:cubicBezTo>
                      <a:pt x="3500" y="1048"/>
                      <a:pt x="3691" y="762"/>
                      <a:pt x="3215" y="571"/>
                    </a:cubicBezTo>
                    <a:cubicBezTo>
                      <a:pt x="2929" y="381"/>
                      <a:pt x="2453" y="286"/>
                      <a:pt x="2072" y="286"/>
                    </a:cubicBezTo>
                    <a:lnTo>
                      <a:pt x="2262" y="0"/>
                    </a:lnTo>
                    <a:cubicBezTo>
                      <a:pt x="2262" y="0"/>
                      <a:pt x="3215" y="190"/>
                      <a:pt x="3691" y="381"/>
                    </a:cubicBezTo>
                    <a:cubicBezTo>
                      <a:pt x="4358" y="762"/>
                      <a:pt x="4167" y="1238"/>
                      <a:pt x="3500" y="1619"/>
                    </a:cubicBezTo>
                    <a:lnTo>
                      <a:pt x="1786" y="2572"/>
                    </a:lnTo>
                    <a:lnTo>
                      <a:pt x="1405" y="2381"/>
                    </a:lnTo>
                    <a:lnTo>
                      <a:pt x="1691" y="2191"/>
                    </a:lnTo>
                    <a:lnTo>
                      <a:pt x="1691" y="2191"/>
                    </a:lnTo>
                    <a:cubicBezTo>
                      <a:pt x="1214" y="2191"/>
                      <a:pt x="738" y="2096"/>
                      <a:pt x="357" y="1905"/>
                    </a:cubicBezTo>
                    <a:cubicBezTo>
                      <a:pt x="-119" y="1619"/>
                      <a:pt x="-119" y="1238"/>
                      <a:pt x="357" y="953"/>
                    </a:cubicBezTo>
                    <a:close/>
                    <a:moveTo>
                      <a:pt x="2072" y="1905"/>
                    </a:moveTo>
                    <a:lnTo>
                      <a:pt x="2834" y="1429"/>
                    </a:lnTo>
                    <a:cubicBezTo>
                      <a:pt x="1786" y="953"/>
                      <a:pt x="1310" y="953"/>
                      <a:pt x="929" y="1143"/>
                    </a:cubicBezTo>
                    <a:cubicBezTo>
                      <a:pt x="643" y="1333"/>
                      <a:pt x="738" y="1524"/>
                      <a:pt x="929" y="1714"/>
                    </a:cubicBezTo>
                    <a:cubicBezTo>
                      <a:pt x="1214" y="1905"/>
                      <a:pt x="1500" y="1905"/>
                      <a:pt x="1976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9" name="Google Shape;1317;p33">
                <a:extLst>
                  <a:ext uri="{FF2B5EF4-FFF2-40B4-BE49-F238E27FC236}">
                    <a16:creationId xmlns:a16="http://schemas.microsoft.com/office/drawing/2014/main" id="{2883EB00-C7B0-04B1-7986-9458A258F5EA}"/>
                  </a:ext>
                </a:extLst>
              </p:cNvPr>
              <p:cNvSpPr/>
              <p:nvPr/>
            </p:nvSpPr>
            <p:spPr>
              <a:xfrm>
                <a:off x="2725734" y="5065225"/>
                <a:ext cx="4598" cy="3338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3338" extrusionOk="0">
                    <a:moveTo>
                      <a:pt x="762" y="2286"/>
                    </a:moveTo>
                    <a:lnTo>
                      <a:pt x="381" y="2286"/>
                    </a:lnTo>
                    <a:cubicBezTo>
                      <a:pt x="381" y="2286"/>
                      <a:pt x="0" y="2286"/>
                      <a:pt x="0" y="2286"/>
                    </a:cubicBezTo>
                    <a:lnTo>
                      <a:pt x="4001" y="0"/>
                    </a:lnTo>
                    <a:lnTo>
                      <a:pt x="4477" y="286"/>
                    </a:lnTo>
                    <a:lnTo>
                      <a:pt x="3429" y="953"/>
                    </a:lnTo>
                    <a:lnTo>
                      <a:pt x="2953" y="1238"/>
                    </a:lnTo>
                    <a:cubicBezTo>
                      <a:pt x="2953" y="1238"/>
                      <a:pt x="3905" y="1238"/>
                      <a:pt x="4191" y="1524"/>
                    </a:cubicBezTo>
                    <a:cubicBezTo>
                      <a:pt x="4858" y="1905"/>
                      <a:pt x="4667" y="2477"/>
                      <a:pt x="3905" y="2953"/>
                    </a:cubicBezTo>
                    <a:cubicBezTo>
                      <a:pt x="2953" y="3429"/>
                      <a:pt x="1905" y="3429"/>
                      <a:pt x="1238" y="3143"/>
                    </a:cubicBezTo>
                    <a:cubicBezTo>
                      <a:pt x="1048" y="2953"/>
                      <a:pt x="857" y="2762"/>
                      <a:pt x="857" y="2477"/>
                    </a:cubicBezTo>
                    <a:close/>
                    <a:moveTo>
                      <a:pt x="3334" y="2477"/>
                    </a:moveTo>
                    <a:cubicBezTo>
                      <a:pt x="3905" y="2191"/>
                      <a:pt x="4096" y="1810"/>
                      <a:pt x="3620" y="1524"/>
                    </a:cubicBezTo>
                    <a:cubicBezTo>
                      <a:pt x="3429" y="1334"/>
                      <a:pt x="3048" y="1334"/>
                      <a:pt x="2477" y="1334"/>
                    </a:cubicBezTo>
                    <a:lnTo>
                      <a:pt x="1048" y="2191"/>
                    </a:lnTo>
                    <a:cubicBezTo>
                      <a:pt x="1048" y="2191"/>
                      <a:pt x="1238" y="2572"/>
                      <a:pt x="1429" y="2667"/>
                    </a:cubicBezTo>
                    <a:cubicBezTo>
                      <a:pt x="1905" y="2953"/>
                      <a:pt x="2572" y="2858"/>
                      <a:pt x="3334" y="24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3" name="Google Shape;1318;p33">
              <a:extLst>
                <a:ext uri="{FF2B5EF4-FFF2-40B4-BE49-F238E27FC236}">
                  <a16:creationId xmlns:a16="http://schemas.microsoft.com/office/drawing/2014/main" id="{8AA50178-537D-173E-B0B0-4AF917D386C6}"/>
                </a:ext>
              </a:extLst>
            </p:cNvPr>
            <p:cNvSpPr/>
            <p:nvPr/>
          </p:nvSpPr>
          <p:spPr>
            <a:xfrm>
              <a:off x="6703702" y="2170642"/>
              <a:ext cx="122692" cy="70817"/>
            </a:xfrm>
            <a:custGeom>
              <a:avLst/>
              <a:gdLst/>
              <a:ahLst/>
              <a:cxnLst/>
              <a:rect l="l" t="t" r="r" b="b"/>
              <a:pathLst>
                <a:path w="43814" h="25288" extrusionOk="0">
                  <a:moveTo>
                    <a:pt x="41053" y="14835"/>
                  </a:moveTo>
                  <a:lnTo>
                    <a:pt x="41053" y="15311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28670" y="24932"/>
                  </a:lnTo>
                  <a:cubicBezTo>
                    <a:pt x="29527" y="25408"/>
                    <a:pt x="31051" y="25408"/>
                    <a:pt x="31909" y="24932"/>
                  </a:cubicBezTo>
                  <a:lnTo>
                    <a:pt x="43148" y="18455"/>
                  </a:lnTo>
                  <a:cubicBezTo>
                    <a:pt x="43148" y="18455"/>
                    <a:pt x="43815" y="17883"/>
                    <a:pt x="43815" y="17502"/>
                  </a:cubicBezTo>
                  <a:lnTo>
                    <a:pt x="43815" y="17502"/>
                  </a:lnTo>
                  <a:lnTo>
                    <a:pt x="43815" y="14931"/>
                  </a:lnTo>
                  <a:lnTo>
                    <a:pt x="41053" y="14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4" name="Google Shape;1319;p33">
              <a:extLst>
                <a:ext uri="{FF2B5EF4-FFF2-40B4-BE49-F238E27FC236}">
                  <a16:creationId xmlns:a16="http://schemas.microsoft.com/office/drawing/2014/main" id="{84AD6827-B539-3D2A-CB7D-080098BD721A}"/>
                </a:ext>
              </a:extLst>
            </p:cNvPr>
            <p:cNvSpPr/>
            <p:nvPr/>
          </p:nvSpPr>
          <p:spPr>
            <a:xfrm>
              <a:off x="6703767" y="2162908"/>
              <a:ext cx="122760" cy="70819"/>
            </a:xfrm>
            <a:custGeom>
              <a:avLst/>
              <a:gdLst/>
              <a:ahLst/>
              <a:cxnLst/>
              <a:rect l="l" t="t" r="r" b="b"/>
              <a:pathLst>
                <a:path w="43838" h="25289" extrusionOk="0">
                  <a:moveTo>
                    <a:pt x="31885" y="24932"/>
                  </a:moveTo>
                  <a:cubicBezTo>
                    <a:pt x="31028" y="25408"/>
                    <a:pt x="29504" y="25408"/>
                    <a:pt x="28646" y="24932"/>
                  </a:cubicBezTo>
                  <a:lnTo>
                    <a:pt x="643" y="8739"/>
                  </a:lnTo>
                  <a:cubicBezTo>
                    <a:pt x="-214" y="8168"/>
                    <a:pt x="-214" y="7310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43124" y="16550"/>
                  </a:lnTo>
                  <a:cubicBezTo>
                    <a:pt x="44077" y="17026"/>
                    <a:pt x="44077" y="17883"/>
                    <a:pt x="43124" y="18455"/>
                  </a:cubicBezTo>
                  <a:lnTo>
                    <a:pt x="31885" y="249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5" name="Google Shape;1320;p33">
              <a:extLst>
                <a:ext uri="{FF2B5EF4-FFF2-40B4-BE49-F238E27FC236}">
                  <a16:creationId xmlns:a16="http://schemas.microsoft.com/office/drawing/2014/main" id="{744BC2AE-8BBB-7AB0-258D-94E431057715}"/>
                </a:ext>
              </a:extLst>
            </p:cNvPr>
            <p:cNvGrpSpPr/>
            <p:nvPr/>
          </p:nvGrpSpPr>
          <p:grpSpPr>
            <a:xfrm>
              <a:off x="6720555" y="2181637"/>
              <a:ext cx="69834" cy="42020"/>
              <a:chOff x="2703273" y="5072889"/>
              <a:chExt cx="24938" cy="15005"/>
            </a:xfrm>
          </p:grpSpPr>
          <p:sp>
            <p:nvSpPr>
              <p:cNvPr id="5829" name="Google Shape;1321;p33">
                <a:extLst>
                  <a:ext uri="{FF2B5EF4-FFF2-40B4-BE49-F238E27FC236}">
                    <a16:creationId xmlns:a16="http://schemas.microsoft.com/office/drawing/2014/main" id="{702315E5-926F-DF5C-FE85-D096403058B4}"/>
                  </a:ext>
                </a:extLst>
              </p:cNvPr>
              <p:cNvSpPr/>
              <p:nvPr/>
            </p:nvSpPr>
            <p:spPr>
              <a:xfrm>
                <a:off x="2703273" y="5072889"/>
                <a:ext cx="5126" cy="2812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812" extrusionOk="0">
                    <a:moveTo>
                      <a:pt x="1030" y="527"/>
                    </a:moveTo>
                    <a:cubicBezTo>
                      <a:pt x="2173" y="-140"/>
                      <a:pt x="3698" y="-140"/>
                      <a:pt x="4555" y="336"/>
                    </a:cubicBezTo>
                    <a:cubicBezTo>
                      <a:pt x="5031" y="622"/>
                      <a:pt x="5126" y="908"/>
                      <a:pt x="5126" y="1193"/>
                    </a:cubicBezTo>
                    <a:lnTo>
                      <a:pt x="4555" y="1193"/>
                    </a:lnTo>
                    <a:cubicBezTo>
                      <a:pt x="4555" y="1193"/>
                      <a:pt x="4555" y="717"/>
                      <a:pt x="4174" y="527"/>
                    </a:cubicBezTo>
                    <a:cubicBezTo>
                      <a:pt x="3507" y="146"/>
                      <a:pt x="2459" y="146"/>
                      <a:pt x="1507" y="717"/>
                    </a:cubicBezTo>
                    <a:cubicBezTo>
                      <a:pt x="554" y="1289"/>
                      <a:pt x="459" y="1860"/>
                      <a:pt x="1126" y="2241"/>
                    </a:cubicBezTo>
                    <a:cubicBezTo>
                      <a:pt x="1507" y="2432"/>
                      <a:pt x="1888" y="2527"/>
                      <a:pt x="2364" y="2527"/>
                    </a:cubicBezTo>
                    <a:lnTo>
                      <a:pt x="2364" y="2813"/>
                    </a:lnTo>
                    <a:cubicBezTo>
                      <a:pt x="1697" y="2813"/>
                      <a:pt x="1126" y="2813"/>
                      <a:pt x="649" y="2432"/>
                    </a:cubicBezTo>
                    <a:cubicBezTo>
                      <a:pt x="-303" y="1956"/>
                      <a:pt x="-208" y="1098"/>
                      <a:pt x="935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0" name="Google Shape;1322;p33">
                <a:extLst>
                  <a:ext uri="{FF2B5EF4-FFF2-40B4-BE49-F238E27FC236}">
                    <a16:creationId xmlns:a16="http://schemas.microsoft.com/office/drawing/2014/main" id="{993D9C12-3650-E668-9AA0-FB7D20ED6803}"/>
                  </a:ext>
                </a:extLst>
              </p:cNvPr>
              <p:cNvSpPr/>
              <p:nvPr/>
            </p:nvSpPr>
            <p:spPr>
              <a:xfrm>
                <a:off x="2705946" y="5074940"/>
                <a:ext cx="4010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2571" extrusionOk="0">
                    <a:moveTo>
                      <a:pt x="357" y="952"/>
                    </a:moveTo>
                    <a:cubicBezTo>
                      <a:pt x="929" y="571"/>
                      <a:pt x="1786" y="762"/>
                      <a:pt x="3024" y="1333"/>
                    </a:cubicBezTo>
                    <a:cubicBezTo>
                      <a:pt x="3405" y="1143"/>
                      <a:pt x="3596" y="857"/>
                      <a:pt x="3119" y="571"/>
                    </a:cubicBezTo>
                    <a:cubicBezTo>
                      <a:pt x="2834" y="381"/>
                      <a:pt x="2358" y="286"/>
                      <a:pt x="1976" y="286"/>
                    </a:cubicBezTo>
                    <a:lnTo>
                      <a:pt x="1976" y="0"/>
                    </a:lnTo>
                    <a:cubicBezTo>
                      <a:pt x="2548" y="0"/>
                      <a:pt x="3119" y="190"/>
                      <a:pt x="3596" y="381"/>
                    </a:cubicBezTo>
                    <a:cubicBezTo>
                      <a:pt x="4262" y="762"/>
                      <a:pt x="4072" y="1238"/>
                      <a:pt x="3405" y="1619"/>
                    </a:cubicBezTo>
                    <a:lnTo>
                      <a:pt x="1786" y="2572"/>
                    </a:lnTo>
                    <a:lnTo>
                      <a:pt x="1405" y="2381"/>
                    </a:lnTo>
                    <a:lnTo>
                      <a:pt x="1691" y="2191"/>
                    </a:lnTo>
                    <a:lnTo>
                      <a:pt x="1691" y="2191"/>
                    </a:lnTo>
                    <a:cubicBezTo>
                      <a:pt x="1214" y="2191"/>
                      <a:pt x="738" y="2096"/>
                      <a:pt x="357" y="1905"/>
                    </a:cubicBezTo>
                    <a:cubicBezTo>
                      <a:pt x="-119" y="1619"/>
                      <a:pt x="-119" y="1238"/>
                      <a:pt x="357" y="952"/>
                    </a:cubicBezTo>
                    <a:close/>
                    <a:moveTo>
                      <a:pt x="1976" y="1905"/>
                    </a:moveTo>
                    <a:lnTo>
                      <a:pt x="2738" y="1429"/>
                    </a:lnTo>
                    <a:cubicBezTo>
                      <a:pt x="1691" y="952"/>
                      <a:pt x="1214" y="952"/>
                      <a:pt x="833" y="1143"/>
                    </a:cubicBezTo>
                    <a:cubicBezTo>
                      <a:pt x="548" y="1333"/>
                      <a:pt x="643" y="1524"/>
                      <a:pt x="833" y="1619"/>
                    </a:cubicBezTo>
                    <a:cubicBezTo>
                      <a:pt x="1119" y="1810"/>
                      <a:pt x="1405" y="1810"/>
                      <a:pt x="1976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1" name="Google Shape;1323;p33">
                <a:extLst>
                  <a:ext uri="{FF2B5EF4-FFF2-40B4-BE49-F238E27FC236}">
                    <a16:creationId xmlns:a16="http://schemas.microsoft.com/office/drawing/2014/main" id="{2796ED5E-8CF0-CCD9-5D44-7CE2CC0C83FA}"/>
                  </a:ext>
                </a:extLst>
              </p:cNvPr>
              <p:cNvSpPr/>
              <p:nvPr/>
            </p:nvSpPr>
            <p:spPr>
              <a:xfrm>
                <a:off x="2707446" y="5076369"/>
                <a:ext cx="5676" cy="2646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2646" extrusionOk="0">
                    <a:moveTo>
                      <a:pt x="3905" y="95"/>
                    </a:moveTo>
                    <a:lnTo>
                      <a:pt x="4286" y="286"/>
                    </a:lnTo>
                    <a:lnTo>
                      <a:pt x="4000" y="476"/>
                    </a:lnTo>
                    <a:lnTo>
                      <a:pt x="4000" y="476"/>
                    </a:lnTo>
                    <a:cubicBezTo>
                      <a:pt x="4000" y="476"/>
                      <a:pt x="4953" y="571"/>
                      <a:pt x="5239" y="762"/>
                    </a:cubicBezTo>
                    <a:cubicBezTo>
                      <a:pt x="5906" y="1143"/>
                      <a:pt x="5810" y="1714"/>
                      <a:pt x="4953" y="2191"/>
                    </a:cubicBezTo>
                    <a:cubicBezTo>
                      <a:pt x="4000" y="2762"/>
                      <a:pt x="2953" y="2762"/>
                      <a:pt x="2286" y="2381"/>
                    </a:cubicBezTo>
                    <a:cubicBezTo>
                      <a:pt x="2096" y="2286"/>
                      <a:pt x="1905" y="2000"/>
                      <a:pt x="1905" y="1714"/>
                    </a:cubicBezTo>
                    <a:lnTo>
                      <a:pt x="1429" y="2000"/>
                    </a:lnTo>
                    <a:lnTo>
                      <a:pt x="476" y="2572"/>
                    </a:lnTo>
                    <a:lnTo>
                      <a:pt x="0" y="2286"/>
                    </a:lnTo>
                    <a:lnTo>
                      <a:pt x="3905" y="0"/>
                    </a:lnTo>
                    <a:close/>
                    <a:moveTo>
                      <a:pt x="4477" y="2000"/>
                    </a:moveTo>
                    <a:cubicBezTo>
                      <a:pt x="5048" y="1619"/>
                      <a:pt x="5239" y="1238"/>
                      <a:pt x="4763" y="953"/>
                    </a:cubicBezTo>
                    <a:cubicBezTo>
                      <a:pt x="4477" y="857"/>
                      <a:pt x="4191" y="762"/>
                      <a:pt x="3620" y="762"/>
                    </a:cubicBezTo>
                    <a:lnTo>
                      <a:pt x="2191" y="1619"/>
                    </a:lnTo>
                    <a:cubicBezTo>
                      <a:pt x="2191" y="1619"/>
                      <a:pt x="2381" y="2096"/>
                      <a:pt x="2572" y="2191"/>
                    </a:cubicBezTo>
                    <a:cubicBezTo>
                      <a:pt x="3048" y="2476"/>
                      <a:pt x="3810" y="2381"/>
                      <a:pt x="4477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2" name="Google Shape;1324;p33">
                <a:extLst>
                  <a:ext uri="{FF2B5EF4-FFF2-40B4-BE49-F238E27FC236}">
                    <a16:creationId xmlns:a16="http://schemas.microsoft.com/office/drawing/2014/main" id="{6DE3AB44-D5B9-1E26-2AF7-F9C09669F5A2}"/>
                  </a:ext>
                </a:extLst>
              </p:cNvPr>
              <p:cNvSpPr/>
              <p:nvPr/>
            </p:nvSpPr>
            <p:spPr>
              <a:xfrm>
                <a:off x="2711733" y="5078261"/>
                <a:ext cx="4286" cy="2217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2217" extrusionOk="0">
                    <a:moveTo>
                      <a:pt x="0" y="1251"/>
                    </a:moveTo>
                    <a:lnTo>
                      <a:pt x="571" y="1251"/>
                    </a:lnTo>
                    <a:cubicBezTo>
                      <a:pt x="571" y="1251"/>
                      <a:pt x="667" y="1632"/>
                      <a:pt x="1048" y="1823"/>
                    </a:cubicBezTo>
                    <a:cubicBezTo>
                      <a:pt x="1429" y="2013"/>
                      <a:pt x="1810" y="2013"/>
                      <a:pt x="2000" y="1823"/>
                    </a:cubicBezTo>
                    <a:cubicBezTo>
                      <a:pt x="2286" y="1632"/>
                      <a:pt x="2000" y="1347"/>
                      <a:pt x="2000" y="1156"/>
                    </a:cubicBezTo>
                    <a:cubicBezTo>
                      <a:pt x="1714" y="871"/>
                      <a:pt x="1524" y="489"/>
                      <a:pt x="2000" y="204"/>
                    </a:cubicBezTo>
                    <a:cubicBezTo>
                      <a:pt x="2476" y="-82"/>
                      <a:pt x="3143" y="-82"/>
                      <a:pt x="3715" y="299"/>
                    </a:cubicBezTo>
                    <a:cubicBezTo>
                      <a:pt x="4096" y="489"/>
                      <a:pt x="4286" y="775"/>
                      <a:pt x="4286" y="966"/>
                    </a:cubicBezTo>
                    <a:lnTo>
                      <a:pt x="3715" y="966"/>
                    </a:lnTo>
                    <a:cubicBezTo>
                      <a:pt x="3715" y="966"/>
                      <a:pt x="3619" y="584"/>
                      <a:pt x="3334" y="489"/>
                    </a:cubicBezTo>
                    <a:cubicBezTo>
                      <a:pt x="2953" y="299"/>
                      <a:pt x="2667" y="299"/>
                      <a:pt x="2476" y="489"/>
                    </a:cubicBezTo>
                    <a:cubicBezTo>
                      <a:pt x="2191" y="680"/>
                      <a:pt x="2476" y="871"/>
                      <a:pt x="2572" y="1061"/>
                    </a:cubicBezTo>
                    <a:cubicBezTo>
                      <a:pt x="2857" y="1347"/>
                      <a:pt x="3143" y="1728"/>
                      <a:pt x="2572" y="2013"/>
                    </a:cubicBezTo>
                    <a:cubicBezTo>
                      <a:pt x="2095" y="2299"/>
                      <a:pt x="1429" y="2299"/>
                      <a:pt x="762" y="1918"/>
                    </a:cubicBezTo>
                    <a:cubicBezTo>
                      <a:pt x="381" y="1728"/>
                      <a:pt x="190" y="1347"/>
                      <a:pt x="95" y="1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3" name="Google Shape;1325;p33">
                <a:extLst>
                  <a:ext uri="{FF2B5EF4-FFF2-40B4-BE49-F238E27FC236}">
                    <a16:creationId xmlns:a16="http://schemas.microsoft.com/office/drawing/2014/main" id="{74946FFE-B36A-EF49-E06E-AED4795D8BDB}"/>
                  </a:ext>
                </a:extLst>
              </p:cNvPr>
              <p:cNvSpPr/>
              <p:nvPr/>
            </p:nvSpPr>
            <p:spPr>
              <a:xfrm>
                <a:off x="2715257" y="5079703"/>
                <a:ext cx="4191" cy="3428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3428" extrusionOk="0">
                    <a:moveTo>
                      <a:pt x="3715" y="0"/>
                    </a:moveTo>
                    <a:lnTo>
                      <a:pt x="4191" y="286"/>
                    </a:lnTo>
                    <a:lnTo>
                      <a:pt x="857" y="2191"/>
                    </a:lnTo>
                    <a:lnTo>
                      <a:pt x="2476" y="3143"/>
                    </a:lnTo>
                    <a:lnTo>
                      <a:pt x="2096" y="3429"/>
                    </a:lnTo>
                    <a:lnTo>
                      <a:pt x="0" y="2191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4" name="Google Shape;1326;p33">
                <a:extLst>
                  <a:ext uri="{FF2B5EF4-FFF2-40B4-BE49-F238E27FC236}">
                    <a16:creationId xmlns:a16="http://schemas.microsoft.com/office/drawing/2014/main" id="{518E6392-76D0-67C6-350C-7219BD2C5915}"/>
                  </a:ext>
                </a:extLst>
              </p:cNvPr>
              <p:cNvSpPr/>
              <p:nvPr/>
            </p:nvSpPr>
            <p:spPr>
              <a:xfrm>
                <a:off x="2718364" y="5082060"/>
                <a:ext cx="3882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2286" extrusionOk="0">
                    <a:moveTo>
                      <a:pt x="608" y="405"/>
                    </a:moveTo>
                    <a:cubicBezTo>
                      <a:pt x="1560" y="-167"/>
                      <a:pt x="2608" y="-71"/>
                      <a:pt x="3370" y="310"/>
                    </a:cubicBezTo>
                    <a:cubicBezTo>
                      <a:pt x="4037" y="690"/>
                      <a:pt x="4132" y="1357"/>
                      <a:pt x="3180" y="1929"/>
                    </a:cubicBezTo>
                    <a:cubicBezTo>
                      <a:pt x="2227" y="2405"/>
                      <a:pt x="1179" y="2405"/>
                      <a:pt x="513" y="1929"/>
                    </a:cubicBezTo>
                    <a:cubicBezTo>
                      <a:pt x="-154" y="1548"/>
                      <a:pt x="-249" y="881"/>
                      <a:pt x="703" y="405"/>
                    </a:cubicBezTo>
                    <a:close/>
                    <a:moveTo>
                      <a:pt x="2703" y="1548"/>
                    </a:moveTo>
                    <a:cubicBezTo>
                      <a:pt x="3370" y="1167"/>
                      <a:pt x="3465" y="786"/>
                      <a:pt x="2989" y="500"/>
                    </a:cubicBezTo>
                    <a:cubicBezTo>
                      <a:pt x="2513" y="214"/>
                      <a:pt x="1751" y="310"/>
                      <a:pt x="1084" y="690"/>
                    </a:cubicBezTo>
                    <a:cubicBezTo>
                      <a:pt x="513" y="1072"/>
                      <a:pt x="322" y="1453"/>
                      <a:pt x="798" y="1738"/>
                    </a:cubicBezTo>
                    <a:cubicBezTo>
                      <a:pt x="1274" y="2024"/>
                      <a:pt x="2036" y="1929"/>
                      <a:pt x="2608" y="15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5" name="Google Shape;1327;p33">
                <a:extLst>
                  <a:ext uri="{FF2B5EF4-FFF2-40B4-BE49-F238E27FC236}">
                    <a16:creationId xmlns:a16="http://schemas.microsoft.com/office/drawing/2014/main" id="{F40214A1-66CC-DF6C-A36B-C927AA07005E}"/>
                  </a:ext>
                </a:extLst>
              </p:cNvPr>
              <p:cNvSpPr/>
              <p:nvPr/>
            </p:nvSpPr>
            <p:spPr>
              <a:xfrm>
                <a:off x="2721375" y="5083822"/>
                <a:ext cx="3883" cy="2262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262" extrusionOk="0">
                    <a:moveTo>
                      <a:pt x="645" y="357"/>
                    </a:moveTo>
                    <a:cubicBezTo>
                      <a:pt x="1597" y="-119"/>
                      <a:pt x="2645" y="-119"/>
                      <a:pt x="3407" y="357"/>
                    </a:cubicBezTo>
                    <a:cubicBezTo>
                      <a:pt x="3788" y="548"/>
                      <a:pt x="3883" y="738"/>
                      <a:pt x="3883" y="1024"/>
                    </a:cubicBezTo>
                    <a:lnTo>
                      <a:pt x="3312" y="1024"/>
                    </a:lnTo>
                    <a:cubicBezTo>
                      <a:pt x="3312" y="1024"/>
                      <a:pt x="3217" y="738"/>
                      <a:pt x="3026" y="643"/>
                    </a:cubicBezTo>
                    <a:cubicBezTo>
                      <a:pt x="2550" y="357"/>
                      <a:pt x="1788" y="357"/>
                      <a:pt x="1121" y="738"/>
                    </a:cubicBezTo>
                    <a:cubicBezTo>
                      <a:pt x="454" y="1119"/>
                      <a:pt x="454" y="1500"/>
                      <a:pt x="931" y="1786"/>
                    </a:cubicBezTo>
                    <a:cubicBezTo>
                      <a:pt x="1217" y="1976"/>
                      <a:pt x="1502" y="1976"/>
                      <a:pt x="1883" y="1976"/>
                    </a:cubicBezTo>
                    <a:lnTo>
                      <a:pt x="1883" y="2262"/>
                    </a:lnTo>
                    <a:cubicBezTo>
                      <a:pt x="1312" y="2262"/>
                      <a:pt x="835" y="2167"/>
                      <a:pt x="550" y="1976"/>
                    </a:cubicBezTo>
                    <a:cubicBezTo>
                      <a:pt x="-212" y="1595"/>
                      <a:pt x="-212" y="929"/>
                      <a:pt x="740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6" name="Google Shape;1328;p33">
                <a:extLst>
                  <a:ext uri="{FF2B5EF4-FFF2-40B4-BE49-F238E27FC236}">
                    <a16:creationId xmlns:a16="http://schemas.microsoft.com/office/drawing/2014/main" id="{B60EF272-B355-FD59-BABE-F94CF0C9AA48}"/>
                  </a:ext>
                </a:extLst>
              </p:cNvPr>
              <p:cNvSpPr/>
              <p:nvPr/>
            </p:nvSpPr>
            <p:spPr>
              <a:xfrm>
                <a:off x="2723258" y="5084275"/>
                <a:ext cx="4953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619" extrusionOk="0">
                    <a:moveTo>
                      <a:pt x="4191" y="0"/>
                    </a:moveTo>
                    <a:lnTo>
                      <a:pt x="4667" y="286"/>
                    </a:lnTo>
                    <a:lnTo>
                      <a:pt x="1905" y="1810"/>
                    </a:lnTo>
                    <a:lnTo>
                      <a:pt x="1905" y="1810"/>
                    </a:lnTo>
                    <a:cubicBezTo>
                      <a:pt x="1905" y="1810"/>
                      <a:pt x="4477" y="1714"/>
                      <a:pt x="4477" y="1714"/>
                    </a:cubicBezTo>
                    <a:lnTo>
                      <a:pt x="4953" y="2000"/>
                    </a:lnTo>
                    <a:lnTo>
                      <a:pt x="2953" y="2000"/>
                    </a:lnTo>
                    <a:cubicBezTo>
                      <a:pt x="2953" y="2000"/>
                      <a:pt x="2381" y="3620"/>
                      <a:pt x="2381" y="3620"/>
                    </a:cubicBezTo>
                    <a:lnTo>
                      <a:pt x="1905" y="3334"/>
                    </a:lnTo>
                    <a:lnTo>
                      <a:pt x="2381" y="2096"/>
                    </a:lnTo>
                    <a:lnTo>
                      <a:pt x="1238" y="2096"/>
                    </a:lnTo>
                    <a:cubicBezTo>
                      <a:pt x="1238" y="2096"/>
                      <a:pt x="476" y="2572"/>
                      <a:pt x="476" y="2572"/>
                    </a:cubicBezTo>
                    <a:lnTo>
                      <a:pt x="0" y="2286"/>
                    </a:lnTo>
                    <a:lnTo>
                      <a:pt x="40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6" name="Google Shape;1329;p33">
              <a:extLst>
                <a:ext uri="{FF2B5EF4-FFF2-40B4-BE49-F238E27FC236}">
                  <a16:creationId xmlns:a16="http://schemas.microsoft.com/office/drawing/2014/main" id="{76391EA1-EC32-2AE1-EAD1-A7247B794106}"/>
                </a:ext>
              </a:extLst>
            </p:cNvPr>
            <p:cNvSpPr/>
            <p:nvPr/>
          </p:nvSpPr>
          <p:spPr>
            <a:xfrm>
              <a:off x="7326512" y="2529939"/>
              <a:ext cx="139497" cy="80419"/>
            </a:xfrm>
            <a:custGeom>
              <a:avLst/>
              <a:gdLst/>
              <a:ahLst/>
              <a:cxnLst/>
              <a:rect l="l" t="t" r="r" b="b"/>
              <a:pathLst>
                <a:path w="49815" h="28717" extrusionOk="0">
                  <a:moveTo>
                    <a:pt x="46292" y="18359"/>
                  </a:moveTo>
                  <a:lnTo>
                    <a:pt x="15050" y="357"/>
                  </a:lnTo>
                  <a:cubicBezTo>
                    <a:pt x="14192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34671" y="28361"/>
                  </a:lnTo>
                  <a:cubicBezTo>
                    <a:pt x="35624" y="28837"/>
                    <a:pt x="37052" y="28837"/>
                    <a:pt x="37910" y="28361"/>
                  </a:cubicBezTo>
                  <a:lnTo>
                    <a:pt x="49149" y="21884"/>
                  </a:lnTo>
                  <a:cubicBezTo>
                    <a:pt x="49625" y="21598"/>
                    <a:pt x="49816" y="21217"/>
                    <a:pt x="49816" y="20836"/>
                  </a:cubicBezTo>
                  <a:lnTo>
                    <a:pt x="49816" y="18359"/>
                  </a:lnTo>
                  <a:lnTo>
                    <a:pt x="46387" y="183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7" name="Google Shape;1330;p33">
              <a:extLst>
                <a:ext uri="{FF2B5EF4-FFF2-40B4-BE49-F238E27FC236}">
                  <a16:creationId xmlns:a16="http://schemas.microsoft.com/office/drawing/2014/main" id="{9C16EBE8-EE2B-8E1E-10C6-9A8E6976B51A}"/>
                </a:ext>
              </a:extLst>
            </p:cNvPr>
            <p:cNvSpPr/>
            <p:nvPr/>
          </p:nvSpPr>
          <p:spPr>
            <a:xfrm>
              <a:off x="7326313" y="2522471"/>
              <a:ext cx="139365" cy="80621"/>
            </a:xfrm>
            <a:custGeom>
              <a:avLst/>
              <a:gdLst/>
              <a:ahLst/>
              <a:cxnLst/>
              <a:rect l="l" t="t" r="r" b="b"/>
              <a:pathLst>
                <a:path w="49768" h="28789" extrusionOk="0">
                  <a:moveTo>
                    <a:pt x="37886" y="28361"/>
                  </a:moveTo>
                  <a:cubicBezTo>
                    <a:pt x="37028" y="28932"/>
                    <a:pt x="35504" y="28932"/>
                    <a:pt x="34647" y="2836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49125" y="19979"/>
                  </a:lnTo>
                  <a:cubicBezTo>
                    <a:pt x="49983" y="20455"/>
                    <a:pt x="49983" y="21312"/>
                    <a:pt x="49125" y="21884"/>
                  </a:cubicBezTo>
                  <a:lnTo>
                    <a:pt x="37886" y="28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8" name="Google Shape;1331;p33">
              <a:extLst>
                <a:ext uri="{FF2B5EF4-FFF2-40B4-BE49-F238E27FC236}">
                  <a16:creationId xmlns:a16="http://schemas.microsoft.com/office/drawing/2014/main" id="{1AC5212F-1A75-D421-D31A-C04ABAD2490F}"/>
                </a:ext>
              </a:extLst>
            </p:cNvPr>
            <p:cNvGrpSpPr/>
            <p:nvPr/>
          </p:nvGrpSpPr>
          <p:grpSpPr>
            <a:xfrm>
              <a:off x="7343582" y="2541076"/>
              <a:ext cx="41078" cy="23739"/>
              <a:chOff x="2925759" y="5201242"/>
              <a:chExt cx="14669" cy="8477"/>
            </a:xfrm>
          </p:grpSpPr>
          <p:sp>
            <p:nvSpPr>
              <p:cNvPr id="5824" name="Google Shape;1332;p33">
                <a:extLst>
                  <a:ext uri="{FF2B5EF4-FFF2-40B4-BE49-F238E27FC236}">
                    <a16:creationId xmlns:a16="http://schemas.microsoft.com/office/drawing/2014/main" id="{8FBF9503-2328-DF60-27DC-60AAD69F6C6C}"/>
                  </a:ext>
                </a:extLst>
              </p:cNvPr>
              <p:cNvSpPr/>
              <p:nvPr/>
            </p:nvSpPr>
            <p:spPr>
              <a:xfrm>
                <a:off x="2925759" y="5201242"/>
                <a:ext cx="5715" cy="3429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3429" extrusionOk="0">
                    <a:moveTo>
                      <a:pt x="3620" y="0"/>
                    </a:moveTo>
                    <a:lnTo>
                      <a:pt x="5715" y="1238"/>
                    </a:lnTo>
                    <a:lnTo>
                      <a:pt x="5334" y="1429"/>
                    </a:lnTo>
                    <a:lnTo>
                      <a:pt x="3715" y="476"/>
                    </a:lnTo>
                    <a:lnTo>
                      <a:pt x="2572" y="1143"/>
                    </a:lnTo>
                    <a:lnTo>
                      <a:pt x="4000" y="2000"/>
                    </a:lnTo>
                    <a:lnTo>
                      <a:pt x="3620" y="2191"/>
                    </a:lnTo>
                    <a:lnTo>
                      <a:pt x="2191" y="1429"/>
                    </a:lnTo>
                    <a:lnTo>
                      <a:pt x="857" y="2191"/>
                    </a:lnTo>
                    <a:lnTo>
                      <a:pt x="2572" y="3143"/>
                    </a:lnTo>
                    <a:lnTo>
                      <a:pt x="2191" y="3429"/>
                    </a:lnTo>
                    <a:lnTo>
                      <a:pt x="0" y="2191"/>
                    </a:lnTo>
                    <a:lnTo>
                      <a:pt x="3715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5" name="Google Shape;1333;p33">
                <a:extLst>
                  <a:ext uri="{FF2B5EF4-FFF2-40B4-BE49-F238E27FC236}">
                    <a16:creationId xmlns:a16="http://schemas.microsoft.com/office/drawing/2014/main" id="{85789216-3424-AFA4-3883-0699BCE947D0}"/>
                  </a:ext>
                </a:extLst>
              </p:cNvPr>
              <p:cNvSpPr/>
              <p:nvPr/>
            </p:nvSpPr>
            <p:spPr>
              <a:xfrm>
                <a:off x="2928426" y="5203433"/>
                <a:ext cx="4558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857" extrusionOk="0">
                    <a:moveTo>
                      <a:pt x="2857" y="0"/>
                    </a:moveTo>
                    <a:lnTo>
                      <a:pt x="3238" y="190"/>
                    </a:lnTo>
                    <a:lnTo>
                      <a:pt x="2857" y="476"/>
                    </a:lnTo>
                    <a:lnTo>
                      <a:pt x="2857" y="476"/>
                    </a:lnTo>
                    <a:cubicBezTo>
                      <a:pt x="3334" y="476"/>
                      <a:pt x="3810" y="476"/>
                      <a:pt x="4191" y="762"/>
                    </a:cubicBezTo>
                    <a:cubicBezTo>
                      <a:pt x="4763" y="1143"/>
                      <a:pt x="4667" y="1429"/>
                      <a:pt x="3905" y="1905"/>
                    </a:cubicBezTo>
                    <a:lnTo>
                      <a:pt x="2191" y="2857"/>
                    </a:lnTo>
                    <a:lnTo>
                      <a:pt x="1714" y="2572"/>
                    </a:lnTo>
                    <a:lnTo>
                      <a:pt x="3429" y="1619"/>
                    </a:lnTo>
                    <a:cubicBezTo>
                      <a:pt x="3905" y="1333"/>
                      <a:pt x="4000" y="1143"/>
                      <a:pt x="3620" y="953"/>
                    </a:cubicBezTo>
                    <a:cubicBezTo>
                      <a:pt x="3334" y="762"/>
                      <a:pt x="3048" y="762"/>
                      <a:pt x="2476" y="762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6" name="Google Shape;1334;p33">
                <a:extLst>
                  <a:ext uri="{FF2B5EF4-FFF2-40B4-BE49-F238E27FC236}">
                    <a16:creationId xmlns:a16="http://schemas.microsoft.com/office/drawing/2014/main" id="{F2199A14-6545-2469-69D7-BF9B510ACFFA}"/>
                  </a:ext>
                </a:extLst>
              </p:cNvPr>
              <p:cNvSpPr/>
              <p:nvPr/>
            </p:nvSpPr>
            <p:spPr>
              <a:xfrm>
                <a:off x="2932170" y="5204957"/>
                <a:ext cx="3590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762" extrusionOk="0">
                    <a:moveTo>
                      <a:pt x="352" y="1429"/>
                    </a:moveTo>
                    <a:lnTo>
                      <a:pt x="1876" y="571"/>
                    </a:lnTo>
                    <a:lnTo>
                      <a:pt x="1495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3"/>
                    </a:lnTo>
                    <a:lnTo>
                      <a:pt x="2448" y="953"/>
                    </a:lnTo>
                    <a:lnTo>
                      <a:pt x="924" y="1810"/>
                    </a:lnTo>
                    <a:cubicBezTo>
                      <a:pt x="924" y="1810"/>
                      <a:pt x="543" y="2191"/>
                      <a:pt x="829" y="2381"/>
                    </a:cubicBezTo>
                    <a:cubicBezTo>
                      <a:pt x="924" y="2381"/>
                      <a:pt x="1114" y="2381"/>
                      <a:pt x="1210" y="2476"/>
                    </a:cubicBezTo>
                    <a:lnTo>
                      <a:pt x="924" y="2762"/>
                    </a:lnTo>
                    <a:cubicBezTo>
                      <a:pt x="924" y="2762"/>
                      <a:pt x="448" y="2572"/>
                      <a:pt x="352" y="2476"/>
                    </a:cubicBezTo>
                    <a:cubicBezTo>
                      <a:pt x="-219" y="2096"/>
                      <a:pt x="-29" y="1810"/>
                      <a:pt x="448" y="1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7" name="Google Shape;1335;p33">
                <a:extLst>
                  <a:ext uri="{FF2B5EF4-FFF2-40B4-BE49-F238E27FC236}">
                    <a16:creationId xmlns:a16="http://schemas.microsoft.com/office/drawing/2014/main" id="{27E94F48-9DA3-54AF-62A0-488338FD3680}"/>
                  </a:ext>
                </a:extLst>
              </p:cNvPr>
              <p:cNvSpPr/>
              <p:nvPr/>
            </p:nvSpPr>
            <p:spPr>
              <a:xfrm>
                <a:off x="2933962" y="5206587"/>
                <a:ext cx="3768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370" extrusionOk="0">
                    <a:moveTo>
                      <a:pt x="655" y="370"/>
                    </a:moveTo>
                    <a:cubicBezTo>
                      <a:pt x="1513" y="-106"/>
                      <a:pt x="2656" y="-106"/>
                      <a:pt x="3322" y="275"/>
                    </a:cubicBezTo>
                    <a:cubicBezTo>
                      <a:pt x="3989" y="656"/>
                      <a:pt x="3894" y="1227"/>
                      <a:pt x="3132" y="1608"/>
                    </a:cubicBezTo>
                    <a:cubicBezTo>
                      <a:pt x="3037" y="1608"/>
                      <a:pt x="2941" y="1704"/>
                      <a:pt x="2846" y="1799"/>
                    </a:cubicBezTo>
                    <a:lnTo>
                      <a:pt x="1036" y="751"/>
                    </a:lnTo>
                    <a:cubicBezTo>
                      <a:pt x="465" y="1132"/>
                      <a:pt x="465" y="1513"/>
                      <a:pt x="1036" y="1799"/>
                    </a:cubicBezTo>
                    <a:cubicBezTo>
                      <a:pt x="1322" y="1989"/>
                      <a:pt x="1608" y="2084"/>
                      <a:pt x="1894" y="2084"/>
                    </a:cubicBezTo>
                    <a:lnTo>
                      <a:pt x="1894" y="2370"/>
                    </a:lnTo>
                    <a:cubicBezTo>
                      <a:pt x="1322" y="2370"/>
                      <a:pt x="941" y="2180"/>
                      <a:pt x="560" y="1989"/>
                    </a:cubicBezTo>
                    <a:cubicBezTo>
                      <a:pt x="-202" y="1608"/>
                      <a:pt x="-202" y="941"/>
                      <a:pt x="655" y="370"/>
                    </a:cubicBezTo>
                    <a:close/>
                    <a:moveTo>
                      <a:pt x="2751" y="1323"/>
                    </a:moveTo>
                    <a:cubicBezTo>
                      <a:pt x="3322" y="1037"/>
                      <a:pt x="3322" y="656"/>
                      <a:pt x="2941" y="465"/>
                    </a:cubicBezTo>
                    <a:cubicBezTo>
                      <a:pt x="2560" y="275"/>
                      <a:pt x="1894" y="180"/>
                      <a:pt x="1322" y="465"/>
                    </a:cubicBezTo>
                    <a:lnTo>
                      <a:pt x="2751" y="13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8" name="Google Shape;1336;p33">
                <a:extLst>
                  <a:ext uri="{FF2B5EF4-FFF2-40B4-BE49-F238E27FC236}">
                    <a16:creationId xmlns:a16="http://schemas.microsoft.com/office/drawing/2014/main" id="{E882804C-C5A6-B9C4-902B-AA57285F0EB7}"/>
                  </a:ext>
                </a:extLst>
              </p:cNvPr>
              <p:cNvSpPr/>
              <p:nvPr/>
            </p:nvSpPr>
            <p:spPr>
              <a:xfrm>
                <a:off x="2936142" y="5207814"/>
                <a:ext cx="4286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1905" extrusionOk="0">
                    <a:moveTo>
                      <a:pt x="2857" y="95"/>
                    </a:moveTo>
                    <a:lnTo>
                      <a:pt x="3238" y="286"/>
                    </a:lnTo>
                    <a:lnTo>
                      <a:pt x="2762" y="571"/>
                    </a:lnTo>
                    <a:lnTo>
                      <a:pt x="2762" y="571"/>
                    </a:lnTo>
                    <a:cubicBezTo>
                      <a:pt x="3238" y="571"/>
                      <a:pt x="3810" y="571"/>
                      <a:pt x="4096" y="667"/>
                    </a:cubicBezTo>
                    <a:cubicBezTo>
                      <a:pt x="4191" y="667"/>
                      <a:pt x="4286" y="762"/>
                      <a:pt x="4286" y="857"/>
                    </a:cubicBezTo>
                    <a:lnTo>
                      <a:pt x="3810" y="1048"/>
                    </a:lnTo>
                    <a:cubicBezTo>
                      <a:pt x="3810" y="1048"/>
                      <a:pt x="3715" y="953"/>
                      <a:pt x="3620" y="857"/>
                    </a:cubicBezTo>
                    <a:cubicBezTo>
                      <a:pt x="3334" y="762"/>
                      <a:pt x="2953" y="667"/>
                      <a:pt x="2286" y="857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9" name="Google Shape;1337;p33">
              <a:extLst>
                <a:ext uri="{FF2B5EF4-FFF2-40B4-BE49-F238E27FC236}">
                  <a16:creationId xmlns:a16="http://schemas.microsoft.com/office/drawing/2014/main" id="{2AB5A7D2-B8A8-E145-635E-9B29EB99585E}"/>
                </a:ext>
              </a:extLst>
            </p:cNvPr>
            <p:cNvSpPr/>
            <p:nvPr/>
          </p:nvSpPr>
          <p:spPr>
            <a:xfrm>
              <a:off x="7654323" y="2806081"/>
              <a:ext cx="125896" cy="72617"/>
            </a:xfrm>
            <a:custGeom>
              <a:avLst/>
              <a:gdLst/>
              <a:ahLst/>
              <a:cxnLst/>
              <a:rect l="l" t="t" r="r" b="b"/>
              <a:pathLst>
                <a:path w="44958" h="25931" extrusionOk="0">
                  <a:moveTo>
                    <a:pt x="44958" y="5382"/>
                  </a:moveTo>
                  <a:lnTo>
                    <a:pt x="42577" y="5953"/>
                  </a:lnTo>
                  <a:lnTo>
                    <a:pt x="33052" y="429"/>
                  </a:lnTo>
                  <a:cubicBezTo>
                    <a:pt x="32099" y="-143"/>
                    <a:pt x="30671" y="-143"/>
                    <a:pt x="29813" y="429"/>
                  </a:cubicBezTo>
                  <a:lnTo>
                    <a:pt x="5905" y="14240"/>
                  </a:lnTo>
                  <a:lnTo>
                    <a:pt x="0" y="15573"/>
                  </a:lnTo>
                  <a:lnTo>
                    <a:pt x="0" y="18145"/>
                  </a:lnTo>
                  <a:lnTo>
                    <a:pt x="0" y="18145"/>
                  </a:lnTo>
                  <a:cubicBezTo>
                    <a:pt x="0" y="18145"/>
                    <a:pt x="190" y="18812"/>
                    <a:pt x="667" y="19098"/>
                  </a:cubicBezTo>
                  <a:lnTo>
                    <a:pt x="11906" y="25574"/>
                  </a:lnTo>
                  <a:cubicBezTo>
                    <a:pt x="12763" y="26051"/>
                    <a:pt x="14288" y="26051"/>
                    <a:pt x="15145" y="25574"/>
                  </a:cubicBezTo>
                  <a:lnTo>
                    <a:pt x="44291" y="8715"/>
                  </a:lnTo>
                  <a:cubicBezTo>
                    <a:pt x="44291" y="8715"/>
                    <a:pt x="44958" y="8144"/>
                    <a:pt x="44958" y="7763"/>
                  </a:cubicBezTo>
                  <a:lnTo>
                    <a:pt x="44958" y="7763"/>
                  </a:lnTo>
                  <a:lnTo>
                    <a:pt x="44958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0" name="Google Shape;1338;p33">
              <a:extLst>
                <a:ext uri="{FF2B5EF4-FFF2-40B4-BE49-F238E27FC236}">
                  <a16:creationId xmlns:a16="http://schemas.microsoft.com/office/drawing/2014/main" id="{ADC352E7-ED59-EACF-D6E3-D83E1FE69FD4}"/>
                </a:ext>
              </a:extLst>
            </p:cNvPr>
            <p:cNvSpPr/>
            <p:nvPr/>
          </p:nvSpPr>
          <p:spPr>
            <a:xfrm>
              <a:off x="7654653" y="2798811"/>
              <a:ext cx="125960" cy="72684"/>
            </a:xfrm>
            <a:custGeom>
              <a:avLst/>
              <a:gdLst/>
              <a:ahLst/>
              <a:cxnLst/>
              <a:rect l="l" t="t" r="r" b="b"/>
              <a:pathLst>
                <a:path w="44981" h="25955" extrusionOk="0">
                  <a:moveTo>
                    <a:pt x="643" y="19122"/>
                  </a:moveTo>
                  <a:cubicBezTo>
                    <a:pt x="-214" y="18550"/>
                    <a:pt x="-214" y="17693"/>
                    <a:pt x="643" y="17216"/>
                  </a:cubicBezTo>
                  <a:lnTo>
                    <a:pt x="29789" y="357"/>
                  </a:lnTo>
                  <a:cubicBezTo>
                    <a:pt x="30647" y="-119"/>
                    <a:pt x="32171" y="-119"/>
                    <a:pt x="33028" y="357"/>
                  </a:cubicBezTo>
                  <a:lnTo>
                    <a:pt x="44268" y="6834"/>
                  </a:lnTo>
                  <a:cubicBezTo>
                    <a:pt x="45220" y="7311"/>
                    <a:pt x="45220" y="8168"/>
                    <a:pt x="44268" y="8739"/>
                  </a:cubicBezTo>
                  <a:lnTo>
                    <a:pt x="15121" y="25599"/>
                  </a:lnTo>
                  <a:cubicBezTo>
                    <a:pt x="14264" y="26075"/>
                    <a:pt x="12740" y="26075"/>
                    <a:pt x="11883" y="25599"/>
                  </a:cubicBezTo>
                  <a:lnTo>
                    <a:pt x="643" y="191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1" name="Google Shape;1339;p33">
              <a:extLst>
                <a:ext uri="{FF2B5EF4-FFF2-40B4-BE49-F238E27FC236}">
                  <a16:creationId xmlns:a16="http://schemas.microsoft.com/office/drawing/2014/main" id="{B2121E13-C485-745C-43A2-01259157D107}"/>
                </a:ext>
              </a:extLst>
            </p:cNvPr>
            <p:cNvGrpSpPr/>
            <p:nvPr/>
          </p:nvGrpSpPr>
          <p:grpSpPr>
            <a:xfrm>
              <a:off x="7706067" y="2827552"/>
              <a:ext cx="24805" cy="13868"/>
              <a:chOff x="3055204" y="5303540"/>
              <a:chExt cx="8858" cy="4952"/>
            </a:xfrm>
          </p:grpSpPr>
          <p:sp>
            <p:nvSpPr>
              <p:cNvPr id="5819" name="Google Shape;1340;p33">
                <a:extLst>
                  <a:ext uri="{FF2B5EF4-FFF2-40B4-BE49-F238E27FC236}">
                    <a16:creationId xmlns:a16="http://schemas.microsoft.com/office/drawing/2014/main" id="{A7F8FB8D-E401-248D-9195-1BD640EA0159}"/>
                  </a:ext>
                </a:extLst>
              </p:cNvPr>
              <p:cNvSpPr/>
              <p:nvPr/>
            </p:nvSpPr>
            <p:spPr>
              <a:xfrm>
                <a:off x="3055204" y="5303540"/>
                <a:ext cx="3428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2000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143" y="762"/>
                    </a:lnTo>
                    <a:cubicBezTo>
                      <a:pt x="3143" y="762"/>
                      <a:pt x="2191" y="286"/>
                      <a:pt x="2191" y="286"/>
                    </a:cubicBezTo>
                    <a:lnTo>
                      <a:pt x="1524" y="667"/>
                    </a:lnTo>
                    <a:lnTo>
                      <a:pt x="2381" y="1143"/>
                    </a:lnTo>
                    <a:lnTo>
                      <a:pt x="2191" y="1143"/>
                    </a:lnTo>
                    <a:cubicBezTo>
                      <a:pt x="2191" y="1143"/>
                      <a:pt x="1333" y="762"/>
                      <a:pt x="1333" y="762"/>
                    </a:cubicBezTo>
                    <a:lnTo>
                      <a:pt x="571" y="1238"/>
                    </a:lnTo>
                    <a:lnTo>
                      <a:pt x="1619" y="1810"/>
                    </a:lnTo>
                    <a:lnTo>
                      <a:pt x="1333" y="2000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0" name="Google Shape;1341;p33">
                <a:extLst>
                  <a:ext uri="{FF2B5EF4-FFF2-40B4-BE49-F238E27FC236}">
                    <a16:creationId xmlns:a16="http://schemas.microsoft.com/office/drawing/2014/main" id="{96919C8B-F8F0-CB3C-1222-3951E5A676D3}"/>
                  </a:ext>
                </a:extLst>
              </p:cNvPr>
              <p:cNvSpPr/>
              <p:nvPr/>
            </p:nvSpPr>
            <p:spPr>
              <a:xfrm>
                <a:off x="3057014" y="5304778"/>
                <a:ext cx="2711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809" extrusionOk="0">
                    <a:moveTo>
                      <a:pt x="1524" y="95"/>
                    </a:moveTo>
                    <a:lnTo>
                      <a:pt x="1810" y="95"/>
                    </a:lnTo>
                    <a:cubicBezTo>
                      <a:pt x="1810" y="95"/>
                      <a:pt x="1619" y="381"/>
                      <a:pt x="1619" y="381"/>
                    </a:cubicBezTo>
                    <a:lnTo>
                      <a:pt x="1619" y="381"/>
                    </a:lnTo>
                    <a:cubicBezTo>
                      <a:pt x="1619" y="381"/>
                      <a:pt x="2191" y="381"/>
                      <a:pt x="2476" y="572"/>
                    </a:cubicBezTo>
                    <a:cubicBezTo>
                      <a:pt x="2857" y="762"/>
                      <a:pt x="2762" y="953"/>
                      <a:pt x="2286" y="1238"/>
                    </a:cubicBezTo>
                    <a:lnTo>
                      <a:pt x="1238" y="1810"/>
                    </a:lnTo>
                    <a:lnTo>
                      <a:pt x="953" y="1619"/>
                    </a:lnTo>
                    <a:lnTo>
                      <a:pt x="2000" y="1048"/>
                    </a:lnTo>
                    <a:cubicBezTo>
                      <a:pt x="2000" y="1048"/>
                      <a:pt x="2286" y="762"/>
                      <a:pt x="2096" y="572"/>
                    </a:cubicBezTo>
                    <a:cubicBezTo>
                      <a:pt x="1905" y="572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1" name="Google Shape;1342;p33">
                <a:extLst>
                  <a:ext uri="{FF2B5EF4-FFF2-40B4-BE49-F238E27FC236}">
                    <a16:creationId xmlns:a16="http://schemas.microsoft.com/office/drawing/2014/main" id="{E4418C8E-084A-1C8B-18D9-F13BA77CFCD4}"/>
                  </a:ext>
                </a:extLst>
              </p:cNvPr>
              <p:cNvSpPr/>
              <p:nvPr/>
            </p:nvSpPr>
            <p:spPr>
              <a:xfrm>
                <a:off x="3058858" y="5305636"/>
                <a:ext cx="215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428" extrusionOk="0">
                    <a:moveTo>
                      <a:pt x="442" y="952"/>
                    </a:moveTo>
                    <a:lnTo>
                      <a:pt x="1299" y="381"/>
                    </a:lnTo>
                    <a:lnTo>
                      <a:pt x="1013" y="381"/>
                    </a:lnTo>
                    <a:cubicBezTo>
                      <a:pt x="1013" y="381"/>
                      <a:pt x="1204" y="95"/>
                      <a:pt x="1204" y="95"/>
                    </a:cubicBezTo>
                    <a:lnTo>
                      <a:pt x="1490" y="95"/>
                    </a:lnTo>
                    <a:cubicBezTo>
                      <a:pt x="1490" y="95"/>
                      <a:pt x="1966" y="0"/>
                      <a:pt x="1966" y="0"/>
                    </a:cubicBez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537" y="1048"/>
                    </a:lnTo>
                    <a:cubicBezTo>
                      <a:pt x="537" y="1048"/>
                      <a:pt x="346" y="1333"/>
                      <a:pt x="537" y="1429"/>
                    </a:cubicBezTo>
                    <a:cubicBezTo>
                      <a:pt x="537" y="1429"/>
                      <a:pt x="727" y="1429"/>
                      <a:pt x="823" y="1429"/>
                    </a:cubicBezTo>
                    <a:lnTo>
                      <a:pt x="632" y="1429"/>
                    </a:lnTo>
                    <a:cubicBezTo>
                      <a:pt x="632" y="1429"/>
                      <a:pt x="346" y="1429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2" name="Google Shape;1343;p33">
                <a:extLst>
                  <a:ext uri="{FF2B5EF4-FFF2-40B4-BE49-F238E27FC236}">
                    <a16:creationId xmlns:a16="http://schemas.microsoft.com/office/drawing/2014/main" id="{A4FDA131-0AAA-3F3B-3B67-9C7CF597267B}"/>
                  </a:ext>
                </a:extLst>
              </p:cNvPr>
              <p:cNvSpPr/>
              <p:nvPr/>
            </p:nvSpPr>
            <p:spPr>
              <a:xfrm>
                <a:off x="3060311" y="5306755"/>
                <a:ext cx="2159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452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6" y="214"/>
                    </a:cubicBezTo>
                    <a:cubicBezTo>
                      <a:pt x="2323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072"/>
                    </a:cubicBezTo>
                    <a:lnTo>
                      <a:pt x="513" y="405"/>
                    </a:lnTo>
                    <a:cubicBezTo>
                      <a:pt x="513" y="405"/>
                      <a:pt x="227" y="881"/>
                      <a:pt x="513" y="1072"/>
                    </a:cubicBezTo>
                    <a:cubicBezTo>
                      <a:pt x="703" y="1167"/>
                      <a:pt x="894" y="1167"/>
                      <a:pt x="1084" y="1262"/>
                    </a:cubicBezTo>
                    <a:lnTo>
                      <a:pt x="1084" y="1453"/>
                    </a:lnTo>
                    <a:cubicBezTo>
                      <a:pt x="1084" y="1453"/>
                      <a:pt x="513" y="1357"/>
                      <a:pt x="323" y="1262"/>
                    </a:cubicBezTo>
                    <a:cubicBezTo>
                      <a:pt x="-59" y="976"/>
                      <a:pt x="-154" y="595"/>
                      <a:pt x="323" y="310"/>
                    </a:cubicBezTo>
                    <a:close/>
                    <a:moveTo>
                      <a:pt x="1561" y="786"/>
                    </a:moveTo>
                    <a:cubicBezTo>
                      <a:pt x="1561" y="786"/>
                      <a:pt x="1942" y="405"/>
                      <a:pt x="1656" y="310"/>
                    </a:cubicBezTo>
                    <a:cubicBezTo>
                      <a:pt x="1466" y="214"/>
                      <a:pt x="989" y="119"/>
                      <a:pt x="703" y="310"/>
                    </a:cubicBezTo>
                    <a:lnTo>
                      <a:pt x="1561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3" name="Google Shape;1344;p33">
                <a:extLst>
                  <a:ext uri="{FF2B5EF4-FFF2-40B4-BE49-F238E27FC236}">
                    <a16:creationId xmlns:a16="http://schemas.microsoft.com/office/drawing/2014/main" id="{E6E5A898-0024-8454-986C-DE3916BDEFE3}"/>
                  </a:ext>
                </a:extLst>
              </p:cNvPr>
              <p:cNvSpPr/>
              <p:nvPr/>
            </p:nvSpPr>
            <p:spPr>
              <a:xfrm>
                <a:off x="3061586" y="530735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286" y="476"/>
                      <a:pt x="2381" y="476"/>
                    </a:cubicBezTo>
                    <a:cubicBezTo>
                      <a:pt x="2381" y="476"/>
                      <a:pt x="2381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5" y="476"/>
                      <a:pt x="1334" y="571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2" name="Google Shape;1345;p33">
              <a:extLst>
                <a:ext uri="{FF2B5EF4-FFF2-40B4-BE49-F238E27FC236}">
                  <a16:creationId xmlns:a16="http://schemas.microsoft.com/office/drawing/2014/main" id="{F4CA4E43-372D-BDB0-59B8-A203AD9CAFC8}"/>
                </a:ext>
              </a:extLst>
            </p:cNvPr>
            <p:cNvSpPr/>
            <p:nvPr/>
          </p:nvSpPr>
          <p:spPr>
            <a:xfrm>
              <a:off x="7552966" y="2544678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6"/>
                  </a:cubicBezTo>
                  <a:lnTo>
                    <a:pt x="11906" y="15192"/>
                  </a:lnTo>
                  <a:cubicBezTo>
                    <a:pt x="12763" y="15669"/>
                    <a:pt x="14288" y="15669"/>
                    <a:pt x="15145" y="15192"/>
                  </a:cubicBezTo>
                  <a:lnTo>
                    <a:pt x="26384" y="8716"/>
                  </a:lnTo>
                  <a:cubicBezTo>
                    <a:pt x="26384" y="8716"/>
                    <a:pt x="27051" y="8144"/>
                    <a:pt x="27051" y="7763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3" name="Google Shape;1346;p33">
              <a:extLst>
                <a:ext uri="{FF2B5EF4-FFF2-40B4-BE49-F238E27FC236}">
                  <a16:creationId xmlns:a16="http://schemas.microsoft.com/office/drawing/2014/main" id="{D307D473-31BD-F747-BBAB-3658526C0D10}"/>
                </a:ext>
              </a:extLst>
            </p:cNvPr>
            <p:cNvSpPr/>
            <p:nvPr/>
          </p:nvSpPr>
          <p:spPr>
            <a:xfrm>
              <a:off x="7553031" y="2537408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4" name="Google Shape;1347;p33">
              <a:extLst>
                <a:ext uri="{FF2B5EF4-FFF2-40B4-BE49-F238E27FC236}">
                  <a16:creationId xmlns:a16="http://schemas.microsoft.com/office/drawing/2014/main" id="{36D1DF6C-5E2C-F5B9-55BE-93210F005E91}"/>
                </a:ext>
              </a:extLst>
            </p:cNvPr>
            <p:cNvGrpSpPr/>
            <p:nvPr/>
          </p:nvGrpSpPr>
          <p:grpSpPr>
            <a:xfrm>
              <a:off x="7568701" y="2556812"/>
              <a:ext cx="26138" cy="16270"/>
              <a:chOff x="3006150" y="5206861"/>
              <a:chExt cx="9334" cy="5810"/>
            </a:xfrm>
          </p:grpSpPr>
          <p:sp>
            <p:nvSpPr>
              <p:cNvPr id="5813" name="Google Shape;1348;p33">
                <a:extLst>
                  <a:ext uri="{FF2B5EF4-FFF2-40B4-BE49-F238E27FC236}">
                    <a16:creationId xmlns:a16="http://schemas.microsoft.com/office/drawing/2014/main" id="{E9824931-D7FD-6E49-E637-CF396DA0DAA4}"/>
                  </a:ext>
                </a:extLst>
              </p:cNvPr>
              <p:cNvSpPr/>
              <p:nvPr/>
            </p:nvSpPr>
            <p:spPr>
              <a:xfrm>
                <a:off x="3006150" y="5206861"/>
                <a:ext cx="24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428" extrusionOk="0">
                    <a:moveTo>
                      <a:pt x="2191" y="0"/>
                    </a:moveTo>
                    <a:lnTo>
                      <a:pt x="2476" y="191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4" name="Google Shape;1349;p33">
                <a:extLst>
                  <a:ext uri="{FF2B5EF4-FFF2-40B4-BE49-F238E27FC236}">
                    <a16:creationId xmlns:a16="http://schemas.microsoft.com/office/drawing/2014/main" id="{A5D55A85-48C4-75FB-4B62-05E0CEEC0272}"/>
                  </a:ext>
                </a:extLst>
              </p:cNvPr>
              <p:cNvSpPr/>
              <p:nvPr/>
            </p:nvSpPr>
            <p:spPr>
              <a:xfrm>
                <a:off x="3007008" y="5207719"/>
                <a:ext cx="276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809" extrusionOk="0">
                    <a:moveTo>
                      <a:pt x="1714" y="0"/>
                    </a:moveTo>
                    <a:lnTo>
                      <a:pt x="1905" y="190"/>
                    </a:lnTo>
                    <a:lnTo>
                      <a:pt x="1714" y="381"/>
                    </a:ln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857" y="762"/>
                      <a:pt x="2857" y="952"/>
                      <a:pt x="2381" y="1238"/>
                    </a:cubicBezTo>
                    <a:lnTo>
                      <a:pt x="1333" y="1809"/>
                    </a:lnTo>
                    <a:lnTo>
                      <a:pt x="1048" y="1619"/>
                    </a:lnTo>
                    <a:lnTo>
                      <a:pt x="2000" y="1048"/>
                    </a:lnTo>
                    <a:cubicBezTo>
                      <a:pt x="2000" y="1048"/>
                      <a:pt x="2381" y="762"/>
                      <a:pt x="2096" y="571"/>
                    </a:cubicBezTo>
                    <a:cubicBezTo>
                      <a:pt x="1905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5" name="Google Shape;1350;p33">
                <a:extLst>
                  <a:ext uri="{FF2B5EF4-FFF2-40B4-BE49-F238E27FC236}">
                    <a16:creationId xmlns:a16="http://schemas.microsoft.com/office/drawing/2014/main" id="{8A750A0C-38EC-0AB7-B318-86530669604A}"/>
                  </a:ext>
                </a:extLst>
              </p:cNvPr>
              <p:cNvSpPr/>
              <p:nvPr/>
            </p:nvSpPr>
            <p:spPr>
              <a:xfrm>
                <a:off x="3008912" y="5208814"/>
                <a:ext cx="2476" cy="1333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333" extrusionOk="0">
                    <a:moveTo>
                      <a:pt x="0" y="714"/>
                    </a:moveTo>
                    <a:lnTo>
                      <a:pt x="286" y="714"/>
                    </a:lnTo>
                    <a:cubicBezTo>
                      <a:pt x="286" y="714"/>
                      <a:pt x="381" y="1000"/>
                      <a:pt x="571" y="1095"/>
                    </a:cubicBezTo>
                    <a:cubicBezTo>
                      <a:pt x="762" y="1191"/>
                      <a:pt x="1048" y="1191"/>
                      <a:pt x="1143" y="1095"/>
                    </a:cubicBezTo>
                    <a:cubicBezTo>
                      <a:pt x="1334" y="1095"/>
                      <a:pt x="1143" y="810"/>
                      <a:pt x="1143" y="714"/>
                    </a:cubicBezTo>
                    <a:cubicBezTo>
                      <a:pt x="1048" y="524"/>
                      <a:pt x="857" y="333"/>
                      <a:pt x="1143" y="143"/>
                    </a:cubicBezTo>
                    <a:cubicBezTo>
                      <a:pt x="1429" y="-48"/>
                      <a:pt x="1810" y="-48"/>
                      <a:pt x="2191" y="143"/>
                    </a:cubicBezTo>
                    <a:cubicBezTo>
                      <a:pt x="2381" y="238"/>
                      <a:pt x="2477" y="429"/>
                      <a:pt x="2477" y="524"/>
                    </a:cubicBezTo>
                    <a:lnTo>
                      <a:pt x="2191" y="524"/>
                    </a:lnTo>
                    <a:cubicBezTo>
                      <a:pt x="2191" y="524"/>
                      <a:pt x="2191" y="333"/>
                      <a:pt x="2000" y="238"/>
                    </a:cubicBezTo>
                    <a:cubicBezTo>
                      <a:pt x="1810" y="48"/>
                      <a:pt x="1619" y="143"/>
                      <a:pt x="1524" y="238"/>
                    </a:cubicBezTo>
                    <a:cubicBezTo>
                      <a:pt x="1334" y="238"/>
                      <a:pt x="1524" y="429"/>
                      <a:pt x="1524" y="619"/>
                    </a:cubicBezTo>
                    <a:cubicBezTo>
                      <a:pt x="1715" y="810"/>
                      <a:pt x="1810" y="1000"/>
                      <a:pt x="1524" y="1191"/>
                    </a:cubicBezTo>
                    <a:cubicBezTo>
                      <a:pt x="1238" y="1381"/>
                      <a:pt x="857" y="1381"/>
                      <a:pt x="381" y="1191"/>
                    </a:cubicBezTo>
                    <a:cubicBezTo>
                      <a:pt x="191" y="1095"/>
                      <a:pt x="0" y="905"/>
                      <a:pt x="0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6" name="Google Shape;1351;p33">
                <a:extLst>
                  <a:ext uri="{FF2B5EF4-FFF2-40B4-BE49-F238E27FC236}">
                    <a16:creationId xmlns:a16="http://schemas.microsoft.com/office/drawing/2014/main" id="{30E26DDD-0F66-747D-9677-92D92F5E5A79}"/>
                  </a:ext>
                </a:extLst>
              </p:cNvPr>
              <p:cNvSpPr/>
              <p:nvPr/>
            </p:nvSpPr>
            <p:spPr>
              <a:xfrm>
                <a:off x="3010651" y="5209790"/>
                <a:ext cx="2289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453" y="405"/>
                      <a:pt x="2358" y="786"/>
                      <a:pt x="1881" y="976"/>
                    </a:cubicBezTo>
                    <a:cubicBezTo>
                      <a:pt x="1881" y="976"/>
                      <a:pt x="1786" y="976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834" y="1262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786" y="214"/>
                    </a:cubicBezTo>
                    <a:cubicBezTo>
                      <a:pt x="1500" y="119"/>
                      <a:pt x="1119" y="119"/>
                      <a:pt x="834" y="214"/>
                    </a:cubicBezTo>
                    <a:lnTo>
                      <a:pt x="1691" y="6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7" name="Google Shape;1352;p33">
                <a:extLst>
                  <a:ext uri="{FF2B5EF4-FFF2-40B4-BE49-F238E27FC236}">
                    <a16:creationId xmlns:a16="http://schemas.microsoft.com/office/drawing/2014/main" id="{C1C04CE1-3B23-13AB-375C-99E35230F801}"/>
                  </a:ext>
                </a:extLst>
              </p:cNvPr>
              <p:cNvSpPr/>
              <p:nvPr/>
            </p:nvSpPr>
            <p:spPr>
              <a:xfrm>
                <a:off x="3011960" y="5210386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190"/>
                    </a:moveTo>
                    <a:lnTo>
                      <a:pt x="1810" y="190"/>
                    </a:lnTo>
                    <a:cubicBezTo>
                      <a:pt x="1810" y="190"/>
                      <a:pt x="1524" y="476"/>
                      <a:pt x="1524" y="476"/>
                    </a:cubicBezTo>
                    <a:lnTo>
                      <a:pt x="1524" y="476"/>
                    </a:lnTo>
                    <a:cubicBezTo>
                      <a:pt x="1524" y="476"/>
                      <a:pt x="2096" y="476"/>
                      <a:pt x="2286" y="476"/>
                    </a:cubicBezTo>
                    <a:cubicBezTo>
                      <a:pt x="2286" y="476"/>
                      <a:pt x="2381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4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8" name="Google Shape;1353;p33">
                <a:extLst>
                  <a:ext uri="{FF2B5EF4-FFF2-40B4-BE49-F238E27FC236}">
                    <a16:creationId xmlns:a16="http://schemas.microsoft.com/office/drawing/2014/main" id="{809F9DEB-DE96-16A1-E556-01C4392A75CB}"/>
                  </a:ext>
                </a:extLst>
              </p:cNvPr>
              <p:cNvSpPr/>
              <p:nvPr/>
            </p:nvSpPr>
            <p:spPr>
              <a:xfrm>
                <a:off x="3013233" y="5210957"/>
                <a:ext cx="2251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14" extrusionOk="0">
                    <a:moveTo>
                      <a:pt x="442" y="952"/>
                    </a:moveTo>
                    <a:lnTo>
                      <a:pt x="1394" y="381"/>
                    </a:lnTo>
                    <a:lnTo>
                      <a:pt x="1109" y="381"/>
                    </a:lnTo>
                    <a:cubicBezTo>
                      <a:pt x="1109" y="381"/>
                      <a:pt x="1299" y="95"/>
                      <a:pt x="1299" y="95"/>
                    </a:cubicBezTo>
                    <a:lnTo>
                      <a:pt x="1585" y="95"/>
                    </a:lnTo>
                    <a:cubicBezTo>
                      <a:pt x="1585" y="95"/>
                      <a:pt x="2061" y="0"/>
                      <a:pt x="2061" y="0"/>
                    </a:cubicBezTo>
                    <a:lnTo>
                      <a:pt x="2251" y="190"/>
                    </a:lnTo>
                    <a:lnTo>
                      <a:pt x="1775" y="476"/>
                    </a:lnTo>
                    <a:lnTo>
                      <a:pt x="2251" y="762"/>
                    </a:lnTo>
                    <a:lnTo>
                      <a:pt x="2061" y="762"/>
                    </a:lnTo>
                    <a:cubicBezTo>
                      <a:pt x="2061" y="762"/>
                      <a:pt x="1585" y="667"/>
                      <a:pt x="1585" y="667"/>
                    </a:cubicBezTo>
                    <a:lnTo>
                      <a:pt x="632" y="1238"/>
                    </a:lnTo>
                    <a:cubicBezTo>
                      <a:pt x="632" y="1238"/>
                      <a:pt x="347" y="1429"/>
                      <a:pt x="632" y="1524"/>
                    </a:cubicBezTo>
                    <a:cubicBezTo>
                      <a:pt x="632" y="1524"/>
                      <a:pt x="727" y="1524"/>
                      <a:pt x="823" y="1524"/>
                    </a:cubicBezTo>
                    <a:lnTo>
                      <a:pt x="632" y="1714"/>
                    </a:lnTo>
                    <a:cubicBezTo>
                      <a:pt x="632" y="1714"/>
                      <a:pt x="347" y="1714"/>
                      <a:pt x="251" y="1524"/>
                    </a:cubicBezTo>
                    <a:cubicBezTo>
                      <a:pt x="-130" y="1333"/>
                      <a:pt x="-34" y="1143"/>
                      <a:pt x="251" y="9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5" name="Google Shape;1354;p33">
              <a:extLst>
                <a:ext uri="{FF2B5EF4-FFF2-40B4-BE49-F238E27FC236}">
                  <a16:creationId xmlns:a16="http://schemas.microsoft.com/office/drawing/2014/main" id="{E50685C5-06FA-BB73-DED0-795E1ED55204}"/>
                </a:ext>
              </a:extLst>
            </p:cNvPr>
            <p:cNvSpPr/>
            <p:nvPr/>
          </p:nvSpPr>
          <p:spPr>
            <a:xfrm>
              <a:off x="7502552" y="2573950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2"/>
                    <a:pt x="14288" y="15692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6" name="Google Shape;1355;p33">
              <a:extLst>
                <a:ext uri="{FF2B5EF4-FFF2-40B4-BE49-F238E27FC236}">
                  <a16:creationId xmlns:a16="http://schemas.microsoft.com/office/drawing/2014/main" id="{45F8130A-574C-9FE8-8201-ACBEBA4F945F}"/>
                </a:ext>
              </a:extLst>
            </p:cNvPr>
            <p:cNvSpPr/>
            <p:nvPr/>
          </p:nvSpPr>
          <p:spPr>
            <a:xfrm>
              <a:off x="7502886" y="2566482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7" name="Google Shape;1356;p33">
              <a:extLst>
                <a:ext uri="{FF2B5EF4-FFF2-40B4-BE49-F238E27FC236}">
                  <a16:creationId xmlns:a16="http://schemas.microsoft.com/office/drawing/2014/main" id="{ACBA9C4C-1108-6C3C-1F18-1D3555D32BF9}"/>
                </a:ext>
              </a:extLst>
            </p:cNvPr>
            <p:cNvGrpSpPr/>
            <p:nvPr/>
          </p:nvGrpSpPr>
          <p:grpSpPr>
            <a:xfrm>
              <a:off x="7517758" y="2584821"/>
              <a:ext cx="27174" cy="17603"/>
              <a:chOff x="2987958" y="5216863"/>
              <a:chExt cx="9704" cy="6286"/>
            </a:xfrm>
          </p:grpSpPr>
          <p:sp>
            <p:nvSpPr>
              <p:cNvPr id="5807" name="Google Shape;1357;p33">
                <a:extLst>
                  <a:ext uri="{FF2B5EF4-FFF2-40B4-BE49-F238E27FC236}">
                    <a16:creationId xmlns:a16="http://schemas.microsoft.com/office/drawing/2014/main" id="{D9A87BF2-4FDA-479F-7380-EFF894C33265}"/>
                  </a:ext>
                </a:extLst>
              </p:cNvPr>
              <p:cNvSpPr/>
              <p:nvPr/>
            </p:nvSpPr>
            <p:spPr>
              <a:xfrm>
                <a:off x="2987958" y="5216863"/>
                <a:ext cx="3167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904" extrusionOk="0">
                    <a:moveTo>
                      <a:pt x="2096" y="95"/>
                    </a:moveTo>
                    <a:lnTo>
                      <a:pt x="2667" y="381"/>
                    </a:lnTo>
                    <a:cubicBezTo>
                      <a:pt x="3334" y="762"/>
                      <a:pt x="3334" y="1143"/>
                      <a:pt x="2667" y="1619"/>
                    </a:cubicBezTo>
                    <a:cubicBezTo>
                      <a:pt x="2000" y="2000"/>
                      <a:pt x="1238" y="2000"/>
                      <a:pt x="571" y="1619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143" y="1810"/>
                      <a:pt x="1810" y="1810"/>
                      <a:pt x="2286" y="1524"/>
                    </a:cubicBezTo>
                    <a:cubicBezTo>
                      <a:pt x="2857" y="1143"/>
                      <a:pt x="2857" y="857"/>
                      <a:pt x="2286" y="571"/>
                    </a:cubicBezTo>
                    <a:lnTo>
                      <a:pt x="2000" y="571"/>
                    </a:lnTo>
                    <a:cubicBezTo>
                      <a:pt x="2000" y="571"/>
                      <a:pt x="286" y="1429"/>
                      <a:pt x="286" y="1429"/>
                    </a:cubicBezTo>
                    <a:lnTo>
                      <a:pt x="571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8" name="Google Shape;1358;p33">
                <a:extLst>
                  <a:ext uri="{FF2B5EF4-FFF2-40B4-BE49-F238E27FC236}">
                    <a16:creationId xmlns:a16="http://schemas.microsoft.com/office/drawing/2014/main" id="{A36C47D4-637A-900A-B19E-3A6EBDD7C4D1}"/>
                  </a:ext>
                </a:extLst>
              </p:cNvPr>
              <p:cNvSpPr/>
              <p:nvPr/>
            </p:nvSpPr>
            <p:spPr>
              <a:xfrm>
                <a:off x="2990172" y="5218635"/>
                <a:ext cx="2251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70" extrusionOk="0">
                    <a:moveTo>
                      <a:pt x="357" y="228"/>
                    </a:moveTo>
                    <a:cubicBezTo>
                      <a:pt x="929" y="-58"/>
                      <a:pt x="1595" y="-58"/>
                      <a:pt x="1976" y="133"/>
                    </a:cubicBezTo>
                    <a:cubicBezTo>
                      <a:pt x="2357" y="418"/>
                      <a:pt x="2357" y="704"/>
                      <a:pt x="1881" y="990"/>
                    </a:cubicBezTo>
                    <a:cubicBezTo>
                      <a:pt x="1881" y="990"/>
                      <a:pt x="1786" y="990"/>
                      <a:pt x="1691" y="990"/>
                    </a:cubicBezTo>
                    <a:lnTo>
                      <a:pt x="547" y="323"/>
                    </a:lnTo>
                    <a:cubicBezTo>
                      <a:pt x="547" y="323"/>
                      <a:pt x="167" y="800"/>
                      <a:pt x="547" y="990"/>
                    </a:cubicBezTo>
                    <a:cubicBezTo>
                      <a:pt x="738" y="990"/>
                      <a:pt x="929" y="1085"/>
                      <a:pt x="1119" y="1181"/>
                    </a:cubicBezTo>
                    <a:lnTo>
                      <a:pt x="1119" y="1371"/>
                    </a:lnTo>
                    <a:cubicBezTo>
                      <a:pt x="1119" y="1371"/>
                      <a:pt x="547" y="1371"/>
                      <a:pt x="357" y="1181"/>
                    </a:cubicBezTo>
                    <a:cubicBezTo>
                      <a:pt x="-119" y="895"/>
                      <a:pt x="-119" y="514"/>
                      <a:pt x="357" y="228"/>
                    </a:cubicBezTo>
                    <a:close/>
                    <a:moveTo>
                      <a:pt x="1595" y="800"/>
                    </a:moveTo>
                    <a:cubicBezTo>
                      <a:pt x="1595" y="800"/>
                      <a:pt x="1976" y="418"/>
                      <a:pt x="1691" y="323"/>
                    </a:cubicBezTo>
                    <a:cubicBezTo>
                      <a:pt x="1500" y="133"/>
                      <a:pt x="1024" y="133"/>
                      <a:pt x="738" y="323"/>
                    </a:cubicBezTo>
                    <a:lnTo>
                      <a:pt x="1595" y="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9" name="Google Shape;1359;p33">
                <a:extLst>
                  <a:ext uri="{FF2B5EF4-FFF2-40B4-BE49-F238E27FC236}">
                    <a16:creationId xmlns:a16="http://schemas.microsoft.com/office/drawing/2014/main" id="{BD1BDCC8-8E63-DC16-0877-A5ECA2E7B073}"/>
                  </a:ext>
                </a:extLst>
              </p:cNvPr>
              <p:cNvSpPr/>
              <p:nvPr/>
            </p:nvSpPr>
            <p:spPr>
              <a:xfrm>
                <a:off x="2991625" y="5218958"/>
                <a:ext cx="2619" cy="1566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566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524"/>
                    </a:cubicBezTo>
                    <a:cubicBezTo>
                      <a:pt x="524" y="1524"/>
                      <a:pt x="524" y="1524"/>
                      <a:pt x="524" y="1524"/>
                    </a:cubicBezTo>
                    <a:lnTo>
                      <a:pt x="333" y="1524"/>
                    </a:lnTo>
                    <a:cubicBezTo>
                      <a:pt x="333" y="1524"/>
                      <a:pt x="238" y="1619"/>
                      <a:pt x="143" y="1524"/>
                    </a:cubicBezTo>
                    <a:cubicBezTo>
                      <a:pt x="-48" y="1429"/>
                      <a:pt x="-48" y="1238"/>
                      <a:pt x="143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0" name="Google Shape;1360;p33">
                <a:extLst>
                  <a:ext uri="{FF2B5EF4-FFF2-40B4-BE49-F238E27FC236}">
                    <a16:creationId xmlns:a16="http://schemas.microsoft.com/office/drawing/2014/main" id="{789F732E-6F31-F18B-82E3-F84B4DFD3A1D}"/>
                  </a:ext>
                </a:extLst>
              </p:cNvPr>
              <p:cNvSpPr/>
              <p:nvPr/>
            </p:nvSpPr>
            <p:spPr>
              <a:xfrm>
                <a:off x="2992744" y="5220077"/>
                <a:ext cx="225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452" extrusionOk="0">
                    <a:moveTo>
                      <a:pt x="357" y="214"/>
                    </a:moveTo>
                    <a:cubicBezTo>
                      <a:pt x="834" y="-71"/>
                      <a:pt x="1595" y="-71"/>
                      <a:pt x="1976" y="214"/>
                    </a:cubicBezTo>
                    <a:cubicBezTo>
                      <a:pt x="2358" y="405"/>
                      <a:pt x="2358" y="786"/>
                      <a:pt x="1881" y="1072"/>
                    </a:cubicBezTo>
                    <a:cubicBezTo>
                      <a:pt x="1881" y="1072"/>
                      <a:pt x="1786" y="1072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595" y="214"/>
                    </a:cubicBezTo>
                    <a:cubicBezTo>
                      <a:pt x="1405" y="119"/>
                      <a:pt x="1024" y="119"/>
                      <a:pt x="643" y="214"/>
                    </a:cubicBezTo>
                    <a:lnTo>
                      <a:pt x="1500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1" name="Google Shape;1361;p33">
                <a:extLst>
                  <a:ext uri="{FF2B5EF4-FFF2-40B4-BE49-F238E27FC236}">
                    <a16:creationId xmlns:a16="http://schemas.microsoft.com/office/drawing/2014/main" id="{963EE368-67DC-9C6E-4001-B119F6D916B9}"/>
                  </a:ext>
                </a:extLst>
              </p:cNvPr>
              <p:cNvSpPr/>
              <p:nvPr/>
            </p:nvSpPr>
            <p:spPr>
              <a:xfrm>
                <a:off x="2994279" y="5220577"/>
                <a:ext cx="2156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619" extrusionOk="0">
                    <a:moveTo>
                      <a:pt x="251" y="953"/>
                    </a:moveTo>
                    <a:lnTo>
                      <a:pt x="1204" y="381"/>
                    </a:lnTo>
                    <a:lnTo>
                      <a:pt x="918" y="381"/>
                    </a:lnTo>
                    <a:cubicBezTo>
                      <a:pt x="918" y="381"/>
                      <a:pt x="1109" y="95"/>
                      <a:pt x="1109" y="95"/>
                    </a:cubicBezTo>
                    <a:lnTo>
                      <a:pt x="1394" y="286"/>
                    </a:lnTo>
                    <a:lnTo>
                      <a:pt x="1870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632" y="1143"/>
                    </a:lnTo>
                    <a:cubicBezTo>
                      <a:pt x="632" y="1143"/>
                      <a:pt x="346" y="1334"/>
                      <a:pt x="632" y="1429"/>
                    </a:cubicBezTo>
                    <a:cubicBezTo>
                      <a:pt x="632" y="1429"/>
                      <a:pt x="727" y="1429"/>
                      <a:pt x="823" y="1429"/>
                    </a:cubicBezTo>
                    <a:lnTo>
                      <a:pt x="632" y="1619"/>
                    </a:lnTo>
                    <a:cubicBezTo>
                      <a:pt x="632" y="1619"/>
                      <a:pt x="346" y="1619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2" name="Google Shape;1362;p33">
                <a:extLst>
                  <a:ext uri="{FF2B5EF4-FFF2-40B4-BE49-F238E27FC236}">
                    <a16:creationId xmlns:a16="http://schemas.microsoft.com/office/drawing/2014/main" id="{05AE8EE2-7E7F-FAC8-90CA-22DE6F5AAB51}"/>
                  </a:ext>
                </a:extLst>
              </p:cNvPr>
              <p:cNvSpPr/>
              <p:nvPr/>
            </p:nvSpPr>
            <p:spPr>
              <a:xfrm>
                <a:off x="2995506" y="5221697"/>
                <a:ext cx="2156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452" extrusionOk="0">
                    <a:moveTo>
                      <a:pt x="262" y="214"/>
                    </a:moveTo>
                    <a:cubicBezTo>
                      <a:pt x="834" y="-71"/>
                      <a:pt x="1500" y="-71"/>
                      <a:pt x="1881" y="214"/>
                    </a:cubicBezTo>
                    <a:cubicBezTo>
                      <a:pt x="2262" y="500"/>
                      <a:pt x="2262" y="786"/>
                      <a:pt x="1786" y="1072"/>
                    </a:cubicBezTo>
                    <a:cubicBezTo>
                      <a:pt x="1786" y="1072"/>
                      <a:pt x="1691" y="1072"/>
                      <a:pt x="1595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00" y="786"/>
                    </a:moveTo>
                    <a:cubicBezTo>
                      <a:pt x="1500" y="786"/>
                      <a:pt x="1881" y="405"/>
                      <a:pt x="1595" y="310"/>
                    </a:cubicBezTo>
                    <a:cubicBezTo>
                      <a:pt x="1405" y="119"/>
                      <a:pt x="1024" y="119"/>
                      <a:pt x="643" y="310"/>
                    </a:cubicBezTo>
                    <a:lnTo>
                      <a:pt x="1500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8" name="Google Shape;1363;p33">
              <a:extLst>
                <a:ext uri="{FF2B5EF4-FFF2-40B4-BE49-F238E27FC236}">
                  <a16:creationId xmlns:a16="http://schemas.microsoft.com/office/drawing/2014/main" id="{ACDD877A-D01B-4290-D359-C013D24D6F9C}"/>
                </a:ext>
              </a:extLst>
            </p:cNvPr>
            <p:cNvSpPr/>
            <p:nvPr/>
          </p:nvSpPr>
          <p:spPr>
            <a:xfrm>
              <a:off x="7511088" y="2751933"/>
              <a:ext cx="123493" cy="71483"/>
            </a:xfrm>
            <a:custGeom>
              <a:avLst/>
              <a:gdLst/>
              <a:ahLst/>
              <a:cxnLst/>
              <a:rect l="l" t="t" r="r" b="b"/>
              <a:pathLst>
                <a:path w="44100" h="25526" extrusionOk="0">
                  <a:moveTo>
                    <a:pt x="40576" y="15097"/>
                  </a:moveTo>
                  <a:lnTo>
                    <a:pt x="40576" y="15097"/>
                  </a:lnTo>
                  <a:cubicBezTo>
                    <a:pt x="40576" y="15097"/>
                    <a:pt x="15049" y="429"/>
                    <a:pt x="15049" y="429"/>
                  </a:cubicBezTo>
                  <a:cubicBezTo>
                    <a:pt x="14097" y="-143"/>
                    <a:pt x="12668" y="-143"/>
                    <a:pt x="11811" y="429"/>
                  </a:cubicBezTo>
                  <a:lnTo>
                    <a:pt x="2381" y="5191"/>
                  </a:lnTo>
                  <a:lnTo>
                    <a:pt x="0" y="5191"/>
                  </a:lnTo>
                  <a:lnTo>
                    <a:pt x="0" y="7763"/>
                  </a:lnTo>
                  <a:cubicBezTo>
                    <a:pt x="0" y="7763"/>
                    <a:pt x="190" y="8430"/>
                    <a:pt x="667" y="8715"/>
                  </a:cubicBezTo>
                  <a:lnTo>
                    <a:pt x="28956" y="25098"/>
                  </a:lnTo>
                  <a:cubicBezTo>
                    <a:pt x="29813" y="25670"/>
                    <a:pt x="31337" y="25670"/>
                    <a:pt x="32195" y="25098"/>
                  </a:cubicBezTo>
                  <a:lnTo>
                    <a:pt x="43434" y="18621"/>
                  </a:lnTo>
                  <a:cubicBezTo>
                    <a:pt x="43910" y="18336"/>
                    <a:pt x="44101" y="17955"/>
                    <a:pt x="44101" y="17573"/>
                  </a:cubicBezTo>
                  <a:lnTo>
                    <a:pt x="44101" y="15002"/>
                  </a:lnTo>
                  <a:cubicBezTo>
                    <a:pt x="44101" y="15002"/>
                    <a:pt x="40672" y="15002"/>
                    <a:pt x="40672" y="150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9" name="Google Shape;1364;p33">
              <a:extLst>
                <a:ext uri="{FF2B5EF4-FFF2-40B4-BE49-F238E27FC236}">
                  <a16:creationId xmlns:a16="http://schemas.microsoft.com/office/drawing/2014/main" id="{95CA1B75-9788-347E-D249-16384A19E353}"/>
                </a:ext>
              </a:extLst>
            </p:cNvPr>
            <p:cNvSpPr/>
            <p:nvPr/>
          </p:nvSpPr>
          <p:spPr>
            <a:xfrm>
              <a:off x="7510889" y="2744730"/>
              <a:ext cx="123093" cy="71550"/>
            </a:xfrm>
            <a:custGeom>
              <a:avLst/>
              <a:gdLst/>
              <a:ahLst/>
              <a:cxnLst/>
              <a:rect l="l" t="t" r="r" b="b"/>
              <a:pathLst>
                <a:path w="43957" h="25550" extrusionOk="0">
                  <a:moveTo>
                    <a:pt x="32171" y="25194"/>
                  </a:moveTo>
                  <a:cubicBezTo>
                    <a:pt x="31313" y="25670"/>
                    <a:pt x="29789" y="25670"/>
                    <a:pt x="28932" y="25194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787" y="429"/>
                  </a:lnTo>
                  <a:cubicBezTo>
                    <a:pt x="12645" y="-143"/>
                    <a:pt x="14168" y="-143"/>
                    <a:pt x="15026" y="429"/>
                  </a:cubicBezTo>
                  <a:lnTo>
                    <a:pt x="43315" y="16812"/>
                  </a:lnTo>
                  <a:cubicBezTo>
                    <a:pt x="44172" y="17288"/>
                    <a:pt x="44172" y="18145"/>
                    <a:pt x="43315" y="18717"/>
                  </a:cubicBezTo>
                  <a:lnTo>
                    <a:pt x="32075" y="25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0" name="Google Shape;1365;p33">
              <a:extLst>
                <a:ext uri="{FF2B5EF4-FFF2-40B4-BE49-F238E27FC236}">
                  <a16:creationId xmlns:a16="http://schemas.microsoft.com/office/drawing/2014/main" id="{CAFDD16C-2DC0-29DF-6E5F-4A3D5ACD52C0}"/>
                </a:ext>
              </a:extLst>
            </p:cNvPr>
            <p:cNvSpPr/>
            <p:nvPr/>
          </p:nvSpPr>
          <p:spPr>
            <a:xfrm>
              <a:off x="7549639" y="2759326"/>
              <a:ext cx="12918" cy="7348"/>
            </a:xfrm>
            <a:custGeom>
              <a:avLst/>
              <a:gdLst/>
              <a:ahLst/>
              <a:cxnLst/>
              <a:rect l="l" t="t" r="r" b="b"/>
              <a:pathLst>
                <a:path w="4613" h="2624" extrusionOk="0">
                  <a:moveTo>
                    <a:pt x="1187" y="645"/>
                  </a:moveTo>
                  <a:cubicBezTo>
                    <a:pt x="2425" y="-21"/>
                    <a:pt x="3473" y="-212"/>
                    <a:pt x="4235" y="265"/>
                  </a:cubicBezTo>
                  <a:cubicBezTo>
                    <a:pt x="4902" y="645"/>
                    <a:pt x="4712" y="1312"/>
                    <a:pt x="3473" y="1979"/>
                  </a:cubicBezTo>
                  <a:cubicBezTo>
                    <a:pt x="2235" y="2646"/>
                    <a:pt x="1187" y="2836"/>
                    <a:pt x="425" y="2360"/>
                  </a:cubicBezTo>
                  <a:cubicBezTo>
                    <a:pt x="-337" y="1979"/>
                    <a:pt x="-51" y="1312"/>
                    <a:pt x="1092" y="645"/>
                  </a:cubicBezTo>
                  <a:close/>
                  <a:moveTo>
                    <a:pt x="2997" y="1693"/>
                  </a:moveTo>
                  <a:cubicBezTo>
                    <a:pt x="4045" y="1122"/>
                    <a:pt x="4235" y="645"/>
                    <a:pt x="3759" y="455"/>
                  </a:cubicBezTo>
                  <a:cubicBezTo>
                    <a:pt x="3378" y="169"/>
                    <a:pt x="2616" y="265"/>
                    <a:pt x="1568" y="931"/>
                  </a:cubicBezTo>
                  <a:cubicBezTo>
                    <a:pt x="521" y="1503"/>
                    <a:pt x="330" y="1979"/>
                    <a:pt x="711" y="2169"/>
                  </a:cubicBezTo>
                  <a:cubicBezTo>
                    <a:pt x="1092" y="2360"/>
                    <a:pt x="1854" y="2265"/>
                    <a:pt x="2902" y="16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1" name="Google Shape;1366;p33">
              <a:extLst>
                <a:ext uri="{FF2B5EF4-FFF2-40B4-BE49-F238E27FC236}">
                  <a16:creationId xmlns:a16="http://schemas.microsoft.com/office/drawing/2014/main" id="{BE07C55D-29E2-F641-B8AA-B40466EB1E72}"/>
                </a:ext>
              </a:extLst>
            </p:cNvPr>
            <p:cNvGrpSpPr/>
            <p:nvPr/>
          </p:nvGrpSpPr>
          <p:grpSpPr>
            <a:xfrm>
              <a:off x="7524958" y="2763801"/>
              <a:ext cx="26138" cy="15738"/>
              <a:chOff x="2990529" y="5280775"/>
              <a:chExt cx="9334" cy="5620"/>
            </a:xfrm>
          </p:grpSpPr>
          <p:sp>
            <p:nvSpPr>
              <p:cNvPr id="5801" name="Google Shape;1367;p33">
                <a:extLst>
                  <a:ext uri="{FF2B5EF4-FFF2-40B4-BE49-F238E27FC236}">
                    <a16:creationId xmlns:a16="http://schemas.microsoft.com/office/drawing/2014/main" id="{D10CD434-CC99-EB6C-975E-768BF23BABEE}"/>
                  </a:ext>
                </a:extLst>
              </p:cNvPr>
              <p:cNvSpPr/>
              <p:nvPr/>
            </p:nvSpPr>
            <p:spPr>
              <a:xfrm>
                <a:off x="2990529" y="5280775"/>
                <a:ext cx="24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428" extrusionOk="0">
                    <a:moveTo>
                      <a:pt x="2191" y="0"/>
                    </a:moveTo>
                    <a:lnTo>
                      <a:pt x="2477" y="190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2" name="Google Shape;1368;p33">
                <a:extLst>
                  <a:ext uri="{FF2B5EF4-FFF2-40B4-BE49-F238E27FC236}">
                    <a16:creationId xmlns:a16="http://schemas.microsoft.com/office/drawing/2014/main" id="{D1098FD0-595A-EBB7-0BFB-6E01C3B6FBA0}"/>
                  </a:ext>
                </a:extLst>
              </p:cNvPr>
              <p:cNvSpPr/>
              <p:nvPr/>
            </p:nvSpPr>
            <p:spPr>
              <a:xfrm>
                <a:off x="2991386" y="5281538"/>
                <a:ext cx="2814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809" extrusionOk="0">
                    <a:moveTo>
                      <a:pt x="1714" y="95"/>
                    </a:moveTo>
                    <a:lnTo>
                      <a:pt x="1905" y="95"/>
                    </a:lnTo>
                    <a:cubicBezTo>
                      <a:pt x="1905" y="95"/>
                      <a:pt x="1714" y="381"/>
                      <a:pt x="1714" y="381"/>
                    </a:cubicBez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953" y="762"/>
                      <a:pt x="2858" y="952"/>
                      <a:pt x="2477" y="1238"/>
                    </a:cubicBezTo>
                    <a:lnTo>
                      <a:pt x="1429" y="1809"/>
                    </a:lnTo>
                    <a:lnTo>
                      <a:pt x="1143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571"/>
                    </a:cubicBezTo>
                    <a:cubicBezTo>
                      <a:pt x="2000" y="571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3" name="Google Shape;1369;p33">
                <a:extLst>
                  <a:ext uri="{FF2B5EF4-FFF2-40B4-BE49-F238E27FC236}">
                    <a16:creationId xmlns:a16="http://schemas.microsoft.com/office/drawing/2014/main" id="{38B58C70-C1E8-DDFA-8272-303428ADC862}"/>
                  </a:ext>
                </a:extLst>
              </p:cNvPr>
              <p:cNvSpPr/>
              <p:nvPr/>
            </p:nvSpPr>
            <p:spPr>
              <a:xfrm>
                <a:off x="2993292" y="5282633"/>
                <a:ext cx="2476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262" extrusionOk="0">
                    <a:moveTo>
                      <a:pt x="0" y="714"/>
                    </a:moveTo>
                    <a:lnTo>
                      <a:pt x="286" y="714"/>
                    </a:lnTo>
                    <a:cubicBezTo>
                      <a:pt x="286" y="714"/>
                      <a:pt x="286" y="1000"/>
                      <a:pt x="571" y="1095"/>
                    </a:cubicBezTo>
                    <a:cubicBezTo>
                      <a:pt x="762" y="1191"/>
                      <a:pt x="953" y="1191"/>
                      <a:pt x="1143" y="1095"/>
                    </a:cubicBezTo>
                    <a:cubicBezTo>
                      <a:pt x="1333" y="1000"/>
                      <a:pt x="1143" y="810"/>
                      <a:pt x="1143" y="714"/>
                    </a:cubicBezTo>
                    <a:cubicBezTo>
                      <a:pt x="1048" y="524"/>
                      <a:pt x="857" y="333"/>
                      <a:pt x="1143" y="143"/>
                    </a:cubicBezTo>
                    <a:cubicBezTo>
                      <a:pt x="1429" y="-48"/>
                      <a:pt x="1810" y="-48"/>
                      <a:pt x="2191" y="143"/>
                    </a:cubicBezTo>
                    <a:cubicBezTo>
                      <a:pt x="2381" y="238"/>
                      <a:pt x="2477" y="429"/>
                      <a:pt x="2477" y="524"/>
                    </a:cubicBezTo>
                    <a:lnTo>
                      <a:pt x="2191" y="524"/>
                    </a:lnTo>
                    <a:cubicBezTo>
                      <a:pt x="2191" y="524"/>
                      <a:pt x="2191" y="333"/>
                      <a:pt x="2000" y="238"/>
                    </a:cubicBezTo>
                    <a:cubicBezTo>
                      <a:pt x="1810" y="143"/>
                      <a:pt x="1619" y="143"/>
                      <a:pt x="1429" y="238"/>
                    </a:cubicBezTo>
                    <a:cubicBezTo>
                      <a:pt x="1333" y="333"/>
                      <a:pt x="1429" y="429"/>
                      <a:pt x="1429" y="619"/>
                    </a:cubicBezTo>
                    <a:cubicBezTo>
                      <a:pt x="1524" y="810"/>
                      <a:pt x="1714" y="1000"/>
                      <a:pt x="1429" y="1191"/>
                    </a:cubicBezTo>
                    <a:cubicBezTo>
                      <a:pt x="1143" y="1286"/>
                      <a:pt x="762" y="1286"/>
                      <a:pt x="381" y="1191"/>
                    </a:cubicBezTo>
                    <a:cubicBezTo>
                      <a:pt x="95" y="1095"/>
                      <a:pt x="0" y="905"/>
                      <a:pt x="0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4" name="Google Shape;1370;p33">
                <a:extLst>
                  <a:ext uri="{FF2B5EF4-FFF2-40B4-BE49-F238E27FC236}">
                    <a16:creationId xmlns:a16="http://schemas.microsoft.com/office/drawing/2014/main" id="{1A5F4545-C39F-789E-1F49-B5E8366222AB}"/>
                  </a:ext>
                </a:extLst>
              </p:cNvPr>
              <p:cNvSpPr/>
              <p:nvPr/>
            </p:nvSpPr>
            <p:spPr>
              <a:xfrm>
                <a:off x="2994935" y="5283704"/>
                <a:ext cx="2346" cy="1357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357" extrusionOk="0">
                    <a:moveTo>
                      <a:pt x="452" y="215"/>
                    </a:moveTo>
                    <a:cubicBezTo>
                      <a:pt x="1024" y="-72"/>
                      <a:pt x="1691" y="-72"/>
                      <a:pt x="2072" y="215"/>
                    </a:cubicBezTo>
                    <a:cubicBezTo>
                      <a:pt x="2453" y="500"/>
                      <a:pt x="2453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357" y="881"/>
                      <a:pt x="643" y="1072"/>
                    </a:cubicBezTo>
                    <a:cubicBezTo>
                      <a:pt x="834" y="1072"/>
                      <a:pt x="1024" y="1167"/>
                      <a:pt x="1119" y="1167"/>
                    </a:cubicBezTo>
                    <a:lnTo>
                      <a:pt x="1119" y="1357"/>
                    </a:lnTo>
                    <a:cubicBezTo>
                      <a:pt x="1119" y="1357"/>
                      <a:pt x="547" y="1357"/>
                      <a:pt x="357" y="1167"/>
                    </a:cubicBezTo>
                    <a:cubicBezTo>
                      <a:pt x="-119" y="881"/>
                      <a:pt x="-119" y="500"/>
                      <a:pt x="357" y="215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691" y="215"/>
                    </a:cubicBezTo>
                    <a:cubicBezTo>
                      <a:pt x="1500" y="119"/>
                      <a:pt x="1024" y="119"/>
                      <a:pt x="738" y="215"/>
                    </a:cubicBezTo>
                    <a:lnTo>
                      <a:pt x="1595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5" name="Google Shape;1371;p33">
                <a:extLst>
                  <a:ext uri="{FF2B5EF4-FFF2-40B4-BE49-F238E27FC236}">
                    <a16:creationId xmlns:a16="http://schemas.microsoft.com/office/drawing/2014/main" id="{43FC5961-C70C-C3E8-AE34-A9B97A254DA9}"/>
                  </a:ext>
                </a:extLst>
              </p:cNvPr>
              <p:cNvSpPr/>
              <p:nvPr/>
            </p:nvSpPr>
            <p:spPr>
              <a:xfrm>
                <a:off x="2996340" y="528430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619" y="95"/>
                    </a:moveTo>
                    <a:lnTo>
                      <a:pt x="1810" y="286"/>
                    </a:lnTo>
                    <a:lnTo>
                      <a:pt x="1524" y="476"/>
                    </a:lnTo>
                    <a:lnTo>
                      <a:pt x="1524" y="476"/>
                    </a:lnTo>
                    <a:cubicBezTo>
                      <a:pt x="1524" y="476"/>
                      <a:pt x="2096" y="476"/>
                      <a:pt x="2286" y="476"/>
                    </a:cubicBezTo>
                    <a:cubicBezTo>
                      <a:pt x="2286" y="476"/>
                      <a:pt x="2381" y="476"/>
                      <a:pt x="2476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3" y="571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6" name="Google Shape;1372;p33">
                <a:extLst>
                  <a:ext uri="{FF2B5EF4-FFF2-40B4-BE49-F238E27FC236}">
                    <a16:creationId xmlns:a16="http://schemas.microsoft.com/office/drawing/2014/main" id="{55C87BFA-FDE4-19F7-BF67-E53606333D21}"/>
                  </a:ext>
                </a:extLst>
              </p:cNvPr>
              <p:cNvSpPr/>
              <p:nvPr/>
            </p:nvSpPr>
            <p:spPr>
              <a:xfrm>
                <a:off x="2997707" y="5284776"/>
                <a:ext cx="2156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619" extrusionOk="0">
                    <a:moveTo>
                      <a:pt x="347" y="952"/>
                    </a:moveTo>
                    <a:lnTo>
                      <a:pt x="1299" y="476"/>
                    </a:lnTo>
                    <a:lnTo>
                      <a:pt x="1013" y="286"/>
                    </a:lnTo>
                    <a:lnTo>
                      <a:pt x="1204" y="286"/>
                    </a:lnTo>
                    <a:cubicBezTo>
                      <a:pt x="1204" y="286"/>
                      <a:pt x="1394" y="286"/>
                      <a:pt x="1394" y="286"/>
                    </a:cubicBezTo>
                    <a:lnTo>
                      <a:pt x="1871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1"/>
                      <a:pt x="1490" y="571"/>
                    </a:cubicBezTo>
                    <a:lnTo>
                      <a:pt x="632" y="1143"/>
                    </a:lnTo>
                    <a:cubicBezTo>
                      <a:pt x="632" y="1143"/>
                      <a:pt x="347" y="1333"/>
                      <a:pt x="632" y="1429"/>
                    </a:cubicBezTo>
                    <a:cubicBezTo>
                      <a:pt x="632" y="1429"/>
                      <a:pt x="823" y="1429"/>
                      <a:pt x="823" y="1429"/>
                    </a:cubicBezTo>
                    <a:lnTo>
                      <a:pt x="632" y="1619"/>
                    </a:lnTo>
                    <a:cubicBezTo>
                      <a:pt x="632" y="1619"/>
                      <a:pt x="347" y="1524"/>
                      <a:pt x="251" y="1429"/>
                    </a:cubicBezTo>
                    <a:cubicBezTo>
                      <a:pt x="-130" y="1238"/>
                      <a:pt x="-34" y="1048"/>
                      <a:pt x="251" y="8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22" name="Google Shape;1373;p33">
              <a:extLst>
                <a:ext uri="{FF2B5EF4-FFF2-40B4-BE49-F238E27FC236}">
                  <a16:creationId xmlns:a16="http://schemas.microsoft.com/office/drawing/2014/main" id="{7BA36109-5552-4678-F88B-1AAB1E7DF419}"/>
                </a:ext>
              </a:extLst>
            </p:cNvPr>
            <p:cNvSpPr/>
            <p:nvPr/>
          </p:nvSpPr>
          <p:spPr>
            <a:xfrm>
              <a:off x="7606578" y="280761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3" name="Google Shape;1374;p33">
              <a:extLst>
                <a:ext uri="{FF2B5EF4-FFF2-40B4-BE49-F238E27FC236}">
                  <a16:creationId xmlns:a16="http://schemas.microsoft.com/office/drawing/2014/main" id="{CEABC24B-FBBC-B108-CB75-C2179FF8ED51}"/>
                </a:ext>
              </a:extLst>
            </p:cNvPr>
            <p:cNvSpPr/>
            <p:nvPr/>
          </p:nvSpPr>
          <p:spPr>
            <a:xfrm>
              <a:off x="7606645" y="2800144"/>
              <a:ext cx="75815" cy="43809"/>
            </a:xfrm>
            <a:custGeom>
              <a:avLst/>
              <a:gdLst/>
              <a:ahLst/>
              <a:cxnLst/>
              <a:rect l="l" t="t" r="r" b="b"/>
              <a:pathLst>
                <a:path w="27074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313" y="7310"/>
                    <a:pt x="27313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4" name="Google Shape;1375;p33">
              <a:extLst>
                <a:ext uri="{FF2B5EF4-FFF2-40B4-BE49-F238E27FC236}">
                  <a16:creationId xmlns:a16="http://schemas.microsoft.com/office/drawing/2014/main" id="{5CF6D9AC-A194-9B33-7486-95F7EA2B3512}"/>
                </a:ext>
              </a:extLst>
            </p:cNvPr>
            <p:cNvGrpSpPr/>
            <p:nvPr/>
          </p:nvGrpSpPr>
          <p:grpSpPr>
            <a:xfrm>
              <a:off x="7621781" y="2819285"/>
              <a:ext cx="17603" cy="9986"/>
              <a:chOff x="3025105" y="5300588"/>
              <a:chExt cx="6286" cy="3566"/>
            </a:xfrm>
          </p:grpSpPr>
          <p:sp>
            <p:nvSpPr>
              <p:cNvPr id="5798" name="Google Shape;1376;p33">
                <a:extLst>
                  <a:ext uri="{FF2B5EF4-FFF2-40B4-BE49-F238E27FC236}">
                    <a16:creationId xmlns:a16="http://schemas.microsoft.com/office/drawing/2014/main" id="{387130E0-8B22-4FB1-9499-E9BB4A9D4A2F}"/>
                  </a:ext>
                </a:extLst>
              </p:cNvPr>
              <p:cNvSpPr/>
              <p:nvPr/>
            </p:nvSpPr>
            <p:spPr>
              <a:xfrm>
                <a:off x="3025105" y="5300588"/>
                <a:ext cx="3167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904" extrusionOk="0">
                    <a:moveTo>
                      <a:pt x="2096" y="95"/>
                    </a:moveTo>
                    <a:lnTo>
                      <a:pt x="2667" y="381"/>
                    </a:lnTo>
                    <a:cubicBezTo>
                      <a:pt x="3334" y="762"/>
                      <a:pt x="3334" y="1238"/>
                      <a:pt x="2667" y="1619"/>
                    </a:cubicBezTo>
                    <a:cubicBezTo>
                      <a:pt x="2000" y="2000"/>
                      <a:pt x="1143" y="2000"/>
                      <a:pt x="571" y="1619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238" y="1809"/>
                      <a:pt x="1810" y="1809"/>
                      <a:pt x="2381" y="1524"/>
                    </a:cubicBezTo>
                    <a:cubicBezTo>
                      <a:pt x="2953" y="1238"/>
                      <a:pt x="2953" y="857"/>
                      <a:pt x="2381" y="571"/>
                    </a:cubicBezTo>
                    <a:lnTo>
                      <a:pt x="2096" y="381"/>
                    </a:lnTo>
                    <a:lnTo>
                      <a:pt x="381" y="1429"/>
                    </a:lnTo>
                    <a:lnTo>
                      <a:pt x="571" y="16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9" name="Google Shape;1377;p33">
                <a:extLst>
                  <a:ext uri="{FF2B5EF4-FFF2-40B4-BE49-F238E27FC236}">
                    <a16:creationId xmlns:a16="http://schemas.microsoft.com/office/drawing/2014/main" id="{BC192DEF-0255-4852-9630-854AC924213D}"/>
                  </a:ext>
                </a:extLst>
              </p:cNvPr>
              <p:cNvSpPr/>
              <p:nvPr/>
            </p:nvSpPr>
            <p:spPr>
              <a:xfrm>
                <a:off x="3027545" y="5302374"/>
                <a:ext cx="2121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547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7" y="214"/>
                    </a:cubicBezTo>
                    <a:cubicBezTo>
                      <a:pt x="2227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167"/>
                    </a:cubicBezTo>
                    <a:lnTo>
                      <a:pt x="513" y="500"/>
                    </a:lnTo>
                    <a:cubicBezTo>
                      <a:pt x="513" y="500"/>
                      <a:pt x="132" y="976"/>
                      <a:pt x="513" y="1167"/>
                    </a:cubicBezTo>
                    <a:cubicBezTo>
                      <a:pt x="608" y="1167"/>
                      <a:pt x="894" y="1262"/>
                      <a:pt x="1084" y="1357"/>
                    </a:cubicBezTo>
                    <a:lnTo>
                      <a:pt x="1084" y="1548"/>
                    </a:lnTo>
                    <a:cubicBezTo>
                      <a:pt x="1084" y="1548"/>
                      <a:pt x="513" y="1548"/>
                      <a:pt x="323" y="1357"/>
                    </a:cubicBezTo>
                    <a:cubicBezTo>
                      <a:pt x="-59" y="1072"/>
                      <a:pt x="-154" y="690"/>
                      <a:pt x="323" y="405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7" y="405"/>
                      <a:pt x="1561" y="214"/>
                    </a:cubicBezTo>
                    <a:cubicBezTo>
                      <a:pt x="1275" y="24"/>
                      <a:pt x="894" y="24"/>
                      <a:pt x="608" y="214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0" name="Google Shape;1378;p33">
                <a:extLst>
                  <a:ext uri="{FF2B5EF4-FFF2-40B4-BE49-F238E27FC236}">
                    <a16:creationId xmlns:a16="http://schemas.microsoft.com/office/drawing/2014/main" id="{71D29787-2F66-AFED-F7E4-89BE812DFA19}"/>
                  </a:ext>
                </a:extLst>
              </p:cNvPr>
              <p:cNvSpPr/>
              <p:nvPr/>
            </p:nvSpPr>
            <p:spPr>
              <a:xfrm>
                <a:off x="3028772" y="5302683"/>
                <a:ext cx="2619" cy="1471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1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1"/>
                    </a:lnTo>
                    <a:lnTo>
                      <a:pt x="524" y="1334"/>
                    </a:lnTo>
                    <a:cubicBezTo>
                      <a:pt x="524" y="1334"/>
                      <a:pt x="524" y="1334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4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25" name="Google Shape;1379;p33">
              <a:extLst>
                <a:ext uri="{FF2B5EF4-FFF2-40B4-BE49-F238E27FC236}">
                  <a16:creationId xmlns:a16="http://schemas.microsoft.com/office/drawing/2014/main" id="{5DC0DDFF-4E2D-54D6-58D8-6C3C08574473}"/>
                </a:ext>
              </a:extLst>
            </p:cNvPr>
            <p:cNvSpPr/>
            <p:nvPr/>
          </p:nvSpPr>
          <p:spPr>
            <a:xfrm>
              <a:off x="7656723" y="2778805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4"/>
                    <a:pt x="667" y="8739"/>
                  </a:cubicBezTo>
                  <a:lnTo>
                    <a:pt x="11906" y="15216"/>
                  </a:lnTo>
                  <a:cubicBezTo>
                    <a:pt x="12763" y="15788"/>
                    <a:pt x="14288" y="15788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6" name="Google Shape;1380;p33">
              <a:extLst>
                <a:ext uri="{FF2B5EF4-FFF2-40B4-BE49-F238E27FC236}">
                  <a16:creationId xmlns:a16="http://schemas.microsoft.com/office/drawing/2014/main" id="{E3CC550E-C319-31E7-9C8F-FF8BB890289D}"/>
                </a:ext>
              </a:extLst>
            </p:cNvPr>
            <p:cNvSpPr/>
            <p:nvPr/>
          </p:nvSpPr>
          <p:spPr>
            <a:xfrm>
              <a:off x="7656790" y="277133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0" y="6834"/>
                  </a:lnTo>
                  <a:cubicBezTo>
                    <a:pt x="27218" y="7310"/>
                    <a:pt x="27218" y="8168"/>
                    <a:pt x="26360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7" name="Google Shape;1381;p33">
              <a:extLst>
                <a:ext uri="{FF2B5EF4-FFF2-40B4-BE49-F238E27FC236}">
                  <a16:creationId xmlns:a16="http://schemas.microsoft.com/office/drawing/2014/main" id="{CD3455A6-5973-C286-53E2-657A457F2EE4}"/>
                </a:ext>
              </a:extLst>
            </p:cNvPr>
            <p:cNvSpPr/>
            <p:nvPr/>
          </p:nvSpPr>
          <p:spPr>
            <a:xfrm>
              <a:off x="7690063" y="2787808"/>
              <a:ext cx="14385" cy="8146"/>
            </a:xfrm>
            <a:custGeom>
              <a:avLst/>
              <a:gdLst/>
              <a:ahLst/>
              <a:cxnLst/>
              <a:rect l="l" t="t" r="r" b="b"/>
              <a:pathLst>
                <a:path w="5137" h="2909" extrusionOk="0">
                  <a:moveTo>
                    <a:pt x="0" y="1524"/>
                  </a:moveTo>
                  <a:lnTo>
                    <a:pt x="571" y="1524"/>
                  </a:lnTo>
                  <a:cubicBezTo>
                    <a:pt x="571" y="1524"/>
                    <a:pt x="571" y="2000"/>
                    <a:pt x="1143" y="2286"/>
                  </a:cubicBezTo>
                  <a:cubicBezTo>
                    <a:pt x="1524" y="2572"/>
                    <a:pt x="2096" y="2572"/>
                    <a:pt x="2572" y="2286"/>
                  </a:cubicBezTo>
                  <a:cubicBezTo>
                    <a:pt x="2953" y="2000"/>
                    <a:pt x="2953" y="1715"/>
                    <a:pt x="2096" y="1238"/>
                  </a:cubicBezTo>
                  <a:lnTo>
                    <a:pt x="2477" y="1048"/>
                  </a:lnTo>
                  <a:cubicBezTo>
                    <a:pt x="3238" y="1429"/>
                    <a:pt x="3810" y="1429"/>
                    <a:pt x="4191" y="1238"/>
                  </a:cubicBezTo>
                  <a:cubicBezTo>
                    <a:pt x="4572" y="1048"/>
                    <a:pt x="4477" y="762"/>
                    <a:pt x="4191" y="571"/>
                  </a:cubicBezTo>
                  <a:cubicBezTo>
                    <a:pt x="3905" y="381"/>
                    <a:pt x="3524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0"/>
                    <a:pt x="4572" y="381"/>
                  </a:cubicBezTo>
                  <a:cubicBezTo>
                    <a:pt x="5239" y="762"/>
                    <a:pt x="5334" y="1238"/>
                    <a:pt x="4763" y="1524"/>
                  </a:cubicBezTo>
                  <a:cubicBezTo>
                    <a:pt x="4286" y="1810"/>
                    <a:pt x="3810" y="1810"/>
                    <a:pt x="3238" y="1619"/>
                  </a:cubicBezTo>
                  <a:lnTo>
                    <a:pt x="3238" y="1619"/>
                  </a:lnTo>
                  <a:cubicBezTo>
                    <a:pt x="3238" y="1619"/>
                    <a:pt x="3620" y="2286"/>
                    <a:pt x="3048" y="2667"/>
                  </a:cubicBezTo>
                  <a:cubicBezTo>
                    <a:pt x="2381" y="3048"/>
                    <a:pt x="1524" y="2953"/>
                    <a:pt x="857" y="2572"/>
                  </a:cubicBezTo>
                  <a:cubicBezTo>
                    <a:pt x="286" y="2191"/>
                    <a:pt x="190" y="1905"/>
                    <a:pt x="190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8" name="Google Shape;1382;p33">
              <a:extLst>
                <a:ext uri="{FF2B5EF4-FFF2-40B4-BE49-F238E27FC236}">
                  <a16:creationId xmlns:a16="http://schemas.microsoft.com/office/drawing/2014/main" id="{8D394898-B40D-D11E-299E-1067E8E0AC4E}"/>
                </a:ext>
              </a:extLst>
            </p:cNvPr>
            <p:cNvGrpSpPr/>
            <p:nvPr/>
          </p:nvGrpSpPr>
          <p:grpSpPr>
            <a:xfrm>
              <a:off x="7670327" y="2792076"/>
              <a:ext cx="24951" cy="15735"/>
              <a:chOff x="3042441" y="5290872"/>
              <a:chExt cx="8910" cy="5619"/>
            </a:xfrm>
          </p:grpSpPr>
          <p:sp>
            <p:nvSpPr>
              <p:cNvPr id="5794" name="Google Shape;1383;p33">
                <a:extLst>
                  <a:ext uri="{FF2B5EF4-FFF2-40B4-BE49-F238E27FC236}">
                    <a16:creationId xmlns:a16="http://schemas.microsoft.com/office/drawing/2014/main" id="{710E6976-1C01-4982-9426-76137BBE84CB}"/>
                  </a:ext>
                </a:extLst>
              </p:cNvPr>
              <p:cNvSpPr/>
              <p:nvPr/>
            </p:nvSpPr>
            <p:spPr>
              <a:xfrm>
                <a:off x="3042441" y="5290872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96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381" y="1143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1"/>
                    </a:lnTo>
                    <a:lnTo>
                      <a:pt x="1429" y="667"/>
                    </a:lnTo>
                    <a:lnTo>
                      <a:pt x="1810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5" name="Google Shape;1384;p33">
                <a:extLst>
                  <a:ext uri="{FF2B5EF4-FFF2-40B4-BE49-F238E27FC236}">
                    <a16:creationId xmlns:a16="http://schemas.microsoft.com/office/drawing/2014/main" id="{B4FE3477-D98C-7510-11E5-C37AD733493E}"/>
                  </a:ext>
                </a:extLst>
              </p:cNvPr>
              <p:cNvSpPr/>
              <p:nvPr/>
            </p:nvSpPr>
            <p:spPr>
              <a:xfrm>
                <a:off x="3043446" y="5292444"/>
                <a:ext cx="3566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1861" extrusionOk="0">
                    <a:moveTo>
                      <a:pt x="233" y="810"/>
                    </a:moveTo>
                    <a:cubicBezTo>
                      <a:pt x="233" y="810"/>
                      <a:pt x="614" y="810"/>
                      <a:pt x="804" y="810"/>
                    </a:cubicBezTo>
                    <a:lnTo>
                      <a:pt x="804" y="810"/>
                    </a:lnTo>
                    <a:cubicBezTo>
                      <a:pt x="804" y="810"/>
                      <a:pt x="804" y="619"/>
                      <a:pt x="899" y="524"/>
                    </a:cubicBezTo>
                    <a:cubicBezTo>
                      <a:pt x="995" y="524"/>
                      <a:pt x="1281" y="524"/>
                      <a:pt x="1376" y="524"/>
                    </a:cubicBezTo>
                    <a:lnTo>
                      <a:pt x="1376" y="524"/>
                    </a:lnTo>
                    <a:cubicBezTo>
                      <a:pt x="1376" y="524"/>
                      <a:pt x="1376" y="238"/>
                      <a:pt x="1566" y="143"/>
                    </a:cubicBezTo>
                    <a:cubicBezTo>
                      <a:pt x="1947" y="-48"/>
                      <a:pt x="2424" y="-48"/>
                      <a:pt x="2805" y="143"/>
                    </a:cubicBezTo>
                    <a:cubicBezTo>
                      <a:pt x="2805" y="143"/>
                      <a:pt x="2995" y="238"/>
                      <a:pt x="2995" y="333"/>
                    </a:cubicBezTo>
                    <a:lnTo>
                      <a:pt x="3566" y="619"/>
                    </a:lnTo>
                    <a:lnTo>
                      <a:pt x="3376" y="810"/>
                    </a:lnTo>
                    <a:lnTo>
                      <a:pt x="3090" y="619"/>
                    </a:lnTo>
                    <a:cubicBezTo>
                      <a:pt x="3090" y="619"/>
                      <a:pt x="3090" y="810"/>
                      <a:pt x="2900" y="905"/>
                    </a:cubicBezTo>
                    <a:cubicBezTo>
                      <a:pt x="2519" y="1095"/>
                      <a:pt x="2042" y="1095"/>
                      <a:pt x="1757" y="905"/>
                    </a:cubicBezTo>
                    <a:cubicBezTo>
                      <a:pt x="1757" y="905"/>
                      <a:pt x="1566" y="810"/>
                      <a:pt x="1566" y="714"/>
                    </a:cubicBezTo>
                    <a:cubicBezTo>
                      <a:pt x="1566" y="714"/>
                      <a:pt x="1376" y="714"/>
                      <a:pt x="1281" y="714"/>
                    </a:cubicBezTo>
                    <a:cubicBezTo>
                      <a:pt x="1185" y="714"/>
                      <a:pt x="1185" y="810"/>
                      <a:pt x="1281" y="1000"/>
                    </a:cubicBezTo>
                    <a:lnTo>
                      <a:pt x="1566" y="1191"/>
                    </a:lnTo>
                    <a:cubicBezTo>
                      <a:pt x="1566" y="1191"/>
                      <a:pt x="2042" y="1572"/>
                      <a:pt x="1757" y="1762"/>
                    </a:cubicBezTo>
                    <a:cubicBezTo>
                      <a:pt x="1471" y="1953"/>
                      <a:pt x="899" y="1858"/>
                      <a:pt x="423" y="1572"/>
                    </a:cubicBezTo>
                    <a:cubicBezTo>
                      <a:pt x="42" y="1381"/>
                      <a:pt x="-148" y="1095"/>
                      <a:pt x="138" y="905"/>
                    </a:cubicBezTo>
                    <a:close/>
                    <a:moveTo>
                      <a:pt x="1566" y="1476"/>
                    </a:moveTo>
                    <a:cubicBezTo>
                      <a:pt x="1566" y="1476"/>
                      <a:pt x="1566" y="1286"/>
                      <a:pt x="1471" y="1191"/>
                    </a:cubicBezTo>
                    <a:lnTo>
                      <a:pt x="1185" y="1000"/>
                    </a:lnTo>
                    <a:cubicBezTo>
                      <a:pt x="1185" y="1000"/>
                      <a:pt x="1090" y="1000"/>
                      <a:pt x="995" y="810"/>
                    </a:cubicBezTo>
                    <a:cubicBezTo>
                      <a:pt x="804" y="810"/>
                      <a:pt x="614" y="810"/>
                      <a:pt x="519" y="810"/>
                    </a:cubicBezTo>
                    <a:cubicBezTo>
                      <a:pt x="328" y="905"/>
                      <a:pt x="423" y="1095"/>
                      <a:pt x="709" y="1286"/>
                    </a:cubicBezTo>
                    <a:cubicBezTo>
                      <a:pt x="995" y="1476"/>
                      <a:pt x="1376" y="1476"/>
                      <a:pt x="1566" y="1381"/>
                    </a:cubicBezTo>
                    <a:close/>
                    <a:moveTo>
                      <a:pt x="2709" y="619"/>
                    </a:moveTo>
                    <a:cubicBezTo>
                      <a:pt x="2709" y="619"/>
                      <a:pt x="2900" y="333"/>
                      <a:pt x="2709" y="238"/>
                    </a:cubicBezTo>
                    <a:cubicBezTo>
                      <a:pt x="2519" y="238"/>
                      <a:pt x="2233" y="143"/>
                      <a:pt x="1947" y="238"/>
                    </a:cubicBezTo>
                    <a:cubicBezTo>
                      <a:pt x="1662" y="333"/>
                      <a:pt x="1757" y="524"/>
                      <a:pt x="1947" y="714"/>
                    </a:cubicBezTo>
                    <a:cubicBezTo>
                      <a:pt x="2138" y="714"/>
                      <a:pt x="2424" y="810"/>
                      <a:pt x="2709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6" name="Google Shape;1385;p33">
                <a:extLst>
                  <a:ext uri="{FF2B5EF4-FFF2-40B4-BE49-F238E27FC236}">
                    <a16:creationId xmlns:a16="http://schemas.microsoft.com/office/drawing/2014/main" id="{AF51C684-8CB8-0F71-6023-3FF1990E6FFF}"/>
                  </a:ext>
                </a:extLst>
              </p:cNvPr>
              <p:cNvSpPr/>
              <p:nvPr/>
            </p:nvSpPr>
            <p:spPr>
              <a:xfrm>
                <a:off x="3046536" y="5293253"/>
                <a:ext cx="3262" cy="1846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46" extrusionOk="0">
                    <a:moveTo>
                      <a:pt x="2191" y="0"/>
                    </a:moveTo>
                    <a:lnTo>
                      <a:pt x="2762" y="286"/>
                    </a:lnTo>
                    <a:cubicBezTo>
                      <a:pt x="3429" y="667"/>
                      <a:pt x="3429" y="1143"/>
                      <a:pt x="2762" y="1524"/>
                    </a:cubicBezTo>
                    <a:cubicBezTo>
                      <a:pt x="2096" y="1905"/>
                      <a:pt x="1238" y="2000"/>
                      <a:pt x="571" y="1524"/>
                    </a:cubicBezTo>
                    <a:lnTo>
                      <a:pt x="0" y="1238"/>
                    </a:lnTo>
                    <a:lnTo>
                      <a:pt x="2191" y="0"/>
                    </a:lnTo>
                    <a:close/>
                    <a:moveTo>
                      <a:pt x="762" y="1429"/>
                    </a:moveTo>
                    <a:cubicBezTo>
                      <a:pt x="1238" y="1714"/>
                      <a:pt x="1810" y="1714"/>
                      <a:pt x="2381" y="1429"/>
                    </a:cubicBezTo>
                    <a:cubicBezTo>
                      <a:pt x="2953" y="1143"/>
                      <a:pt x="2953" y="762"/>
                      <a:pt x="2381" y="476"/>
                    </a:cubicBezTo>
                    <a:lnTo>
                      <a:pt x="2096" y="286"/>
                    </a:lnTo>
                    <a:lnTo>
                      <a:pt x="381" y="1334"/>
                    </a:lnTo>
                    <a:lnTo>
                      <a:pt x="667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7" name="Google Shape;1386;p33">
                <a:extLst>
                  <a:ext uri="{FF2B5EF4-FFF2-40B4-BE49-F238E27FC236}">
                    <a16:creationId xmlns:a16="http://schemas.microsoft.com/office/drawing/2014/main" id="{AC2CA510-8896-EA04-923E-C0CC547B336D}"/>
                  </a:ext>
                </a:extLst>
              </p:cNvPr>
              <p:cNvSpPr/>
              <p:nvPr/>
            </p:nvSpPr>
            <p:spPr>
              <a:xfrm>
                <a:off x="3048632" y="5294777"/>
                <a:ext cx="2719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4" extrusionOk="0">
                    <a:moveTo>
                      <a:pt x="1619" y="0"/>
                    </a:moveTo>
                    <a:lnTo>
                      <a:pt x="1810" y="0"/>
                    </a:lnTo>
                    <a:cubicBezTo>
                      <a:pt x="1810" y="0"/>
                      <a:pt x="1619" y="286"/>
                      <a:pt x="1619" y="286"/>
                    </a:cubicBezTo>
                    <a:lnTo>
                      <a:pt x="1619" y="286"/>
                    </a:lnTo>
                    <a:cubicBezTo>
                      <a:pt x="1619" y="286"/>
                      <a:pt x="2191" y="286"/>
                      <a:pt x="2477" y="476"/>
                    </a:cubicBezTo>
                    <a:cubicBezTo>
                      <a:pt x="2857" y="667"/>
                      <a:pt x="2762" y="857"/>
                      <a:pt x="2381" y="1143"/>
                    </a:cubicBezTo>
                    <a:lnTo>
                      <a:pt x="1333" y="1714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096" y="476"/>
                    </a:cubicBezTo>
                    <a:cubicBezTo>
                      <a:pt x="1905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29" name="Google Shape;1387;p33">
              <a:extLst>
                <a:ext uri="{FF2B5EF4-FFF2-40B4-BE49-F238E27FC236}">
                  <a16:creationId xmlns:a16="http://schemas.microsoft.com/office/drawing/2014/main" id="{39C4DE4A-5D8A-C140-58FB-7206682551BB}"/>
                </a:ext>
              </a:extLst>
            </p:cNvPr>
            <p:cNvSpPr/>
            <p:nvPr/>
          </p:nvSpPr>
          <p:spPr>
            <a:xfrm>
              <a:off x="7560967" y="2723324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763" y="15693"/>
                    <a:pt x="14192" y="15693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0" name="Google Shape;1388;p33">
              <a:extLst>
                <a:ext uri="{FF2B5EF4-FFF2-40B4-BE49-F238E27FC236}">
                  <a16:creationId xmlns:a16="http://schemas.microsoft.com/office/drawing/2014/main" id="{07DAF9A5-FD2E-F810-0EAE-24F5A0E063E9}"/>
                </a:ext>
              </a:extLst>
            </p:cNvPr>
            <p:cNvSpPr/>
            <p:nvPr/>
          </p:nvSpPr>
          <p:spPr>
            <a:xfrm>
              <a:off x="7561300" y="2716124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26" y="15216"/>
                  </a:moveTo>
                  <a:cubicBezTo>
                    <a:pt x="14169" y="15693"/>
                    <a:pt x="12645" y="15693"/>
                    <a:pt x="11787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787" y="357"/>
                  </a:lnTo>
                  <a:cubicBezTo>
                    <a:pt x="12740" y="-119"/>
                    <a:pt x="14169" y="-119"/>
                    <a:pt x="15026" y="357"/>
                  </a:cubicBezTo>
                  <a:lnTo>
                    <a:pt x="26265" y="6834"/>
                  </a:lnTo>
                  <a:cubicBezTo>
                    <a:pt x="27218" y="7406"/>
                    <a:pt x="27218" y="8168"/>
                    <a:pt x="26265" y="8739"/>
                  </a:cubicBezTo>
                  <a:lnTo>
                    <a:pt x="15026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1" name="Google Shape;1389;p33">
              <a:extLst>
                <a:ext uri="{FF2B5EF4-FFF2-40B4-BE49-F238E27FC236}">
                  <a16:creationId xmlns:a16="http://schemas.microsoft.com/office/drawing/2014/main" id="{DADBF393-CA70-E5A0-79E3-AA2D2F14FC2F}"/>
                </a:ext>
              </a:extLst>
            </p:cNvPr>
            <p:cNvSpPr/>
            <p:nvPr/>
          </p:nvSpPr>
          <p:spPr>
            <a:xfrm>
              <a:off x="7594041" y="2732859"/>
              <a:ext cx="13601" cy="8267"/>
            </a:xfrm>
            <a:custGeom>
              <a:avLst/>
              <a:gdLst/>
              <a:ahLst/>
              <a:cxnLst/>
              <a:rect l="l" t="t" r="r" b="b"/>
              <a:pathLst>
                <a:path w="4857" h="2952" extrusionOk="0">
                  <a:moveTo>
                    <a:pt x="286" y="1619"/>
                  </a:moveTo>
                  <a:lnTo>
                    <a:pt x="1143" y="2096"/>
                  </a:lnTo>
                  <a:lnTo>
                    <a:pt x="3810" y="571"/>
                  </a:lnTo>
                  <a:lnTo>
                    <a:pt x="3143" y="191"/>
                  </a:lnTo>
                  <a:lnTo>
                    <a:pt x="3429" y="0"/>
                  </a:lnTo>
                  <a:cubicBezTo>
                    <a:pt x="3429" y="0"/>
                    <a:pt x="4096" y="191"/>
                    <a:pt x="4477" y="286"/>
                  </a:cubicBezTo>
                  <a:lnTo>
                    <a:pt x="4858" y="476"/>
                  </a:lnTo>
                  <a:lnTo>
                    <a:pt x="1619" y="2286"/>
                  </a:lnTo>
                  <a:lnTo>
                    <a:pt x="2381" y="2667"/>
                  </a:lnTo>
                  <a:lnTo>
                    <a:pt x="2000" y="2953"/>
                  </a:lnTo>
                  <a:lnTo>
                    <a:pt x="0" y="1810"/>
                  </a:lnTo>
                  <a:lnTo>
                    <a:pt x="381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32" name="Google Shape;1390;p33">
              <a:extLst>
                <a:ext uri="{FF2B5EF4-FFF2-40B4-BE49-F238E27FC236}">
                  <a16:creationId xmlns:a16="http://schemas.microsoft.com/office/drawing/2014/main" id="{3CFFA811-1491-7DE9-AE9C-539027AE9998}"/>
                </a:ext>
              </a:extLst>
            </p:cNvPr>
            <p:cNvGrpSpPr/>
            <p:nvPr/>
          </p:nvGrpSpPr>
          <p:grpSpPr>
            <a:xfrm>
              <a:off x="7578037" y="2738729"/>
              <a:ext cx="20269" cy="11736"/>
              <a:chOff x="3009484" y="5271822"/>
              <a:chExt cx="7238" cy="4191"/>
            </a:xfrm>
          </p:grpSpPr>
          <p:sp>
            <p:nvSpPr>
              <p:cNvPr id="5791" name="Google Shape;1391;p33">
                <a:extLst>
                  <a:ext uri="{FF2B5EF4-FFF2-40B4-BE49-F238E27FC236}">
                    <a16:creationId xmlns:a16="http://schemas.microsoft.com/office/drawing/2014/main" id="{601625FD-D3CD-2336-4DCD-692D08637E29}"/>
                  </a:ext>
                </a:extLst>
              </p:cNvPr>
              <p:cNvSpPr/>
              <p:nvPr/>
            </p:nvSpPr>
            <p:spPr>
              <a:xfrm>
                <a:off x="3009484" y="5271822"/>
                <a:ext cx="3429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905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239" y="762"/>
                    </a:lnTo>
                    <a:cubicBezTo>
                      <a:pt x="3239" y="762"/>
                      <a:pt x="2286" y="286"/>
                      <a:pt x="2286" y="286"/>
                    </a:cubicBezTo>
                    <a:lnTo>
                      <a:pt x="1524" y="667"/>
                    </a:lnTo>
                    <a:lnTo>
                      <a:pt x="2381" y="1143"/>
                    </a:lnTo>
                    <a:lnTo>
                      <a:pt x="2096" y="1334"/>
                    </a:lnTo>
                    <a:lnTo>
                      <a:pt x="1238" y="857"/>
                    </a:lnTo>
                    <a:lnTo>
                      <a:pt x="476" y="1334"/>
                    </a:lnTo>
                    <a:lnTo>
                      <a:pt x="1524" y="1905"/>
                    </a:lnTo>
                    <a:lnTo>
                      <a:pt x="1334" y="1905"/>
                    </a:lnTo>
                    <a:cubicBezTo>
                      <a:pt x="1334" y="1905"/>
                      <a:pt x="0" y="1334"/>
                      <a:pt x="0" y="1334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2" name="Google Shape;1392;p33">
                <a:extLst>
                  <a:ext uri="{FF2B5EF4-FFF2-40B4-BE49-F238E27FC236}">
                    <a16:creationId xmlns:a16="http://schemas.microsoft.com/office/drawing/2014/main" id="{7152AD8C-4389-DE6B-AA9E-DF85E8BC5828}"/>
                  </a:ext>
                </a:extLst>
              </p:cNvPr>
              <p:cNvSpPr/>
              <p:nvPr/>
            </p:nvSpPr>
            <p:spPr>
              <a:xfrm>
                <a:off x="3011199" y="5273251"/>
                <a:ext cx="2718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714" extrusionOk="0">
                    <a:moveTo>
                      <a:pt x="1619" y="0"/>
                    </a:moveTo>
                    <a:lnTo>
                      <a:pt x="1810" y="191"/>
                    </a:lnTo>
                    <a:lnTo>
                      <a:pt x="1619" y="191"/>
                    </a:lnTo>
                    <a:cubicBezTo>
                      <a:pt x="1619" y="191"/>
                      <a:pt x="2191" y="381"/>
                      <a:pt x="2476" y="476"/>
                    </a:cubicBezTo>
                    <a:cubicBezTo>
                      <a:pt x="2857" y="667"/>
                      <a:pt x="2762" y="857"/>
                      <a:pt x="2381" y="1143"/>
                    </a:cubicBezTo>
                    <a:lnTo>
                      <a:pt x="1333" y="1715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3" name="Google Shape;1393;p33">
                <a:extLst>
                  <a:ext uri="{FF2B5EF4-FFF2-40B4-BE49-F238E27FC236}">
                    <a16:creationId xmlns:a16="http://schemas.microsoft.com/office/drawing/2014/main" id="{5F610EC5-3860-5E97-100C-CB4FB42D8F48}"/>
                  </a:ext>
                </a:extLst>
              </p:cNvPr>
              <p:cNvSpPr/>
              <p:nvPr/>
            </p:nvSpPr>
            <p:spPr>
              <a:xfrm>
                <a:off x="3013314" y="5274394"/>
                <a:ext cx="3408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1619" extrusionOk="0">
                    <a:moveTo>
                      <a:pt x="456" y="286"/>
                    </a:moveTo>
                    <a:cubicBezTo>
                      <a:pt x="932" y="0"/>
                      <a:pt x="1599" y="0"/>
                      <a:pt x="1980" y="190"/>
                    </a:cubicBezTo>
                    <a:cubicBezTo>
                      <a:pt x="2170" y="286"/>
                      <a:pt x="2266" y="381"/>
                      <a:pt x="2266" y="571"/>
                    </a:cubicBezTo>
                    <a:lnTo>
                      <a:pt x="2552" y="381"/>
                    </a:lnTo>
                    <a:lnTo>
                      <a:pt x="3123" y="0"/>
                    </a:lnTo>
                    <a:lnTo>
                      <a:pt x="3409" y="190"/>
                    </a:lnTo>
                    <a:lnTo>
                      <a:pt x="1027" y="1619"/>
                    </a:lnTo>
                    <a:lnTo>
                      <a:pt x="837" y="1619"/>
                    </a:lnTo>
                    <a:cubicBezTo>
                      <a:pt x="837" y="1619"/>
                      <a:pt x="1027" y="1333"/>
                      <a:pt x="1027" y="1333"/>
                    </a:cubicBezTo>
                    <a:lnTo>
                      <a:pt x="1027" y="1333"/>
                    </a:lnTo>
                    <a:cubicBezTo>
                      <a:pt x="1027" y="1333"/>
                      <a:pt x="456" y="1333"/>
                      <a:pt x="266" y="1143"/>
                    </a:cubicBezTo>
                    <a:cubicBezTo>
                      <a:pt x="-115" y="952"/>
                      <a:pt x="-115" y="571"/>
                      <a:pt x="456" y="286"/>
                    </a:cubicBezTo>
                    <a:close/>
                    <a:moveTo>
                      <a:pt x="1218" y="1143"/>
                    </a:moveTo>
                    <a:lnTo>
                      <a:pt x="2075" y="667"/>
                    </a:lnTo>
                    <a:cubicBezTo>
                      <a:pt x="2075" y="667"/>
                      <a:pt x="2075" y="381"/>
                      <a:pt x="1885" y="381"/>
                    </a:cubicBezTo>
                    <a:cubicBezTo>
                      <a:pt x="1599" y="190"/>
                      <a:pt x="1123" y="190"/>
                      <a:pt x="742" y="381"/>
                    </a:cubicBezTo>
                    <a:cubicBezTo>
                      <a:pt x="361" y="571"/>
                      <a:pt x="266" y="857"/>
                      <a:pt x="551" y="1048"/>
                    </a:cubicBezTo>
                    <a:cubicBezTo>
                      <a:pt x="742" y="1048"/>
                      <a:pt x="932" y="1143"/>
                      <a:pt x="1218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33" name="Google Shape;1394;p33">
              <a:extLst>
                <a:ext uri="{FF2B5EF4-FFF2-40B4-BE49-F238E27FC236}">
                  <a16:creationId xmlns:a16="http://schemas.microsoft.com/office/drawing/2014/main" id="{0AD34A3A-ECF7-CCA6-4F63-AD583A0D1481}"/>
                </a:ext>
              </a:extLst>
            </p:cNvPr>
            <p:cNvSpPr/>
            <p:nvPr/>
          </p:nvSpPr>
          <p:spPr>
            <a:xfrm>
              <a:off x="7757013" y="2720725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4" name="Google Shape;1395;p33">
              <a:extLst>
                <a:ext uri="{FF2B5EF4-FFF2-40B4-BE49-F238E27FC236}">
                  <a16:creationId xmlns:a16="http://schemas.microsoft.com/office/drawing/2014/main" id="{7C1322AF-BADE-4BF6-F413-37D8CAF6CEC6}"/>
                </a:ext>
              </a:extLst>
            </p:cNvPr>
            <p:cNvSpPr/>
            <p:nvPr/>
          </p:nvSpPr>
          <p:spPr>
            <a:xfrm>
              <a:off x="7757077" y="2713256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477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5" name="Google Shape;1396;p33">
              <a:extLst>
                <a:ext uri="{FF2B5EF4-FFF2-40B4-BE49-F238E27FC236}">
                  <a16:creationId xmlns:a16="http://schemas.microsoft.com/office/drawing/2014/main" id="{BBC914EB-EBB1-BEC6-D5C8-467FA6B082EF}"/>
                </a:ext>
              </a:extLst>
            </p:cNvPr>
            <p:cNvSpPr/>
            <p:nvPr/>
          </p:nvSpPr>
          <p:spPr>
            <a:xfrm>
              <a:off x="7795887" y="2726992"/>
              <a:ext cx="13335" cy="7452"/>
            </a:xfrm>
            <a:custGeom>
              <a:avLst/>
              <a:gdLst/>
              <a:ahLst/>
              <a:cxnLst/>
              <a:rect l="l" t="t" r="r" b="b"/>
              <a:pathLst>
                <a:path w="4762" h="2661" extrusionOk="0">
                  <a:moveTo>
                    <a:pt x="24" y="1619"/>
                  </a:moveTo>
                  <a:lnTo>
                    <a:pt x="596" y="1619"/>
                  </a:lnTo>
                  <a:cubicBezTo>
                    <a:pt x="596" y="1619"/>
                    <a:pt x="596" y="2000"/>
                    <a:pt x="882" y="2095"/>
                  </a:cubicBezTo>
                  <a:cubicBezTo>
                    <a:pt x="1358" y="2381"/>
                    <a:pt x="2215" y="2381"/>
                    <a:pt x="3358" y="1714"/>
                  </a:cubicBezTo>
                  <a:cubicBezTo>
                    <a:pt x="2882" y="1714"/>
                    <a:pt x="2310" y="1714"/>
                    <a:pt x="2024" y="1524"/>
                  </a:cubicBezTo>
                  <a:cubicBezTo>
                    <a:pt x="1453" y="1143"/>
                    <a:pt x="1358" y="762"/>
                    <a:pt x="2120" y="286"/>
                  </a:cubicBezTo>
                  <a:cubicBezTo>
                    <a:pt x="2787" y="-95"/>
                    <a:pt x="3739" y="-95"/>
                    <a:pt x="4311" y="286"/>
                  </a:cubicBezTo>
                  <a:cubicBezTo>
                    <a:pt x="4977" y="667"/>
                    <a:pt x="4977" y="1333"/>
                    <a:pt x="3834" y="2000"/>
                  </a:cubicBezTo>
                  <a:cubicBezTo>
                    <a:pt x="2406" y="2858"/>
                    <a:pt x="1167" y="2762"/>
                    <a:pt x="500" y="2381"/>
                  </a:cubicBezTo>
                  <a:cubicBezTo>
                    <a:pt x="120" y="2191"/>
                    <a:pt x="-71" y="1905"/>
                    <a:pt x="24" y="1619"/>
                  </a:cubicBezTo>
                  <a:close/>
                  <a:moveTo>
                    <a:pt x="3739" y="1619"/>
                  </a:moveTo>
                  <a:cubicBezTo>
                    <a:pt x="4406" y="1143"/>
                    <a:pt x="4501" y="762"/>
                    <a:pt x="4025" y="571"/>
                  </a:cubicBezTo>
                  <a:cubicBezTo>
                    <a:pt x="3644" y="381"/>
                    <a:pt x="3072" y="381"/>
                    <a:pt x="2596" y="571"/>
                  </a:cubicBezTo>
                  <a:cubicBezTo>
                    <a:pt x="2120" y="857"/>
                    <a:pt x="2024" y="1143"/>
                    <a:pt x="2501" y="1429"/>
                  </a:cubicBezTo>
                  <a:cubicBezTo>
                    <a:pt x="2691" y="1524"/>
                    <a:pt x="3167" y="1619"/>
                    <a:pt x="373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36" name="Google Shape;1397;p33">
              <a:extLst>
                <a:ext uri="{FF2B5EF4-FFF2-40B4-BE49-F238E27FC236}">
                  <a16:creationId xmlns:a16="http://schemas.microsoft.com/office/drawing/2014/main" id="{08716A9C-9EF8-44AC-A96C-D350AB4CD5E6}"/>
                </a:ext>
              </a:extLst>
            </p:cNvPr>
            <p:cNvGrpSpPr/>
            <p:nvPr/>
          </p:nvGrpSpPr>
          <p:grpSpPr>
            <a:xfrm>
              <a:off x="7770614" y="2733929"/>
              <a:ext cx="24931" cy="15573"/>
              <a:chOff x="3078254" y="5270108"/>
              <a:chExt cx="8903" cy="5561"/>
            </a:xfrm>
          </p:grpSpPr>
          <p:sp>
            <p:nvSpPr>
              <p:cNvPr id="5787" name="Google Shape;1398;p33">
                <a:extLst>
                  <a:ext uri="{FF2B5EF4-FFF2-40B4-BE49-F238E27FC236}">
                    <a16:creationId xmlns:a16="http://schemas.microsoft.com/office/drawing/2014/main" id="{1B436796-8A11-816C-79E6-119DD762D936}"/>
                  </a:ext>
                </a:extLst>
              </p:cNvPr>
              <p:cNvSpPr/>
              <p:nvPr/>
            </p:nvSpPr>
            <p:spPr>
              <a:xfrm>
                <a:off x="3078254" y="5270108"/>
                <a:ext cx="3324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24" extrusionOk="0">
                    <a:moveTo>
                      <a:pt x="2191" y="0"/>
                    </a:moveTo>
                    <a:lnTo>
                      <a:pt x="2858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191" y="95"/>
                    </a:lnTo>
                    <a:close/>
                    <a:moveTo>
                      <a:pt x="1715" y="953"/>
                    </a:moveTo>
                    <a:cubicBezTo>
                      <a:pt x="1715" y="953"/>
                      <a:pt x="2381" y="1143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191" y="190"/>
                    </a:lnTo>
                    <a:lnTo>
                      <a:pt x="1334" y="667"/>
                    </a:lnTo>
                    <a:lnTo>
                      <a:pt x="1715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8" name="Google Shape;1399;p33">
                <a:extLst>
                  <a:ext uri="{FF2B5EF4-FFF2-40B4-BE49-F238E27FC236}">
                    <a16:creationId xmlns:a16="http://schemas.microsoft.com/office/drawing/2014/main" id="{C3329A0B-BA25-B50A-D3EC-EECACCAE14E3}"/>
                  </a:ext>
                </a:extLst>
              </p:cNvPr>
              <p:cNvSpPr/>
              <p:nvPr/>
            </p:nvSpPr>
            <p:spPr>
              <a:xfrm>
                <a:off x="3079231" y="5271679"/>
                <a:ext cx="3595" cy="1887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887" extrusionOk="0">
                    <a:moveTo>
                      <a:pt x="357" y="810"/>
                    </a:moveTo>
                    <a:cubicBezTo>
                      <a:pt x="357" y="810"/>
                      <a:pt x="738" y="714"/>
                      <a:pt x="928" y="810"/>
                    </a:cubicBezTo>
                    <a:lnTo>
                      <a:pt x="928" y="810"/>
                    </a:lnTo>
                    <a:cubicBezTo>
                      <a:pt x="928" y="810"/>
                      <a:pt x="928" y="619"/>
                      <a:pt x="1023" y="524"/>
                    </a:cubicBezTo>
                    <a:cubicBezTo>
                      <a:pt x="1214" y="524"/>
                      <a:pt x="1404" y="524"/>
                      <a:pt x="1500" y="524"/>
                    </a:cubicBezTo>
                    <a:lnTo>
                      <a:pt x="1500" y="524"/>
                    </a:lnTo>
                    <a:cubicBezTo>
                      <a:pt x="1500" y="524"/>
                      <a:pt x="1500" y="238"/>
                      <a:pt x="1690" y="143"/>
                    </a:cubicBezTo>
                    <a:cubicBezTo>
                      <a:pt x="2071" y="-48"/>
                      <a:pt x="2547" y="-48"/>
                      <a:pt x="2833" y="143"/>
                    </a:cubicBezTo>
                    <a:cubicBezTo>
                      <a:pt x="2928" y="143"/>
                      <a:pt x="3024" y="238"/>
                      <a:pt x="3024" y="238"/>
                    </a:cubicBezTo>
                    <a:lnTo>
                      <a:pt x="3595" y="619"/>
                    </a:lnTo>
                    <a:lnTo>
                      <a:pt x="3405" y="619"/>
                    </a:lnTo>
                    <a:cubicBezTo>
                      <a:pt x="3405" y="619"/>
                      <a:pt x="3024" y="619"/>
                      <a:pt x="3024" y="619"/>
                    </a:cubicBezTo>
                    <a:cubicBezTo>
                      <a:pt x="3024" y="619"/>
                      <a:pt x="3024" y="810"/>
                      <a:pt x="2833" y="905"/>
                    </a:cubicBezTo>
                    <a:cubicBezTo>
                      <a:pt x="2452" y="1095"/>
                      <a:pt x="1976" y="1095"/>
                      <a:pt x="1690" y="905"/>
                    </a:cubicBezTo>
                    <a:cubicBezTo>
                      <a:pt x="1690" y="905"/>
                      <a:pt x="1500" y="810"/>
                      <a:pt x="1500" y="714"/>
                    </a:cubicBezTo>
                    <a:cubicBezTo>
                      <a:pt x="1404" y="714"/>
                      <a:pt x="1309" y="714"/>
                      <a:pt x="1214" y="714"/>
                    </a:cubicBezTo>
                    <a:cubicBezTo>
                      <a:pt x="1118" y="714"/>
                      <a:pt x="1118" y="810"/>
                      <a:pt x="1309" y="1000"/>
                    </a:cubicBezTo>
                    <a:lnTo>
                      <a:pt x="1595" y="1191"/>
                    </a:lnTo>
                    <a:cubicBezTo>
                      <a:pt x="1595" y="1191"/>
                      <a:pt x="2071" y="1571"/>
                      <a:pt x="1785" y="1762"/>
                    </a:cubicBezTo>
                    <a:cubicBezTo>
                      <a:pt x="1500" y="1953"/>
                      <a:pt x="928" y="1953"/>
                      <a:pt x="357" y="1571"/>
                    </a:cubicBezTo>
                    <a:cubicBezTo>
                      <a:pt x="-24" y="1286"/>
                      <a:pt x="-120" y="1095"/>
                      <a:pt x="166" y="905"/>
                    </a:cubicBezTo>
                    <a:close/>
                    <a:moveTo>
                      <a:pt x="1690" y="1476"/>
                    </a:moveTo>
                    <a:cubicBezTo>
                      <a:pt x="1690" y="1476"/>
                      <a:pt x="1690" y="1286"/>
                      <a:pt x="1595" y="1191"/>
                    </a:cubicBezTo>
                    <a:lnTo>
                      <a:pt x="1309" y="1000"/>
                    </a:lnTo>
                    <a:cubicBezTo>
                      <a:pt x="1309" y="1000"/>
                      <a:pt x="1214" y="1000"/>
                      <a:pt x="1118" y="810"/>
                    </a:cubicBezTo>
                    <a:cubicBezTo>
                      <a:pt x="928" y="810"/>
                      <a:pt x="738" y="810"/>
                      <a:pt x="642" y="810"/>
                    </a:cubicBezTo>
                    <a:cubicBezTo>
                      <a:pt x="452" y="905"/>
                      <a:pt x="547" y="1095"/>
                      <a:pt x="833" y="1191"/>
                    </a:cubicBezTo>
                    <a:cubicBezTo>
                      <a:pt x="1118" y="1381"/>
                      <a:pt x="1500" y="1381"/>
                      <a:pt x="1690" y="1286"/>
                    </a:cubicBezTo>
                    <a:close/>
                    <a:moveTo>
                      <a:pt x="2833" y="619"/>
                    </a:moveTo>
                    <a:cubicBezTo>
                      <a:pt x="2833" y="619"/>
                      <a:pt x="3024" y="333"/>
                      <a:pt x="2833" y="143"/>
                    </a:cubicBezTo>
                    <a:cubicBezTo>
                      <a:pt x="2643" y="47"/>
                      <a:pt x="2357" y="47"/>
                      <a:pt x="2071" y="143"/>
                    </a:cubicBezTo>
                    <a:cubicBezTo>
                      <a:pt x="1881" y="333"/>
                      <a:pt x="1881" y="429"/>
                      <a:pt x="2071" y="524"/>
                    </a:cubicBezTo>
                    <a:cubicBezTo>
                      <a:pt x="2262" y="619"/>
                      <a:pt x="2547" y="619"/>
                      <a:pt x="2833" y="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9" name="Google Shape;1400;p33">
                <a:extLst>
                  <a:ext uri="{FF2B5EF4-FFF2-40B4-BE49-F238E27FC236}">
                    <a16:creationId xmlns:a16="http://schemas.microsoft.com/office/drawing/2014/main" id="{24194A46-2DF8-5E0E-1A83-180B04E04406}"/>
                  </a:ext>
                </a:extLst>
              </p:cNvPr>
              <p:cNvSpPr/>
              <p:nvPr/>
            </p:nvSpPr>
            <p:spPr>
              <a:xfrm>
                <a:off x="3082742" y="5272489"/>
                <a:ext cx="3417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95" extrusionOk="0">
                    <a:moveTo>
                      <a:pt x="560" y="762"/>
                    </a:moveTo>
                    <a:lnTo>
                      <a:pt x="1798" y="0"/>
                    </a:lnTo>
                    <a:lnTo>
                      <a:pt x="2084" y="190"/>
                    </a:lnTo>
                    <a:lnTo>
                      <a:pt x="751" y="953"/>
                    </a:lnTo>
                    <a:cubicBezTo>
                      <a:pt x="179" y="1238"/>
                      <a:pt x="274" y="1524"/>
                      <a:pt x="560" y="1714"/>
                    </a:cubicBezTo>
                    <a:cubicBezTo>
                      <a:pt x="846" y="1905"/>
                      <a:pt x="1227" y="1905"/>
                      <a:pt x="1798" y="1619"/>
                    </a:cubicBezTo>
                    <a:lnTo>
                      <a:pt x="3132" y="857"/>
                    </a:lnTo>
                    <a:lnTo>
                      <a:pt x="3418" y="1048"/>
                    </a:lnTo>
                    <a:lnTo>
                      <a:pt x="2084" y="1810"/>
                    </a:lnTo>
                    <a:cubicBezTo>
                      <a:pt x="1418" y="2191"/>
                      <a:pt x="846" y="2191"/>
                      <a:pt x="370" y="1810"/>
                    </a:cubicBezTo>
                    <a:cubicBezTo>
                      <a:pt x="-106" y="1524"/>
                      <a:pt x="-202" y="1238"/>
                      <a:pt x="560" y="7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0" name="Google Shape;1401;p33">
                <a:extLst>
                  <a:ext uri="{FF2B5EF4-FFF2-40B4-BE49-F238E27FC236}">
                    <a16:creationId xmlns:a16="http://schemas.microsoft.com/office/drawing/2014/main" id="{4DDBF163-DD5A-A770-239E-D5392B6E56B3}"/>
                  </a:ext>
                </a:extLst>
              </p:cNvPr>
              <p:cNvSpPr/>
              <p:nvPr/>
            </p:nvSpPr>
            <p:spPr>
              <a:xfrm>
                <a:off x="3083684" y="5274108"/>
                <a:ext cx="3473" cy="156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561" extrusionOk="0">
                    <a:moveTo>
                      <a:pt x="2477" y="0"/>
                    </a:moveTo>
                    <a:lnTo>
                      <a:pt x="2667" y="0"/>
                    </a:lnTo>
                    <a:cubicBezTo>
                      <a:pt x="2667" y="0"/>
                      <a:pt x="2477" y="286"/>
                      <a:pt x="2477" y="286"/>
                    </a:cubicBezTo>
                    <a:lnTo>
                      <a:pt x="2477" y="286"/>
                    </a:lnTo>
                    <a:cubicBezTo>
                      <a:pt x="2477" y="286"/>
                      <a:pt x="3048" y="286"/>
                      <a:pt x="3238" y="476"/>
                    </a:cubicBezTo>
                    <a:cubicBezTo>
                      <a:pt x="3620" y="762"/>
                      <a:pt x="3524" y="1048"/>
                      <a:pt x="3048" y="1334"/>
                    </a:cubicBezTo>
                    <a:cubicBezTo>
                      <a:pt x="2477" y="1619"/>
                      <a:pt x="1810" y="1619"/>
                      <a:pt x="1429" y="1429"/>
                    </a:cubicBezTo>
                    <a:cubicBezTo>
                      <a:pt x="1238" y="1334"/>
                      <a:pt x="1238" y="1238"/>
                      <a:pt x="1143" y="1048"/>
                    </a:cubicBezTo>
                    <a:lnTo>
                      <a:pt x="857" y="123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286" y="0"/>
                    </a:lnTo>
                    <a:close/>
                    <a:moveTo>
                      <a:pt x="2858" y="1143"/>
                    </a:moveTo>
                    <a:cubicBezTo>
                      <a:pt x="2858" y="1143"/>
                      <a:pt x="3334" y="762"/>
                      <a:pt x="3048" y="572"/>
                    </a:cubicBezTo>
                    <a:cubicBezTo>
                      <a:pt x="2953" y="572"/>
                      <a:pt x="2667" y="476"/>
                      <a:pt x="2381" y="476"/>
                    </a:cubicBezTo>
                    <a:lnTo>
                      <a:pt x="1524" y="953"/>
                    </a:lnTo>
                    <a:cubicBezTo>
                      <a:pt x="1524" y="953"/>
                      <a:pt x="1619" y="1238"/>
                      <a:pt x="1714" y="1238"/>
                    </a:cubicBezTo>
                    <a:cubicBezTo>
                      <a:pt x="2000" y="1429"/>
                      <a:pt x="2477" y="1429"/>
                      <a:pt x="2858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37" name="Google Shape;1402;p33">
              <a:extLst>
                <a:ext uri="{FF2B5EF4-FFF2-40B4-BE49-F238E27FC236}">
                  <a16:creationId xmlns:a16="http://schemas.microsoft.com/office/drawing/2014/main" id="{BB2C7BA6-6DB9-4B55-1CD2-A76F828A12B1}"/>
                </a:ext>
              </a:extLst>
            </p:cNvPr>
            <p:cNvSpPr/>
            <p:nvPr/>
          </p:nvSpPr>
          <p:spPr>
            <a:xfrm>
              <a:off x="7661257" y="2665442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692"/>
                    <a:pt x="14192" y="15692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8" name="Google Shape;1403;p33">
              <a:extLst>
                <a:ext uri="{FF2B5EF4-FFF2-40B4-BE49-F238E27FC236}">
                  <a16:creationId xmlns:a16="http://schemas.microsoft.com/office/drawing/2014/main" id="{F6B59D31-1D34-6DC1-F1BF-E754B4A6A70C}"/>
                </a:ext>
              </a:extLst>
            </p:cNvPr>
            <p:cNvSpPr/>
            <p:nvPr/>
          </p:nvSpPr>
          <p:spPr>
            <a:xfrm>
              <a:off x="7661391" y="2657973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97" y="15216"/>
                  </a:moveTo>
                  <a:cubicBezTo>
                    <a:pt x="14240" y="15692"/>
                    <a:pt x="12716" y="15692"/>
                    <a:pt x="11859" y="15216"/>
                  </a:cubicBezTo>
                  <a:lnTo>
                    <a:pt x="714" y="8739"/>
                  </a:lnTo>
                  <a:cubicBezTo>
                    <a:pt x="-238" y="8168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194" y="7406"/>
                    <a:pt x="27194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9" name="Google Shape;1404;p33">
              <a:extLst>
                <a:ext uri="{FF2B5EF4-FFF2-40B4-BE49-F238E27FC236}">
                  <a16:creationId xmlns:a16="http://schemas.microsoft.com/office/drawing/2014/main" id="{4A82117C-A39E-5E9E-38CD-288C615E66E8}"/>
                </a:ext>
              </a:extLst>
            </p:cNvPr>
            <p:cNvSpPr/>
            <p:nvPr/>
          </p:nvSpPr>
          <p:spPr>
            <a:xfrm>
              <a:off x="7701267" y="2670710"/>
              <a:ext cx="14402" cy="8001"/>
            </a:xfrm>
            <a:custGeom>
              <a:avLst/>
              <a:gdLst/>
              <a:ahLst/>
              <a:cxnLst/>
              <a:rect l="l" t="t" r="r" b="b"/>
              <a:pathLst>
                <a:path w="5143" h="2857" extrusionOk="0">
                  <a:moveTo>
                    <a:pt x="4286" y="1238"/>
                  </a:moveTo>
                  <a:lnTo>
                    <a:pt x="2476" y="190"/>
                  </a:lnTo>
                  <a:lnTo>
                    <a:pt x="2857" y="0"/>
                  </a:lnTo>
                  <a:lnTo>
                    <a:pt x="5143" y="1333"/>
                  </a:lnTo>
                  <a:lnTo>
                    <a:pt x="4858" y="1524"/>
                  </a:lnTo>
                  <a:cubicBezTo>
                    <a:pt x="2953" y="1714"/>
                    <a:pt x="1905" y="2000"/>
                    <a:pt x="476" y="2857"/>
                  </a:cubicBezTo>
                  <a:lnTo>
                    <a:pt x="0" y="2572"/>
                  </a:lnTo>
                  <a:cubicBezTo>
                    <a:pt x="1429" y="1810"/>
                    <a:pt x="2572" y="1524"/>
                    <a:pt x="4286" y="1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0" name="Google Shape;1405;p33">
              <a:extLst>
                <a:ext uri="{FF2B5EF4-FFF2-40B4-BE49-F238E27FC236}">
                  <a16:creationId xmlns:a16="http://schemas.microsoft.com/office/drawing/2014/main" id="{7772D266-48AC-5B01-8F46-20A23302FC87}"/>
                </a:ext>
              </a:extLst>
            </p:cNvPr>
            <p:cNvGrpSpPr/>
            <p:nvPr/>
          </p:nvGrpSpPr>
          <p:grpSpPr>
            <a:xfrm>
              <a:off x="7674326" y="2678178"/>
              <a:ext cx="26242" cy="16536"/>
              <a:chOff x="3043869" y="5250200"/>
              <a:chExt cx="9371" cy="5905"/>
            </a:xfrm>
          </p:grpSpPr>
          <p:sp>
            <p:nvSpPr>
              <p:cNvPr id="5783" name="Google Shape;1406;p33">
                <a:extLst>
                  <a:ext uri="{FF2B5EF4-FFF2-40B4-BE49-F238E27FC236}">
                    <a16:creationId xmlns:a16="http://schemas.microsoft.com/office/drawing/2014/main" id="{B9046389-DBFA-F529-F59F-C8BD6299A6C6}"/>
                  </a:ext>
                </a:extLst>
              </p:cNvPr>
              <p:cNvSpPr/>
              <p:nvPr/>
            </p:nvSpPr>
            <p:spPr>
              <a:xfrm>
                <a:off x="3043869" y="5250200"/>
                <a:ext cx="3809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0" extrusionOk="0">
                    <a:moveTo>
                      <a:pt x="2191" y="95"/>
                    </a:moveTo>
                    <a:lnTo>
                      <a:pt x="2477" y="286"/>
                    </a:lnTo>
                    <a:lnTo>
                      <a:pt x="1524" y="762"/>
                    </a:lnTo>
                    <a:lnTo>
                      <a:pt x="2572" y="1333"/>
                    </a:lnTo>
                    <a:lnTo>
                      <a:pt x="3524" y="762"/>
                    </a:lnTo>
                    <a:lnTo>
                      <a:pt x="3810" y="953"/>
                    </a:lnTo>
                    <a:lnTo>
                      <a:pt x="1619" y="2191"/>
                    </a:lnTo>
                    <a:lnTo>
                      <a:pt x="1333" y="2000"/>
                    </a:lnTo>
                    <a:lnTo>
                      <a:pt x="2381" y="1429"/>
                    </a:lnTo>
                    <a:lnTo>
                      <a:pt x="1333" y="857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4" name="Google Shape;1407;p33">
                <a:extLst>
                  <a:ext uri="{FF2B5EF4-FFF2-40B4-BE49-F238E27FC236}">
                    <a16:creationId xmlns:a16="http://schemas.microsoft.com/office/drawing/2014/main" id="{48C26155-AC26-D131-4B42-4182B115CB16}"/>
                  </a:ext>
                </a:extLst>
              </p:cNvPr>
              <p:cNvSpPr/>
              <p:nvPr/>
            </p:nvSpPr>
            <p:spPr>
              <a:xfrm>
                <a:off x="3046322" y="5252082"/>
                <a:ext cx="2299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381" extrusionOk="0">
                    <a:moveTo>
                      <a:pt x="405" y="214"/>
                    </a:moveTo>
                    <a:cubicBezTo>
                      <a:pt x="976" y="-71"/>
                      <a:pt x="1643" y="-71"/>
                      <a:pt x="2024" y="214"/>
                    </a:cubicBezTo>
                    <a:cubicBezTo>
                      <a:pt x="2405" y="500"/>
                      <a:pt x="2405" y="881"/>
                      <a:pt x="1929" y="1167"/>
                    </a:cubicBezTo>
                    <a:cubicBezTo>
                      <a:pt x="1357" y="1453"/>
                      <a:pt x="690" y="1453"/>
                      <a:pt x="310" y="1167"/>
                    </a:cubicBezTo>
                    <a:cubicBezTo>
                      <a:pt x="-71" y="881"/>
                      <a:pt x="-167" y="595"/>
                      <a:pt x="405" y="214"/>
                    </a:cubicBezTo>
                    <a:close/>
                    <a:moveTo>
                      <a:pt x="1643" y="881"/>
                    </a:moveTo>
                    <a:cubicBezTo>
                      <a:pt x="1643" y="881"/>
                      <a:pt x="2119" y="405"/>
                      <a:pt x="1834" y="214"/>
                    </a:cubicBezTo>
                    <a:cubicBezTo>
                      <a:pt x="1548" y="24"/>
                      <a:pt x="1072" y="119"/>
                      <a:pt x="690" y="214"/>
                    </a:cubicBezTo>
                    <a:cubicBezTo>
                      <a:pt x="310" y="405"/>
                      <a:pt x="310" y="690"/>
                      <a:pt x="595" y="881"/>
                    </a:cubicBezTo>
                    <a:cubicBezTo>
                      <a:pt x="881" y="1072"/>
                      <a:pt x="1357" y="976"/>
                      <a:pt x="1643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5" name="Google Shape;1408;p33">
                <a:extLst>
                  <a:ext uri="{FF2B5EF4-FFF2-40B4-BE49-F238E27FC236}">
                    <a16:creationId xmlns:a16="http://schemas.microsoft.com/office/drawing/2014/main" id="{FCD5DE23-20A4-FC7D-6A1F-879947383D9A}"/>
                  </a:ext>
                </a:extLst>
              </p:cNvPr>
              <p:cNvSpPr/>
              <p:nvPr/>
            </p:nvSpPr>
            <p:spPr>
              <a:xfrm>
                <a:off x="3047965" y="5252867"/>
                <a:ext cx="3576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285" extrusionOk="0">
                    <a:moveTo>
                      <a:pt x="1524" y="0"/>
                    </a:moveTo>
                    <a:lnTo>
                      <a:pt x="1810" y="190"/>
                    </a:lnTo>
                    <a:lnTo>
                      <a:pt x="1619" y="190"/>
                    </a:lnTo>
                    <a:lnTo>
                      <a:pt x="1619" y="381"/>
                    </a:lnTo>
                    <a:cubicBezTo>
                      <a:pt x="1619" y="381"/>
                      <a:pt x="2191" y="381"/>
                      <a:pt x="2381" y="476"/>
                    </a:cubicBezTo>
                    <a:cubicBezTo>
                      <a:pt x="2667" y="667"/>
                      <a:pt x="2667" y="762"/>
                      <a:pt x="2477" y="953"/>
                    </a:cubicBezTo>
                    <a:cubicBezTo>
                      <a:pt x="2858" y="953"/>
                      <a:pt x="3143" y="953"/>
                      <a:pt x="3334" y="1048"/>
                    </a:cubicBezTo>
                    <a:cubicBezTo>
                      <a:pt x="3715" y="1238"/>
                      <a:pt x="3620" y="1429"/>
                      <a:pt x="3238" y="1714"/>
                    </a:cubicBezTo>
                    <a:lnTo>
                      <a:pt x="2191" y="2286"/>
                    </a:lnTo>
                    <a:lnTo>
                      <a:pt x="1905" y="2096"/>
                    </a:lnTo>
                    <a:lnTo>
                      <a:pt x="2953" y="1524"/>
                    </a:lnTo>
                    <a:cubicBezTo>
                      <a:pt x="2953" y="1524"/>
                      <a:pt x="3334" y="1238"/>
                      <a:pt x="3048" y="1143"/>
                    </a:cubicBezTo>
                    <a:cubicBezTo>
                      <a:pt x="2953" y="1143"/>
                      <a:pt x="2667" y="1143"/>
                      <a:pt x="2381" y="1143"/>
                    </a:cubicBezTo>
                    <a:lnTo>
                      <a:pt x="1238" y="1810"/>
                    </a:lnTo>
                    <a:lnTo>
                      <a:pt x="953" y="1619"/>
                    </a:lnTo>
                    <a:lnTo>
                      <a:pt x="2000" y="1048"/>
                    </a:lnTo>
                    <a:cubicBezTo>
                      <a:pt x="2000" y="1048"/>
                      <a:pt x="2286" y="667"/>
                      <a:pt x="2096" y="571"/>
                    </a:cubicBezTo>
                    <a:cubicBezTo>
                      <a:pt x="2000" y="571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6" name="Google Shape;1409;p33">
                <a:extLst>
                  <a:ext uri="{FF2B5EF4-FFF2-40B4-BE49-F238E27FC236}">
                    <a16:creationId xmlns:a16="http://schemas.microsoft.com/office/drawing/2014/main" id="{6908C9DC-C6A6-1808-D419-9B2C5714970A}"/>
                  </a:ext>
                </a:extLst>
              </p:cNvPr>
              <p:cNvSpPr/>
              <p:nvPr/>
            </p:nvSpPr>
            <p:spPr>
              <a:xfrm>
                <a:off x="3050942" y="5254653"/>
                <a:ext cx="2298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98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453" y="500"/>
                      <a:pt x="2357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262" y="881"/>
                      <a:pt x="643" y="1072"/>
                    </a:cubicBezTo>
                    <a:cubicBezTo>
                      <a:pt x="833" y="1072"/>
                      <a:pt x="1024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7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690" y="310"/>
                    </a:cubicBezTo>
                    <a:cubicBezTo>
                      <a:pt x="1500" y="119"/>
                      <a:pt x="1119" y="119"/>
                      <a:pt x="738" y="310"/>
                    </a:cubicBezTo>
                    <a:lnTo>
                      <a:pt x="1595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1" name="Google Shape;1410;p33">
              <a:extLst>
                <a:ext uri="{FF2B5EF4-FFF2-40B4-BE49-F238E27FC236}">
                  <a16:creationId xmlns:a16="http://schemas.microsoft.com/office/drawing/2014/main" id="{89DF148E-0C49-726A-7BC2-AA971D683882}"/>
                </a:ext>
              </a:extLst>
            </p:cNvPr>
            <p:cNvSpPr/>
            <p:nvPr/>
          </p:nvSpPr>
          <p:spPr>
            <a:xfrm>
              <a:off x="7600708" y="2572617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1906" y="15216"/>
                  </a:lnTo>
                  <a:cubicBezTo>
                    <a:pt x="12859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2" name="Google Shape;1411;p33">
              <a:extLst>
                <a:ext uri="{FF2B5EF4-FFF2-40B4-BE49-F238E27FC236}">
                  <a16:creationId xmlns:a16="http://schemas.microsoft.com/office/drawing/2014/main" id="{DEE1E8C0-8341-44B2-4B97-3DC7E84FAC1C}"/>
                </a:ext>
              </a:extLst>
            </p:cNvPr>
            <p:cNvSpPr/>
            <p:nvPr/>
          </p:nvSpPr>
          <p:spPr>
            <a:xfrm>
              <a:off x="7600776" y="256514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3" name="Google Shape;1412;p33">
              <a:extLst>
                <a:ext uri="{FF2B5EF4-FFF2-40B4-BE49-F238E27FC236}">
                  <a16:creationId xmlns:a16="http://schemas.microsoft.com/office/drawing/2014/main" id="{222C0B70-652B-59E6-682D-DAEE916F73BB}"/>
                </a:ext>
              </a:extLst>
            </p:cNvPr>
            <p:cNvGrpSpPr/>
            <p:nvPr/>
          </p:nvGrpSpPr>
          <p:grpSpPr>
            <a:xfrm>
              <a:off x="7616180" y="2584287"/>
              <a:ext cx="26107" cy="16270"/>
              <a:chOff x="3023105" y="5216672"/>
              <a:chExt cx="9323" cy="5810"/>
            </a:xfrm>
          </p:grpSpPr>
          <p:sp>
            <p:nvSpPr>
              <p:cNvPr id="5779" name="Google Shape;1413;p33">
                <a:extLst>
                  <a:ext uri="{FF2B5EF4-FFF2-40B4-BE49-F238E27FC236}">
                    <a16:creationId xmlns:a16="http://schemas.microsoft.com/office/drawing/2014/main" id="{C35B1AB1-1BF2-BC05-CC6C-A03D04C22190}"/>
                  </a:ext>
                </a:extLst>
              </p:cNvPr>
              <p:cNvSpPr/>
              <p:nvPr/>
            </p:nvSpPr>
            <p:spPr>
              <a:xfrm>
                <a:off x="3023105" y="5216672"/>
                <a:ext cx="3809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0" extrusionOk="0">
                    <a:moveTo>
                      <a:pt x="2191" y="0"/>
                    </a:moveTo>
                    <a:lnTo>
                      <a:pt x="2476" y="191"/>
                    </a:lnTo>
                    <a:lnTo>
                      <a:pt x="1524" y="762"/>
                    </a:lnTo>
                    <a:lnTo>
                      <a:pt x="2572" y="1334"/>
                    </a:lnTo>
                    <a:lnTo>
                      <a:pt x="3524" y="762"/>
                    </a:lnTo>
                    <a:lnTo>
                      <a:pt x="3810" y="953"/>
                    </a:lnTo>
                    <a:lnTo>
                      <a:pt x="1619" y="2191"/>
                    </a:lnTo>
                    <a:lnTo>
                      <a:pt x="1333" y="2191"/>
                    </a:lnTo>
                    <a:cubicBezTo>
                      <a:pt x="1333" y="2191"/>
                      <a:pt x="2381" y="1429"/>
                      <a:pt x="2381" y="1429"/>
                    </a:cubicBezTo>
                    <a:lnTo>
                      <a:pt x="1333" y="858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0" name="Google Shape;1414;p33">
                <a:extLst>
                  <a:ext uri="{FF2B5EF4-FFF2-40B4-BE49-F238E27FC236}">
                    <a16:creationId xmlns:a16="http://schemas.microsoft.com/office/drawing/2014/main" id="{D777ECB9-84FD-F1EB-5E89-F90A11EC97BD}"/>
                  </a:ext>
                </a:extLst>
              </p:cNvPr>
              <p:cNvSpPr/>
              <p:nvPr/>
            </p:nvSpPr>
            <p:spPr>
              <a:xfrm>
                <a:off x="3025545" y="5218363"/>
                <a:ext cx="23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381" extrusionOk="0">
                    <a:moveTo>
                      <a:pt x="418" y="214"/>
                    </a:moveTo>
                    <a:cubicBezTo>
                      <a:pt x="989" y="-71"/>
                      <a:pt x="1656" y="-71"/>
                      <a:pt x="2037" y="214"/>
                    </a:cubicBezTo>
                    <a:cubicBezTo>
                      <a:pt x="2418" y="405"/>
                      <a:pt x="2513" y="786"/>
                      <a:pt x="1942" y="1167"/>
                    </a:cubicBezTo>
                    <a:cubicBezTo>
                      <a:pt x="1370" y="1453"/>
                      <a:pt x="703" y="1453"/>
                      <a:pt x="322" y="1167"/>
                    </a:cubicBezTo>
                    <a:cubicBezTo>
                      <a:pt x="-58" y="976"/>
                      <a:pt x="-154" y="595"/>
                      <a:pt x="322" y="214"/>
                    </a:cubicBezTo>
                    <a:close/>
                    <a:moveTo>
                      <a:pt x="1656" y="976"/>
                    </a:moveTo>
                    <a:cubicBezTo>
                      <a:pt x="1656" y="976"/>
                      <a:pt x="2132" y="500"/>
                      <a:pt x="1846" y="310"/>
                    </a:cubicBezTo>
                    <a:cubicBezTo>
                      <a:pt x="1561" y="119"/>
                      <a:pt x="1180" y="310"/>
                      <a:pt x="799" y="310"/>
                    </a:cubicBezTo>
                    <a:cubicBezTo>
                      <a:pt x="418" y="500"/>
                      <a:pt x="322" y="786"/>
                      <a:pt x="608" y="976"/>
                    </a:cubicBezTo>
                    <a:cubicBezTo>
                      <a:pt x="894" y="1167"/>
                      <a:pt x="1370" y="1072"/>
                      <a:pt x="1751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1" name="Google Shape;1415;p33">
                <a:extLst>
                  <a:ext uri="{FF2B5EF4-FFF2-40B4-BE49-F238E27FC236}">
                    <a16:creationId xmlns:a16="http://schemas.microsoft.com/office/drawing/2014/main" id="{2BFA7B4E-D088-846D-28E6-D1B8CEE476F3}"/>
                  </a:ext>
                </a:extLst>
              </p:cNvPr>
              <p:cNvSpPr/>
              <p:nvPr/>
            </p:nvSpPr>
            <p:spPr>
              <a:xfrm>
                <a:off x="3026915" y="5219149"/>
                <a:ext cx="3766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285" extrusionOk="0">
                    <a:moveTo>
                      <a:pt x="1810" y="95"/>
                    </a:moveTo>
                    <a:lnTo>
                      <a:pt x="2000" y="95"/>
                    </a:lnTo>
                    <a:cubicBezTo>
                      <a:pt x="2000" y="95"/>
                      <a:pt x="1810" y="381"/>
                      <a:pt x="1810" y="381"/>
                    </a:cubicBezTo>
                    <a:lnTo>
                      <a:pt x="1810" y="381"/>
                    </a:lnTo>
                    <a:cubicBezTo>
                      <a:pt x="1810" y="381"/>
                      <a:pt x="2381" y="381"/>
                      <a:pt x="2572" y="571"/>
                    </a:cubicBezTo>
                    <a:cubicBezTo>
                      <a:pt x="2762" y="667"/>
                      <a:pt x="2857" y="857"/>
                      <a:pt x="2667" y="953"/>
                    </a:cubicBezTo>
                    <a:cubicBezTo>
                      <a:pt x="3048" y="953"/>
                      <a:pt x="3334" y="953"/>
                      <a:pt x="3524" y="1048"/>
                    </a:cubicBezTo>
                    <a:cubicBezTo>
                      <a:pt x="3905" y="1238"/>
                      <a:pt x="3810" y="1429"/>
                      <a:pt x="3429" y="1714"/>
                    </a:cubicBezTo>
                    <a:lnTo>
                      <a:pt x="2381" y="2286"/>
                    </a:lnTo>
                    <a:lnTo>
                      <a:pt x="2096" y="2096"/>
                    </a:lnTo>
                    <a:lnTo>
                      <a:pt x="3143" y="1524"/>
                    </a:lnTo>
                    <a:cubicBezTo>
                      <a:pt x="3143" y="1524"/>
                      <a:pt x="3524" y="1238"/>
                      <a:pt x="3238" y="1143"/>
                    </a:cubicBezTo>
                    <a:cubicBezTo>
                      <a:pt x="3143" y="1143"/>
                      <a:pt x="2857" y="1048"/>
                      <a:pt x="2572" y="1048"/>
                    </a:cubicBezTo>
                    <a:lnTo>
                      <a:pt x="1333" y="1714"/>
                    </a:lnTo>
                    <a:lnTo>
                      <a:pt x="1048" y="1524"/>
                    </a:lnTo>
                    <a:lnTo>
                      <a:pt x="2000" y="953"/>
                    </a:lnTo>
                    <a:cubicBezTo>
                      <a:pt x="2000" y="953"/>
                      <a:pt x="2381" y="667"/>
                      <a:pt x="2096" y="476"/>
                    </a:cubicBezTo>
                    <a:cubicBezTo>
                      <a:pt x="2000" y="476"/>
                      <a:pt x="1714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2" name="Google Shape;1416;p33">
                <a:extLst>
                  <a:ext uri="{FF2B5EF4-FFF2-40B4-BE49-F238E27FC236}">
                    <a16:creationId xmlns:a16="http://schemas.microsoft.com/office/drawing/2014/main" id="{F6714488-1FD0-BFE2-E81B-A3D1F1687714}"/>
                  </a:ext>
                </a:extLst>
              </p:cNvPr>
              <p:cNvSpPr/>
              <p:nvPr/>
            </p:nvSpPr>
            <p:spPr>
              <a:xfrm>
                <a:off x="3030307" y="5221030"/>
                <a:ext cx="212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452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6" y="214"/>
                    </a:cubicBezTo>
                    <a:cubicBezTo>
                      <a:pt x="2227" y="405"/>
                      <a:pt x="2227" y="786"/>
                      <a:pt x="1751" y="1072"/>
                    </a:cubicBezTo>
                    <a:cubicBezTo>
                      <a:pt x="1751" y="1072"/>
                      <a:pt x="1656" y="1072"/>
                      <a:pt x="1561" y="1072"/>
                    </a:cubicBezTo>
                    <a:lnTo>
                      <a:pt x="513" y="405"/>
                    </a:lnTo>
                    <a:cubicBezTo>
                      <a:pt x="513" y="405"/>
                      <a:pt x="132" y="881"/>
                      <a:pt x="513" y="1072"/>
                    </a:cubicBezTo>
                    <a:cubicBezTo>
                      <a:pt x="703" y="1072"/>
                      <a:pt x="894" y="1262"/>
                      <a:pt x="1084" y="1262"/>
                    </a:cubicBezTo>
                    <a:lnTo>
                      <a:pt x="1084" y="1453"/>
                    </a:lnTo>
                    <a:cubicBezTo>
                      <a:pt x="1084" y="1453"/>
                      <a:pt x="513" y="1453"/>
                      <a:pt x="322" y="1262"/>
                    </a:cubicBezTo>
                    <a:cubicBezTo>
                      <a:pt x="-58" y="976"/>
                      <a:pt x="-154" y="595"/>
                      <a:pt x="322" y="310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6" y="405"/>
                      <a:pt x="1561" y="310"/>
                    </a:cubicBezTo>
                    <a:cubicBezTo>
                      <a:pt x="1370" y="214"/>
                      <a:pt x="894" y="119"/>
                      <a:pt x="608" y="310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4" name="Google Shape;1417;p33">
              <a:extLst>
                <a:ext uri="{FF2B5EF4-FFF2-40B4-BE49-F238E27FC236}">
                  <a16:creationId xmlns:a16="http://schemas.microsoft.com/office/drawing/2014/main" id="{4D3C2AFD-CD50-3389-FAF6-EA7A1A74C25B}"/>
                </a:ext>
              </a:extLst>
            </p:cNvPr>
            <p:cNvSpPr/>
            <p:nvPr/>
          </p:nvSpPr>
          <p:spPr>
            <a:xfrm>
              <a:off x="7550564" y="2601691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5" name="Google Shape;1418;p33">
              <a:extLst>
                <a:ext uri="{FF2B5EF4-FFF2-40B4-BE49-F238E27FC236}">
                  <a16:creationId xmlns:a16="http://schemas.microsoft.com/office/drawing/2014/main" id="{BF340FFB-910B-0B3C-EF37-F23A76B5B4DB}"/>
                </a:ext>
              </a:extLst>
            </p:cNvPr>
            <p:cNvSpPr/>
            <p:nvPr/>
          </p:nvSpPr>
          <p:spPr>
            <a:xfrm>
              <a:off x="7550432" y="2594222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93" y="15216"/>
                  </a:moveTo>
                  <a:cubicBezTo>
                    <a:pt x="14335" y="15693"/>
                    <a:pt x="12811" y="15693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3" y="357"/>
                  </a:cubicBezTo>
                  <a:lnTo>
                    <a:pt x="26337" y="6834"/>
                  </a:lnTo>
                  <a:cubicBezTo>
                    <a:pt x="27194" y="7310"/>
                    <a:pt x="27194" y="8168"/>
                    <a:pt x="26337" y="8739"/>
                  </a:cubicBezTo>
                  <a:lnTo>
                    <a:pt x="15193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6" name="Google Shape;1419;p33">
              <a:extLst>
                <a:ext uri="{FF2B5EF4-FFF2-40B4-BE49-F238E27FC236}">
                  <a16:creationId xmlns:a16="http://schemas.microsoft.com/office/drawing/2014/main" id="{B445EAD5-9C54-AA7C-925B-23644F4CC260}"/>
                </a:ext>
              </a:extLst>
            </p:cNvPr>
            <p:cNvGrpSpPr/>
            <p:nvPr/>
          </p:nvGrpSpPr>
          <p:grpSpPr>
            <a:xfrm>
              <a:off x="7570303" y="2615497"/>
              <a:ext cx="20269" cy="11734"/>
              <a:chOff x="3006722" y="5227817"/>
              <a:chExt cx="7238" cy="4190"/>
            </a:xfrm>
          </p:grpSpPr>
          <p:sp>
            <p:nvSpPr>
              <p:cNvPr id="5776" name="Google Shape;1420;p33">
                <a:extLst>
                  <a:ext uri="{FF2B5EF4-FFF2-40B4-BE49-F238E27FC236}">
                    <a16:creationId xmlns:a16="http://schemas.microsoft.com/office/drawing/2014/main" id="{E6DF942F-0BE2-941E-F7D7-7545482CA469}"/>
                  </a:ext>
                </a:extLst>
              </p:cNvPr>
              <p:cNvSpPr/>
              <p:nvPr/>
            </p:nvSpPr>
            <p:spPr>
              <a:xfrm>
                <a:off x="3006722" y="5227817"/>
                <a:ext cx="3428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2095" extrusionOk="0">
                    <a:moveTo>
                      <a:pt x="2191" y="0"/>
                    </a:moveTo>
                    <a:lnTo>
                      <a:pt x="3429" y="762"/>
                    </a:lnTo>
                    <a:lnTo>
                      <a:pt x="3238" y="953"/>
                    </a:lnTo>
                    <a:lnTo>
                      <a:pt x="2191" y="381"/>
                    </a:lnTo>
                    <a:lnTo>
                      <a:pt x="1524" y="762"/>
                    </a:lnTo>
                    <a:lnTo>
                      <a:pt x="2381" y="1238"/>
                    </a:lnTo>
                    <a:lnTo>
                      <a:pt x="2191" y="1238"/>
                    </a:lnTo>
                    <a:cubicBezTo>
                      <a:pt x="2191" y="1238"/>
                      <a:pt x="1333" y="857"/>
                      <a:pt x="1333" y="857"/>
                    </a:cubicBezTo>
                    <a:lnTo>
                      <a:pt x="571" y="1334"/>
                    </a:lnTo>
                    <a:lnTo>
                      <a:pt x="1619" y="1905"/>
                    </a:lnTo>
                    <a:lnTo>
                      <a:pt x="1333" y="2096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7" name="Google Shape;1421;p33">
                <a:extLst>
                  <a:ext uri="{FF2B5EF4-FFF2-40B4-BE49-F238E27FC236}">
                    <a16:creationId xmlns:a16="http://schemas.microsoft.com/office/drawing/2014/main" id="{E6F77770-2227-EDA5-7BEA-0DB137278478}"/>
                  </a:ext>
                </a:extLst>
              </p:cNvPr>
              <p:cNvSpPr/>
              <p:nvPr/>
            </p:nvSpPr>
            <p:spPr>
              <a:xfrm>
                <a:off x="3008436" y="5229055"/>
                <a:ext cx="276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809" extrusionOk="0">
                    <a:moveTo>
                      <a:pt x="1619" y="95"/>
                    </a:moveTo>
                    <a:lnTo>
                      <a:pt x="1905" y="95"/>
                    </a:lnTo>
                    <a:cubicBezTo>
                      <a:pt x="1905" y="95"/>
                      <a:pt x="1714" y="381"/>
                      <a:pt x="1714" y="381"/>
                    </a:cubicBez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857" y="762"/>
                      <a:pt x="2857" y="953"/>
                      <a:pt x="2381" y="1238"/>
                    </a:cubicBezTo>
                    <a:lnTo>
                      <a:pt x="1333" y="1810"/>
                    </a:lnTo>
                    <a:lnTo>
                      <a:pt x="1048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571"/>
                    </a:cubicBezTo>
                    <a:cubicBezTo>
                      <a:pt x="2000" y="476"/>
                      <a:pt x="1810" y="476"/>
                      <a:pt x="1524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8" name="Google Shape;1422;p33">
                <a:extLst>
                  <a:ext uri="{FF2B5EF4-FFF2-40B4-BE49-F238E27FC236}">
                    <a16:creationId xmlns:a16="http://schemas.microsoft.com/office/drawing/2014/main" id="{CD25F832-80AD-951E-7862-000DF357B1E0}"/>
                  </a:ext>
                </a:extLst>
              </p:cNvPr>
              <p:cNvSpPr/>
              <p:nvPr/>
            </p:nvSpPr>
            <p:spPr>
              <a:xfrm>
                <a:off x="3010647" y="5230460"/>
                <a:ext cx="3313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1547" extrusionOk="0">
                    <a:moveTo>
                      <a:pt x="266" y="214"/>
                    </a:moveTo>
                    <a:cubicBezTo>
                      <a:pt x="837" y="-71"/>
                      <a:pt x="1409" y="-71"/>
                      <a:pt x="1790" y="214"/>
                    </a:cubicBezTo>
                    <a:cubicBezTo>
                      <a:pt x="1980" y="310"/>
                      <a:pt x="2075" y="405"/>
                      <a:pt x="2075" y="595"/>
                    </a:cubicBezTo>
                    <a:lnTo>
                      <a:pt x="2361" y="405"/>
                    </a:lnTo>
                    <a:lnTo>
                      <a:pt x="3028" y="24"/>
                    </a:lnTo>
                    <a:lnTo>
                      <a:pt x="3313" y="214"/>
                    </a:lnTo>
                    <a:lnTo>
                      <a:pt x="932" y="1548"/>
                    </a:lnTo>
                    <a:lnTo>
                      <a:pt x="742" y="1548"/>
                    </a:lnTo>
                    <a:cubicBezTo>
                      <a:pt x="742" y="1548"/>
                      <a:pt x="932" y="1262"/>
                      <a:pt x="932" y="1262"/>
                    </a:cubicBezTo>
                    <a:lnTo>
                      <a:pt x="932" y="1262"/>
                    </a:lnTo>
                    <a:cubicBezTo>
                      <a:pt x="932" y="1262"/>
                      <a:pt x="456" y="1262"/>
                      <a:pt x="266" y="1167"/>
                    </a:cubicBezTo>
                    <a:cubicBezTo>
                      <a:pt x="-115" y="881"/>
                      <a:pt x="-115" y="595"/>
                      <a:pt x="456" y="310"/>
                    </a:cubicBezTo>
                    <a:close/>
                    <a:moveTo>
                      <a:pt x="1027" y="1072"/>
                    </a:moveTo>
                    <a:lnTo>
                      <a:pt x="1885" y="595"/>
                    </a:lnTo>
                    <a:cubicBezTo>
                      <a:pt x="1885" y="595"/>
                      <a:pt x="1885" y="310"/>
                      <a:pt x="1694" y="310"/>
                    </a:cubicBezTo>
                    <a:cubicBezTo>
                      <a:pt x="1409" y="119"/>
                      <a:pt x="932" y="119"/>
                      <a:pt x="551" y="310"/>
                    </a:cubicBezTo>
                    <a:cubicBezTo>
                      <a:pt x="170" y="500"/>
                      <a:pt x="75" y="691"/>
                      <a:pt x="361" y="881"/>
                    </a:cubicBezTo>
                    <a:cubicBezTo>
                      <a:pt x="551" y="881"/>
                      <a:pt x="742" y="976"/>
                      <a:pt x="1027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7" name="Google Shape;1423;p33">
              <a:extLst>
                <a:ext uri="{FF2B5EF4-FFF2-40B4-BE49-F238E27FC236}">
                  <a16:creationId xmlns:a16="http://schemas.microsoft.com/office/drawing/2014/main" id="{447D4ED8-3BED-5F47-69BD-6B09E92AD81B}"/>
                </a:ext>
              </a:extLst>
            </p:cNvPr>
            <p:cNvSpPr/>
            <p:nvPr/>
          </p:nvSpPr>
          <p:spPr>
            <a:xfrm>
              <a:off x="7624715" y="2503531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8" name="Google Shape;1424;p33">
              <a:extLst>
                <a:ext uri="{FF2B5EF4-FFF2-40B4-BE49-F238E27FC236}">
                  <a16:creationId xmlns:a16="http://schemas.microsoft.com/office/drawing/2014/main" id="{4ACEDB45-8A77-E7ED-A044-13129AFCEC02}"/>
                </a:ext>
              </a:extLst>
            </p:cNvPr>
            <p:cNvSpPr/>
            <p:nvPr/>
          </p:nvSpPr>
          <p:spPr>
            <a:xfrm>
              <a:off x="7624783" y="2496063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16"/>
                  </a:moveTo>
                  <a:cubicBezTo>
                    <a:pt x="14264" y="15788"/>
                    <a:pt x="12740" y="15788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9" name="Google Shape;1425;p33">
              <a:extLst>
                <a:ext uri="{FF2B5EF4-FFF2-40B4-BE49-F238E27FC236}">
                  <a16:creationId xmlns:a16="http://schemas.microsoft.com/office/drawing/2014/main" id="{04B5A1A8-673C-5309-D4D9-F554DB20B7EB}"/>
                </a:ext>
              </a:extLst>
            </p:cNvPr>
            <p:cNvGrpSpPr/>
            <p:nvPr/>
          </p:nvGrpSpPr>
          <p:grpSpPr>
            <a:xfrm>
              <a:off x="7639918" y="2508802"/>
              <a:ext cx="36006" cy="23201"/>
              <a:chOff x="3031582" y="5189717"/>
              <a:chExt cx="12858" cy="8285"/>
            </a:xfrm>
          </p:grpSpPr>
          <p:sp>
            <p:nvSpPr>
              <p:cNvPr id="5765" name="Google Shape;1426;p33">
                <a:extLst>
                  <a:ext uri="{FF2B5EF4-FFF2-40B4-BE49-F238E27FC236}">
                    <a16:creationId xmlns:a16="http://schemas.microsoft.com/office/drawing/2014/main" id="{2CF1FA8C-67B5-19B6-3745-4D119BD2E4C7}"/>
                  </a:ext>
                </a:extLst>
              </p:cNvPr>
              <p:cNvSpPr/>
              <p:nvPr/>
            </p:nvSpPr>
            <p:spPr>
              <a:xfrm>
                <a:off x="3036535" y="5189717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381" y="1238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809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6" name="Google Shape;1427;p33">
                <a:extLst>
                  <a:ext uri="{FF2B5EF4-FFF2-40B4-BE49-F238E27FC236}">
                    <a16:creationId xmlns:a16="http://schemas.microsoft.com/office/drawing/2014/main" id="{D7A0257D-85AE-F5C9-2DFA-A4AA23D19ACC}"/>
                  </a:ext>
                </a:extLst>
              </p:cNvPr>
              <p:cNvSpPr/>
              <p:nvPr/>
            </p:nvSpPr>
            <p:spPr>
              <a:xfrm>
                <a:off x="3038535" y="5191050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524" y="95"/>
                    </a:moveTo>
                    <a:lnTo>
                      <a:pt x="1810" y="95"/>
                    </a:lnTo>
                    <a:cubicBezTo>
                      <a:pt x="1810" y="95"/>
                      <a:pt x="1524" y="381"/>
                      <a:pt x="1524" y="381"/>
                    </a:cubicBezTo>
                    <a:lnTo>
                      <a:pt x="1524" y="381"/>
                    </a:lnTo>
                    <a:cubicBezTo>
                      <a:pt x="1524" y="381"/>
                      <a:pt x="2191" y="381"/>
                      <a:pt x="2286" y="381"/>
                    </a:cubicBezTo>
                    <a:cubicBezTo>
                      <a:pt x="2286" y="381"/>
                      <a:pt x="2381" y="381"/>
                      <a:pt x="2477" y="476"/>
                    </a:cubicBezTo>
                    <a:lnTo>
                      <a:pt x="2191" y="476"/>
                    </a:lnTo>
                    <a:cubicBezTo>
                      <a:pt x="2191" y="476"/>
                      <a:pt x="2191" y="476"/>
                      <a:pt x="2096" y="476"/>
                    </a:cubicBezTo>
                    <a:cubicBezTo>
                      <a:pt x="2000" y="476"/>
                      <a:pt x="1714" y="476"/>
                      <a:pt x="1333" y="476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7" name="Google Shape;1428;p33">
                <a:extLst>
                  <a:ext uri="{FF2B5EF4-FFF2-40B4-BE49-F238E27FC236}">
                    <a16:creationId xmlns:a16="http://schemas.microsoft.com/office/drawing/2014/main" id="{F9D4C332-5842-E6D9-2DB5-531200644210}"/>
                  </a:ext>
                </a:extLst>
              </p:cNvPr>
              <p:cNvSpPr/>
              <p:nvPr/>
            </p:nvSpPr>
            <p:spPr>
              <a:xfrm>
                <a:off x="3039583" y="5191526"/>
                <a:ext cx="254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428" extrusionOk="0">
                    <a:moveTo>
                      <a:pt x="1619" y="286"/>
                    </a:moveTo>
                    <a:lnTo>
                      <a:pt x="1905" y="476"/>
                    </a:lnTo>
                    <a:lnTo>
                      <a:pt x="286" y="1429"/>
                    </a:lnTo>
                    <a:lnTo>
                      <a:pt x="0" y="1238"/>
                    </a:lnTo>
                    <a:lnTo>
                      <a:pt x="1619" y="286"/>
                    </a:lnTo>
                    <a:close/>
                    <a:moveTo>
                      <a:pt x="2096" y="0"/>
                    </a:moveTo>
                    <a:cubicBezTo>
                      <a:pt x="2096" y="0"/>
                      <a:pt x="2381" y="0"/>
                      <a:pt x="2477" y="0"/>
                    </a:cubicBezTo>
                    <a:cubicBezTo>
                      <a:pt x="2572" y="0"/>
                      <a:pt x="2572" y="190"/>
                      <a:pt x="2477" y="190"/>
                    </a:cubicBezTo>
                    <a:cubicBezTo>
                      <a:pt x="2381" y="190"/>
                      <a:pt x="2191" y="190"/>
                      <a:pt x="2096" y="190"/>
                    </a:cubicBezTo>
                    <a:cubicBezTo>
                      <a:pt x="2000" y="190"/>
                      <a:pt x="2000" y="0"/>
                      <a:pt x="2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8" name="Google Shape;1429;p33">
                <a:extLst>
                  <a:ext uri="{FF2B5EF4-FFF2-40B4-BE49-F238E27FC236}">
                    <a16:creationId xmlns:a16="http://schemas.microsoft.com/office/drawing/2014/main" id="{6C4B12C2-90F2-3DD6-A4B7-C2BFD87291D5}"/>
                  </a:ext>
                </a:extLst>
              </p:cNvPr>
              <p:cNvSpPr/>
              <p:nvPr/>
            </p:nvSpPr>
            <p:spPr>
              <a:xfrm>
                <a:off x="3040345" y="5192288"/>
                <a:ext cx="2806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714" extrusionOk="0">
                    <a:moveTo>
                      <a:pt x="1619" y="0"/>
                    </a:moveTo>
                    <a:lnTo>
                      <a:pt x="1905" y="0"/>
                    </a:lnTo>
                    <a:cubicBezTo>
                      <a:pt x="1905" y="0"/>
                      <a:pt x="1714" y="286"/>
                      <a:pt x="1714" y="286"/>
                    </a:cubicBezTo>
                    <a:lnTo>
                      <a:pt x="1714" y="286"/>
                    </a:lnTo>
                    <a:cubicBezTo>
                      <a:pt x="1714" y="286"/>
                      <a:pt x="2286" y="286"/>
                      <a:pt x="2572" y="476"/>
                    </a:cubicBezTo>
                    <a:cubicBezTo>
                      <a:pt x="2953" y="667"/>
                      <a:pt x="2857" y="857"/>
                      <a:pt x="2381" y="1143"/>
                    </a:cubicBezTo>
                    <a:lnTo>
                      <a:pt x="1333" y="1715"/>
                    </a:lnTo>
                    <a:lnTo>
                      <a:pt x="1048" y="1524"/>
                    </a:lnTo>
                    <a:lnTo>
                      <a:pt x="2096" y="953"/>
                    </a:lnTo>
                    <a:cubicBezTo>
                      <a:pt x="2096" y="953"/>
                      <a:pt x="2476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9" name="Google Shape;1430;p33">
                <a:extLst>
                  <a:ext uri="{FF2B5EF4-FFF2-40B4-BE49-F238E27FC236}">
                    <a16:creationId xmlns:a16="http://schemas.microsoft.com/office/drawing/2014/main" id="{459171F0-9411-620C-8CEE-09A7231C9B96}"/>
                  </a:ext>
                </a:extLst>
              </p:cNvPr>
              <p:cNvSpPr/>
              <p:nvPr/>
            </p:nvSpPr>
            <p:spPr>
              <a:xfrm>
                <a:off x="3042284" y="5193145"/>
                <a:ext cx="2156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24" extrusionOk="0">
                    <a:moveTo>
                      <a:pt x="442" y="858"/>
                    </a:moveTo>
                    <a:lnTo>
                      <a:pt x="1299" y="381"/>
                    </a:lnTo>
                    <a:lnTo>
                      <a:pt x="1013" y="381"/>
                    </a:lnTo>
                    <a:cubicBezTo>
                      <a:pt x="1013" y="381"/>
                      <a:pt x="1204" y="95"/>
                      <a:pt x="1204" y="95"/>
                    </a:cubicBezTo>
                    <a:lnTo>
                      <a:pt x="1490" y="286"/>
                    </a:lnTo>
                    <a:lnTo>
                      <a:pt x="1966" y="0"/>
                    </a:lnTo>
                    <a:lnTo>
                      <a:pt x="2156" y="0"/>
                    </a:lnTo>
                    <a:cubicBezTo>
                      <a:pt x="2156" y="0"/>
                      <a:pt x="1680" y="381"/>
                      <a:pt x="1680" y="381"/>
                    </a:cubicBezTo>
                    <a:lnTo>
                      <a:pt x="2156" y="667"/>
                    </a:lnTo>
                    <a:lnTo>
                      <a:pt x="1966" y="667"/>
                    </a:lnTo>
                    <a:cubicBezTo>
                      <a:pt x="1966" y="667"/>
                      <a:pt x="1490" y="572"/>
                      <a:pt x="1490" y="572"/>
                    </a:cubicBezTo>
                    <a:lnTo>
                      <a:pt x="537" y="1143"/>
                    </a:lnTo>
                    <a:cubicBezTo>
                      <a:pt x="537" y="1143"/>
                      <a:pt x="251" y="1334"/>
                      <a:pt x="537" y="1429"/>
                    </a:cubicBezTo>
                    <a:cubicBezTo>
                      <a:pt x="537" y="1429"/>
                      <a:pt x="728" y="1429"/>
                      <a:pt x="823" y="1524"/>
                    </a:cubicBezTo>
                    <a:lnTo>
                      <a:pt x="632" y="1524"/>
                    </a:lnTo>
                    <a:cubicBezTo>
                      <a:pt x="632" y="1524"/>
                      <a:pt x="347" y="1524"/>
                      <a:pt x="251" y="1524"/>
                    </a:cubicBezTo>
                    <a:cubicBezTo>
                      <a:pt x="-130" y="1334"/>
                      <a:pt x="-35" y="1143"/>
                      <a:pt x="251" y="9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0" name="Google Shape;1431;p33">
                <a:extLst>
                  <a:ext uri="{FF2B5EF4-FFF2-40B4-BE49-F238E27FC236}">
                    <a16:creationId xmlns:a16="http://schemas.microsoft.com/office/drawing/2014/main" id="{FD49A956-6D6C-287C-EA7F-3345C1A03A24}"/>
                  </a:ext>
                </a:extLst>
              </p:cNvPr>
              <p:cNvSpPr/>
              <p:nvPr/>
            </p:nvSpPr>
            <p:spPr>
              <a:xfrm>
                <a:off x="3031582" y="5191383"/>
                <a:ext cx="3048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1809" extrusionOk="0">
                    <a:moveTo>
                      <a:pt x="0" y="1000"/>
                    </a:moveTo>
                    <a:lnTo>
                      <a:pt x="381" y="1000"/>
                    </a:lnTo>
                    <a:cubicBezTo>
                      <a:pt x="381" y="1000"/>
                      <a:pt x="381" y="1381"/>
                      <a:pt x="667" y="1476"/>
                    </a:cubicBezTo>
                    <a:cubicBezTo>
                      <a:pt x="953" y="1571"/>
                      <a:pt x="1238" y="1667"/>
                      <a:pt x="1524" y="1476"/>
                    </a:cubicBezTo>
                    <a:cubicBezTo>
                      <a:pt x="1714" y="1381"/>
                      <a:pt x="1619" y="1190"/>
                      <a:pt x="1524" y="1000"/>
                    </a:cubicBezTo>
                    <a:lnTo>
                      <a:pt x="1334" y="714"/>
                    </a:lnTo>
                    <a:cubicBezTo>
                      <a:pt x="1334" y="714"/>
                      <a:pt x="1143" y="333"/>
                      <a:pt x="1429" y="143"/>
                    </a:cubicBezTo>
                    <a:cubicBezTo>
                      <a:pt x="1810" y="-48"/>
                      <a:pt x="2286" y="-48"/>
                      <a:pt x="2667" y="143"/>
                    </a:cubicBezTo>
                    <a:cubicBezTo>
                      <a:pt x="2953" y="333"/>
                      <a:pt x="3048" y="524"/>
                      <a:pt x="3048" y="714"/>
                    </a:cubicBezTo>
                    <a:lnTo>
                      <a:pt x="2762" y="714"/>
                    </a:lnTo>
                    <a:cubicBezTo>
                      <a:pt x="2762" y="714"/>
                      <a:pt x="2762" y="429"/>
                      <a:pt x="2477" y="333"/>
                    </a:cubicBezTo>
                    <a:cubicBezTo>
                      <a:pt x="2286" y="143"/>
                      <a:pt x="2000" y="143"/>
                      <a:pt x="1810" y="333"/>
                    </a:cubicBezTo>
                    <a:cubicBezTo>
                      <a:pt x="1619" y="429"/>
                      <a:pt x="1714" y="619"/>
                      <a:pt x="1810" y="810"/>
                    </a:cubicBezTo>
                    <a:lnTo>
                      <a:pt x="2000" y="1095"/>
                    </a:lnTo>
                    <a:cubicBezTo>
                      <a:pt x="2000" y="1095"/>
                      <a:pt x="2191" y="1476"/>
                      <a:pt x="1905" y="1667"/>
                    </a:cubicBezTo>
                    <a:cubicBezTo>
                      <a:pt x="1524" y="1857"/>
                      <a:pt x="953" y="1857"/>
                      <a:pt x="476" y="1667"/>
                    </a:cubicBezTo>
                    <a:cubicBezTo>
                      <a:pt x="191" y="1476"/>
                      <a:pt x="0" y="1286"/>
                      <a:pt x="0" y="1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1" name="Google Shape;1432;p33">
                <a:extLst>
                  <a:ext uri="{FF2B5EF4-FFF2-40B4-BE49-F238E27FC236}">
                    <a16:creationId xmlns:a16="http://schemas.microsoft.com/office/drawing/2014/main" id="{7B24517B-3F7C-F6B0-0C95-04CF0F0FB570}"/>
                  </a:ext>
                </a:extLst>
              </p:cNvPr>
              <p:cNvSpPr/>
              <p:nvPr/>
            </p:nvSpPr>
            <p:spPr>
              <a:xfrm>
                <a:off x="3033511" y="5192931"/>
                <a:ext cx="2262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10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10"/>
                    </a:cubicBezTo>
                    <a:cubicBezTo>
                      <a:pt x="1500" y="119"/>
                      <a:pt x="1024" y="119"/>
                      <a:pt x="643" y="310"/>
                    </a:cubicBezTo>
                    <a:cubicBezTo>
                      <a:pt x="262" y="500"/>
                      <a:pt x="262" y="786"/>
                      <a:pt x="548" y="976"/>
                    </a:cubicBezTo>
                    <a:cubicBezTo>
                      <a:pt x="643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8" y="1262"/>
                      <a:pt x="357" y="1072"/>
                    </a:cubicBezTo>
                    <a:cubicBezTo>
                      <a:pt x="-119" y="786"/>
                      <a:pt x="-119" y="500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2" name="Google Shape;1433;p33">
                <a:extLst>
                  <a:ext uri="{FF2B5EF4-FFF2-40B4-BE49-F238E27FC236}">
                    <a16:creationId xmlns:a16="http://schemas.microsoft.com/office/drawing/2014/main" id="{841DC18E-36E7-4FE6-B2A3-4EE469AF6B03}"/>
                  </a:ext>
                </a:extLst>
              </p:cNvPr>
              <p:cNvSpPr/>
              <p:nvPr/>
            </p:nvSpPr>
            <p:spPr>
              <a:xfrm>
                <a:off x="3034630" y="5193431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714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191" y="476"/>
                      <a:pt x="2381" y="476"/>
                    </a:cubicBezTo>
                    <a:cubicBezTo>
                      <a:pt x="2381" y="476"/>
                      <a:pt x="2477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3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3" name="Google Shape;1434;p33">
                <a:extLst>
                  <a:ext uri="{FF2B5EF4-FFF2-40B4-BE49-F238E27FC236}">
                    <a16:creationId xmlns:a16="http://schemas.microsoft.com/office/drawing/2014/main" id="{2DDFD727-A602-8849-B4FE-91BF1CFCE886}"/>
                  </a:ext>
                </a:extLst>
              </p:cNvPr>
              <p:cNvSpPr/>
              <p:nvPr/>
            </p:nvSpPr>
            <p:spPr>
              <a:xfrm>
                <a:off x="3036178" y="5194455"/>
                <a:ext cx="2251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45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357" y="405"/>
                      <a:pt x="2357" y="786"/>
                      <a:pt x="1881" y="1072"/>
                    </a:cubicBezTo>
                    <a:cubicBezTo>
                      <a:pt x="1881" y="1072"/>
                      <a:pt x="1786" y="1072"/>
                      <a:pt x="1691" y="1072"/>
                    </a:cubicBezTo>
                    <a:lnTo>
                      <a:pt x="548" y="405"/>
                    </a:lnTo>
                    <a:cubicBezTo>
                      <a:pt x="548" y="405"/>
                      <a:pt x="167" y="881"/>
                      <a:pt x="548" y="1072"/>
                    </a:cubicBezTo>
                    <a:cubicBezTo>
                      <a:pt x="738" y="1072"/>
                      <a:pt x="929" y="1167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8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595" y="786"/>
                    </a:moveTo>
                    <a:cubicBezTo>
                      <a:pt x="1595" y="786"/>
                      <a:pt x="1976" y="405"/>
                      <a:pt x="1691" y="214"/>
                    </a:cubicBezTo>
                    <a:cubicBezTo>
                      <a:pt x="1405" y="119"/>
                      <a:pt x="1024" y="119"/>
                      <a:pt x="738" y="214"/>
                    </a:cubicBezTo>
                    <a:lnTo>
                      <a:pt x="1595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4" name="Google Shape;1435;p33">
                <a:extLst>
                  <a:ext uri="{FF2B5EF4-FFF2-40B4-BE49-F238E27FC236}">
                    <a16:creationId xmlns:a16="http://schemas.microsoft.com/office/drawing/2014/main" id="{4C0D439C-73E2-4A6A-41B3-20AADBBDBB3E}"/>
                  </a:ext>
                </a:extLst>
              </p:cNvPr>
              <p:cNvSpPr/>
              <p:nvPr/>
            </p:nvSpPr>
            <p:spPr>
              <a:xfrm>
                <a:off x="3037892" y="5195408"/>
                <a:ext cx="2251" cy="13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57" extrusionOk="0">
                    <a:moveTo>
                      <a:pt x="357" y="214"/>
                    </a:moveTo>
                    <a:cubicBezTo>
                      <a:pt x="833" y="-71"/>
                      <a:pt x="1500" y="-71"/>
                      <a:pt x="1976" y="214"/>
                    </a:cubicBezTo>
                    <a:cubicBezTo>
                      <a:pt x="2357" y="405"/>
                      <a:pt x="2357" y="786"/>
                      <a:pt x="1881" y="976"/>
                    </a:cubicBezTo>
                    <a:cubicBezTo>
                      <a:pt x="1881" y="976"/>
                      <a:pt x="1786" y="976"/>
                      <a:pt x="1691" y="976"/>
                    </a:cubicBezTo>
                    <a:lnTo>
                      <a:pt x="548" y="310"/>
                    </a:lnTo>
                    <a:cubicBezTo>
                      <a:pt x="548" y="310"/>
                      <a:pt x="167" y="786"/>
                      <a:pt x="548" y="976"/>
                    </a:cubicBezTo>
                    <a:cubicBezTo>
                      <a:pt x="738" y="976"/>
                      <a:pt x="929" y="1072"/>
                      <a:pt x="1119" y="1167"/>
                    </a:cubicBezTo>
                    <a:lnTo>
                      <a:pt x="1119" y="1357"/>
                    </a:lnTo>
                    <a:cubicBezTo>
                      <a:pt x="1119" y="1357"/>
                      <a:pt x="548" y="1357"/>
                      <a:pt x="357" y="1167"/>
                    </a:cubicBezTo>
                    <a:cubicBezTo>
                      <a:pt x="-119" y="881"/>
                      <a:pt x="-119" y="500"/>
                      <a:pt x="357" y="214"/>
                    </a:cubicBezTo>
                    <a:close/>
                    <a:moveTo>
                      <a:pt x="1596" y="786"/>
                    </a:moveTo>
                    <a:cubicBezTo>
                      <a:pt x="1596" y="786"/>
                      <a:pt x="1976" y="405"/>
                      <a:pt x="1691" y="214"/>
                    </a:cubicBezTo>
                    <a:cubicBezTo>
                      <a:pt x="1500" y="119"/>
                      <a:pt x="1119" y="119"/>
                      <a:pt x="738" y="214"/>
                    </a:cubicBezTo>
                    <a:lnTo>
                      <a:pt x="1596" y="6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5" name="Google Shape;1436;p33">
                <a:extLst>
                  <a:ext uri="{FF2B5EF4-FFF2-40B4-BE49-F238E27FC236}">
                    <a16:creationId xmlns:a16="http://schemas.microsoft.com/office/drawing/2014/main" id="{674F75F7-EE48-B8C4-6543-BBFF69675994}"/>
                  </a:ext>
                </a:extLst>
              </p:cNvPr>
              <p:cNvSpPr/>
              <p:nvPr/>
            </p:nvSpPr>
            <p:spPr>
              <a:xfrm>
                <a:off x="3039107" y="5196193"/>
                <a:ext cx="2806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1809" extrusionOk="0">
                    <a:moveTo>
                      <a:pt x="1714" y="0"/>
                    </a:moveTo>
                    <a:lnTo>
                      <a:pt x="1905" y="191"/>
                    </a:lnTo>
                    <a:lnTo>
                      <a:pt x="1714" y="381"/>
                    </a:lnTo>
                    <a:lnTo>
                      <a:pt x="1714" y="381"/>
                    </a:lnTo>
                    <a:cubicBezTo>
                      <a:pt x="1714" y="381"/>
                      <a:pt x="2286" y="381"/>
                      <a:pt x="2572" y="571"/>
                    </a:cubicBezTo>
                    <a:cubicBezTo>
                      <a:pt x="2953" y="762"/>
                      <a:pt x="2857" y="953"/>
                      <a:pt x="2381" y="1238"/>
                    </a:cubicBezTo>
                    <a:lnTo>
                      <a:pt x="1333" y="1810"/>
                    </a:lnTo>
                    <a:lnTo>
                      <a:pt x="1048" y="1619"/>
                    </a:lnTo>
                    <a:lnTo>
                      <a:pt x="2096" y="1048"/>
                    </a:lnTo>
                    <a:cubicBezTo>
                      <a:pt x="2096" y="1048"/>
                      <a:pt x="2477" y="762"/>
                      <a:pt x="2191" y="667"/>
                    </a:cubicBezTo>
                    <a:cubicBezTo>
                      <a:pt x="2000" y="667"/>
                      <a:pt x="1810" y="667"/>
                      <a:pt x="1429" y="571"/>
                    </a:cubicBezTo>
                    <a:lnTo>
                      <a:pt x="286" y="1238"/>
                    </a:lnTo>
                    <a:lnTo>
                      <a:pt x="0" y="1048"/>
                    </a:lnTo>
                    <a:lnTo>
                      <a:pt x="1619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50" name="Google Shape;1437;p33">
              <a:extLst>
                <a:ext uri="{FF2B5EF4-FFF2-40B4-BE49-F238E27FC236}">
                  <a16:creationId xmlns:a16="http://schemas.microsoft.com/office/drawing/2014/main" id="{E8426437-CA89-5228-E3AE-62D17370F5B2}"/>
                </a:ext>
              </a:extLst>
            </p:cNvPr>
            <p:cNvSpPr/>
            <p:nvPr/>
          </p:nvSpPr>
          <p:spPr>
            <a:xfrm>
              <a:off x="7720472" y="2558548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1" name="Google Shape;1438;p33">
              <a:extLst>
                <a:ext uri="{FF2B5EF4-FFF2-40B4-BE49-F238E27FC236}">
                  <a16:creationId xmlns:a16="http://schemas.microsoft.com/office/drawing/2014/main" id="{F35A669F-60C6-70C5-6E0F-508FD87AB1D1}"/>
                </a:ext>
              </a:extLst>
            </p:cNvPr>
            <p:cNvSpPr/>
            <p:nvPr/>
          </p:nvSpPr>
          <p:spPr>
            <a:xfrm>
              <a:off x="7720337" y="2551278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192" y="15216"/>
                  </a:moveTo>
                  <a:cubicBezTo>
                    <a:pt x="14335" y="15692"/>
                    <a:pt x="12811" y="15692"/>
                    <a:pt x="11954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26336" y="6834"/>
                  </a:lnTo>
                  <a:cubicBezTo>
                    <a:pt x="27194" y="7310"/>
                    <a:pt x="27194" y="8168"/>
                    <a:pt x="26336" y="8739"/>
                  </a:cubicBezTo>
                  <a:lnTo>
                    <a:pt x="15192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2" name="Google Shape;1439;p33">
              <a:extLst>
                <a:ext uri="{FF2B5EF4-FFF2-40B4-BE49-F238E27FC236}">
                  <a16:creationId xmlns:a16="http://schemas.microsoft.com/office/drawing/2014/main" id="{C241F0D4-6D44-F70E-0B36-E360C1223792}"/>
                </a:ext>
              </a:extLst>
            </p:cNvPr>
            <p:cNvGrpSpPr/>
            <p:nvPr/>
          </p:nvGrpSpPr>
          <p:grpSpPr>
            <a:xfrm>
              <a:off x="7737274" y="2569884"/>
              <a:ext cx="25841" cy="16268"/>
              <a:chOff x="3066348" y="5211529"/>
              <a:chExt cx="9228" cy="5809"/>
            </a:xfrm>
          </p:grpSpPr>
          <p:sp>
            <p:nvSpPr>
              <p:cNvPr id="5760" name="Google Shape;1440;p33">
                <a:extLst>
                  <a:ext uri="{FF2B5EF4-FFF2-40B4-BE49-F238E27FC236}">
                    <a16:creationId xmlns:a16="http://schemas.microsoft.com/office/drawing/2014/main" id="{9243D6FF-3842-E6BF-AB03-A29761823F1D}"/>
                  </a:ext>
                </a:extLst>
              </p:cNvPr>
              <p:cNvSpPr/>
              <p:nvPr/>
            </p:nvSpPr>
            <p:spPr>
              <a:xfrm>
                <a:off x="3066348" y="5211529"/>
                <a:ext cx="3324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1524" extrusionOk="0">
                    <a:moveTo>
                      <a:pt x="2191" y="0"/>
                    </a:moveTo>
                    <a:lnTo>
                      <a:pt x="2858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191" y="95"/>
                    </a:lnTo>
                    <a:close/>
                    <a:moveTo>
                      <a:pt x="1715" y="953"/>
                    </a:moveTo>
                    <a:cubicBezTo>
                      <a:pt x="1715" y="953"/>
                      <a:pt x="2477" y="1238"/>
                      <a:pt x="2762" y="953"/>
                    </a:cubicBezTo>
                    <a:cubicBezTo>
                      <a:pt x="3048" y="762"/>
                      <a:pt x="3048" y="571"/>
                      <a:pt x="2667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715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1" name="Google Shape;1441;p33">
                <a:extLst>
                  <a:ext uri="{FF2B5EF4-FFF2-40B4-BE49-F238E27FC236}">
                    <a16:creationId xmlns:a16="http://schemas.microsoft.com/office/drawing/2014/main" id="{04A81B73-0709-F099-13BC-09ED86486447}"/>
                  </a:ext>
                </a:extLst>
              </p:cNvPr>
              <p:cNvSpPr/>
              <p:nvPr/>
            </p:nvSpPr>
            <p:spPr>
              <a:xfrm>
                <a:off x="3068229" y="5212862"/>
                <a:ext cx="2275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619" extrusionOk="0">
                    <a:moveTo>
                      <a:pt x="119" y="667"/>
                    </a:moveTo>
                    <a:cubicBezTo>
                      <a:pt x="119" y="667"/>
                      <a:pt x="976" y="571"/>
                      <a:pt x="1738" y="857"/>
                    </a:cubicBezTo>
                    <a:cubicBezTo>
                      <a:pt x="1929" y="762"/>
                      <a:pt x="2119" y="571"/>
                      <a:pt x="1738" y="381"/>
                    </a:cubicBezTo>
                    <a:cubicBezTo>
                      <a:pt x="1548" y="286"/>
                      <a:pt x="1358" y="191"/>
                      <a:pt x="1072" y="191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2024" y="1048"/>
                    </a:cubicBezTo>
                    <a:lnTo>
                      <a:pt x="976" y="1619"/>
                    </a:lnTo>
                    <a:lnTo>
                      <a:pt x="786" y="1429"/>
                    </a:lnTo>
                    <a:lnTo>
                      <a:pt x="976" y="1429"/>
                    </a:lnTo>
                    <a:cubicBezTo>
                      <a:pt x="976" y="1429"/>
                      <a:pt x="976" y="1334"/>
                      <a:pt x="976" y="1334"/>
                    </a:cubicBezTo>
                    <a:cubicBezTo>
                      <a:pt x="691" y="1334"/>
                      <a:pt x="405" y="1334"/>
                      <a:pt x="214" y="1143"/>
                    </a:cubicBezTo>
                    <a:cubicBezTo>
                      <a:pt x="-71" y="953"/>
                      <a:pt x="-71" y="762"/>
                      <a:pt x="214" y="571"/>
                    </a:cubicBezTo>
                    <a:close/>
                    <a:moveTo>
                      <a:pt x="1072" y="1238"/>
                    </a:moveTo>
                    <a:lnTo>
                      <a:pt x="1548" y="953"/>
                    </a:lnTo>
                    <a:cubicBezTo>
                      <a:pt x="976" y="667"/>
                      <a:pt x="595" y="667"/>
                      <a:pt x="405" y="762"/>
                    </a:cubicBezTo>
                    <a:cubicBezTo>
                      <a:pt x="214" y="857"/>
                      <a:pt x="310" y="953"/>
                      <a:pt x="405" y="1048"/>
                    </a:cubicBezTo>
                    <a:cubicBezTo>
                      <a:pt x="595" y="1048"/>
                      <a:pt x="786" y="1143"/>
                      <a:pt x="1072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2" name="Google Shape;1442;p33">
                <a:extLst>
                  <a:ext uri="{FF2B5EF4-FFF2-40B4-BE49-F238E27FC236}">
                    <a16:creationId xmlns:a16="http://schemas.microsoft.com/office/drawing/2014/main" id="{38F65B0F-16C4-47DF-2844-CDDA390B65EF}"/>
                  </a:ext>
                </a:extLst>
              </p:cNvPr>
              <p:cNvSpPr/>
              <p:nvPr/>
            </p:nvSpPr>
            <p:spPr>
              <a:xfrm>
                <a:off x="3069923" y="5213719"/>
                <a:ext cx="2711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19" extrusionOk="0">
                    <a:moveTo>
                      <a:pt x="426" y="667"/>
                    </a:moveTo>
                    <a:lnTo>
                      <a:pt x="1473" y="0"/>
                    </a:lnTo>
                    <a:lnTo>
                      <a:pt x="1759" y="191"/>
                    </a:lnTo>
                    <a:lnTo>
                      <a:pt x="711" y="762"/>
                    </a:lnTo>
                    <a:cubicBezTo>
                      <a:pt x="711" y="762"/>
                      <a:pt x="330" y="1048"/>
                      <a:pt x="616" y="1143"/>
                    </a:cubicBezTo>
                    <a:cubicBezTo>
                      <a:pt x="807" y="1143"/>
                      <a:pt x="997" y="1238"/>
                      <a:pt x="1283" y="1143"/>
                    </a:cubicBezTo>
                    <a:lnTo>
                      <a:pt x="2426" y="476"/>
                    </a:lnTo>
                    <a:lnTo>
                      <a:pt x="2711" y="667"/>
                    </a:lnTo>
                    <a:lnTo>
                      <a:pt x="1092" y="1619"/>
                    </a:lnTo>
                    <a:lnTo>
                      <a:pt x="902" y="1619"/>
                    </a:lnTo>
                    <a:cubicBezTo>
                      <a:pt x="902" y="1619"/>
                      <a:pt x="1092" y="1334"/>
                      <a:pt x="1092" y="1334"/>
                    </a:cubicBezTo>
                    <a:lnTo>
                      <a:pt x="1092" y="1334"/>
                    </a:lnTo>
                    <a:cubicBezTo>
                      <a:pt x="1092" y="1334"/>
                      <a:pt x="521" y="1334"/>
                      <a:pt x="235" y="1238"/>
                    </a:cubicBezTo>
                    <a:cubicBezTo>
                      <a:pt x="-146" y="1048"/>
                      <a:pt x="-51" y="857"/>
                      <a:pt x="426" y="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3" name="Google Shape;1443;p33">
                <a:extLst>
                  <a:ext uri="{FF2B5EF4-FFF2-40B4-BE49-F238E27FC236}">
                    <a16:creationId xmlns:a16="http://schemas.microsoft.com/office/drawing/2014/main" id="{701833E0-4A75-82B7-FF72-F1521AC5F812}"/>
                  </a:ext>
                </a:extLst>
              </p:cNvPr>
              <p:cNvSpPr/>
              <p:nvPr/>
            </p:nvSpPr>
            <p:spPr>
              <a:xfrm>
                <a:off x="3071492" y="5214943"/>
                <a:ext cx="2571" cy="13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300" extrusionOk="0">
                    <a:moveTo>
                      <a:pt x="95" y="681"/>
                    </a:moveTo>
                    <a:lnTo>
                      <a:pt x="381" y="681"/>
                    </a:lnTo>
                    <a:cubicBezTo>
                      <a:pt x="381" y="681"/>
                      <a:pt x="476" y="967"/>
                      <a:pt x="667" y="1063"/>
                    </a:cubicBezTo>
                    <a:cubicBezTo>
                      <a:pt x="857" y="1158"/>
                      <a:pt x="1048" y="1158"/>
                      <a:pt x="1238" y="1063"/>
                    </a:cubicBezTo>
                    <a:cubicBezTo>
                      <a:pt x="1429" y="967"/>
                      <a:pt x="1238" y="777"/>
                      <a:pt x="1238" y="681"/>
                    </a:cubicBezTo>
                    <a:cubicBezTo>
                      <a:pt x="1143" y="491"/>
                      <a:pt x="953" y="300"/>
                      <a:pt x="1238" y="110"/>
                    </a:cubicBezTo>
                    <a:cubicBezTo>
                      <a:pt x="1524" y="-80"/>
                      <a:pt x="1905" y="15"/>
                      <a:pt x="2286" y="110"/>
                    </a:cubicBezTo>
                    <a:cubicBezTo>
                      <a:pt x="2477" y="205"/>
                      <a:pt x="2572" y="396"/>
                      <a:pt x="2572" y="491"/>
                    </a:cubicBezTo>
                    <a:lnTo>
                      <a:pt x="2286" y="491"/>
                    </a:lnTo>
                    <a:cubicBezTo>
                      <a:pt x="2286" y="491"/>
                      <a:pt x="2286" y="300"/>
                      <a:pt x="2096" y="205"/>
                    </a:cubicBezTo>
                    <a:cubicBezTo>
                      <a:pt x="1905" y="110"/>
                      <a:pt x="1714" y="110"/>
                      <a:pt x="1524" y="205"/>
                    </a:cubicBezTo>
                    <a:cubicBezTo>
                      <a:pt x="1334" y="300"/>
                      <a:pt x="1524" y="491"/>
                      <a:pt x="1524" y="586"/>
                    </a:cubicBezTo>
                    <a:cubicBezTo>
                      <a:pt x="1714" y="777"/>
                      <a:pt x="1810" y="967"/>
                      <a:pt x="1524" y="1158"/>
                    </a:cubicBezTo>
                    <a:cubicBezTo>
                      <a:pt x="1238" y="1348"/>
                      <a:pt x="857" y="1348"/>
                      <a:pt x="381" y="1158"/>
                    </a:cubicBezTo>
                    <a:cubicBezTo>
                      <a:pt x="190" y="1063"/>
                      <a:pt x="0" y="872"/>
                      <a:pt x="0" y="6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4" name="Google Shape;1444;p33">
                <a:extLst>
                  <a:ext uri="{FF2B5EF4-FFF2-40B4-BE49-F238E27FC236}">
                    <a16:creationId xmlns:a16="http://schemas.microsoft.com/office/drawing/2014/main" id="{CB5621BB-97B6-AC22-7E4D-BFF4CA10108E}"/>
                  </a:ext>
                </a:extLst>
              </p:cNvPr>
              <p:cNvSpPr/>
              <p:nvPr/>
            </p:nvSpPr>
            <p:spPr>
              <a:xfrm>
                <a:off x="3073230" y="5215886"/>
                <a:ext cx="2346" cy="14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452" extrusionOk="0">
                    <a:moveTo>
                      <a:pt x="452" y="214"/>
                    </a:moveTo>
                    <a:cubicBezTo>
                      <a:pt x="1024" y="-71"/>
                      <a:pt x="1691" y="-71"/>
                      <a:pt x="2072" y="214"/>
                    </a:cubicBezTo>
                    <a:cubicBezTo>
                      <a:pt x="2453" y="500"/>
                      <a:pt x="2453" y="786"/>
                      <a:pt x="1976" y="1072"/>
                    </a:cubicBezTo>
                    <a:cubicBezTo>
                      <a:pt x="1976" y="1072"/>
                      <a:pt x="1881" y="1072"/>
                      <a:pt x="1786" y="1072"/>
                    </a:cubicBezTo>
                    <a:lnTo>
                      <a:pt x="643" y="405"/>
                    </a:lnTo>
                    <a:cubicBezTo>
                      <a:pt x="643" y="405"/>
                      <a:pt x="357" y="881"/>
                      <a:pt x="643" y="1072"/>
                    </a:cubicBezTo>
                    <a:cubicBezTo>
                      <a:pt x="833" y="1072"/>
                      <a:pt x="1024" y="1262"/>
                      <a:pt x="1119" y="1262"/>
                    </a:cubicBezTo>
                    <a:lnTo>
                      <a:pt x="1119" y="1453"/>
                    </a:lnTo>
                    <a:cubicBezTo>
                      <a:pt x="1119" y="1453"/>
                      <a:pt x="547" y="1453"/>
                      <a:pt x="357" y="1262"/>
                    </a:cubicBezTo>
                    <a:cubicBezTo>
                      <a:pt x="-119" y="976"/>
                      <a:pt x="-119" y="595"/>
                      <a:pt x="357" y="310"/>
                    </a:cubicBezTo>
                    <a:close/>
                    <a:moveTo>
                      <a:pt x="1691" y="786"/>
                    </a:moveTo>
                    <a:cubicBezTo>
                      <a:pt x="1691" y="786"/>
                      <a:pt x="2072" y="405"/>
                      <a:pt x="1786" y="310"/>
                    </a:cubicBezTo>
                    <a:cubicBezTo>
                      <a:pt x="1595" y="214"/>
                      <a:pt x="1214" y="119"/>
                      <a:pt x="833" y="310"/>
                    </a:cubicBezTo>
                    <a:lnTo>
                      <a:pt x="1691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53" name="Google Shape;1445;p33">
              <a:extLst>
                <a:ext uri="{FF2B5EF4-FFF2-40B4-BE49-F238E27FC236}">
                  <a16:creationId xmlns:a16="http://schemas.microsoft.com/office/drawing/2014/main" id="{24F1F7F2-749F-547F-C8C7-CFC7E4663BBF}"/>
                </a:ext>
              </a:extLst>
            </p:cNvPr>
            <p:cNvSpPr/>
            <p:nvPr/>
          </p:nvSpPr>
          <p:spPr>
            <a:xfrm>
              <a:off x="7672727" y="2530807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192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239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4" name="Google Shape;1446;p33">
              <a:extLst>
                <a:ext uri="{FF2B5EF4-FFF2-40B4-BE49-F238E27FC236}">
                  <a16:creationId xmlns:a16="http://schemas.microsoft.com/office/drawing/2014/main" id="{76D8E8D4-5EA4-6B48-D59D-7B5A15A45A58}"/>
                </a:ext>
              </a:extLst>
            </p:cNvPr>
            <p:cNvSpPr/>
            <p:nvPr/>
          </p:nvSpPr>
          <p:spPr>
            <a:xfrm>
              <a:off x="7672791" y="2523605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168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239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3" y="7382"/>
                    <a:pt x="27123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5" name="Google Shape;1447;p33">
              <a:extLst>
                <a:ext uri="{FF2B5EF4-FFF2-40B4-BE49-F238E27FC236}">
                  <a16:creationId xmlns:a16="http://schemas.microsoft.com/office/drawing/2014/main" id="{4C05B139-0442-02EE-831C-544A0388ECE1}"/>
                </a:ext>
              </a:extLst>
            </p:cNvPr>
            <p:cNvGrpSpPr/>
            <p:nvPr/>
          </p:nvGrpSpPr>
          <p:grpSpPr>
            <a:xfrm>
              <a:off x="7691396" y="2536142"/>
              <a:ext cx="37076" cy="20936"/>
              <a:chOff x="3049965" y="5199480"/>
              <a:chExt cx="13240" cy="7476"/>
            </a:xfrm>
          </p:grpSpPr>
          <p:sp>
            <p:nvSpPr>
              <p:cNvPr id="5750" name="Google Shape;1448;p33">
                <a:extLst>
                  <a:ext uri="{FF2B5EF4-FFF2-40B4-BE49-F238E27FC236}">
                    <a16:creationId xmlns:a16="http://schemas.microsoft.com/office/drawing/2014/main" id="{4E407883-1798-1F0F-7099-8DA700C98056}"/>
                  </a:ext>
                </a:extLst>
              </p:cNvPr>
              <p:cNvSpPr/>
              <p:nvPr/>
            </p:nvSpPr>
            <p:spPr>
              <a:xfrm>
                <a:off x="3053490" y="5199480"/>
                <a:ext cx="3143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1714" extrusionOk="0">
                    <a:moveTo>
                      <a:pt x="0" y="905"/>
                    </a:moveTo>
                    <a:lnTo>
                      <a:pt x="381" y="905"/>
                    </a:lnTo>
                    <a:cubicBezTo>
                      <a:pt x="381" y="905"/>
                      <a:pt x="476" y="1286"/>
                      <a:pt x="762" y="1381"/>
                    </a:cubicBezTo>
                    <a:cubicBezTo>
                      <a:pt x="1048" y="1572"/>
                      <a:pt x="1333" y="1572"/>
                      <a:pt x="1619" y="1381"/>
                    </a:cubicBezTo>
                    <a:cubicBezTo>
                      <a:pt x="1810" y="1286"/>
                      <a:pt x="1714" y="1096"/>
                      <a:pt x="1619" y="1000"/>
                    </a:cubicBezTo>
                    <a:lnTo>
                      <a:pt x="1429" y="714"/>
                    </a:lnTo>
                    <a:cubicBezTo>
                      <a:pt x="1429" y="714"/>
                      <a:pt x="1238" y="333"/>
                      <a:pt x="1524" y="143"/>
                    </a:cubicBezTo>
                    <a:cubicBezTo>
                      <a:pt x="1810" y="-48"/>
                      <a:pt x="2381" y="-48"/>
                      <a:pt x="2762" y="143"/>
                    </a:cubicBezTo>
                    <a:cubicBezTo>
                      <a:pt x="3048" y="333"/>
                      <a:pt x="3143" y="524"/>
                      <a:pt x="3143" y="714"/>
                    </a:cubicBezTo>
                    <a:lnTo>
                      <a:pt x="2857" y="714"/>
                    </a:lnTo>
                    <a:cubicBezTo>
                      <a:pt x="2857" y="714"/>
                      <a:pt x="2762" y="429"/>
                      <a:pt x="2572" y="333"/>
                    </a:cubicBezTo>
                    <a:cubicBezTo>
                      <a:pt x="2286" y="143"/>
                      <a:pt x="2000" y="143"/>
                      <a:pt x="1810" y="333"/>
                    </a:cubicBezTo>
                    <a:cubicBezTo>
                      <a:pt x="1619" y="429"/>
                      <a:pt x="1810" y="619"/>
                      <a:pt x="1810" y="714"/>
                    </a:cubicBezTo>
                    <a:lnTo>
                      <a:pt x="2000" y="1000"/>
                    </a:lnTo>
                    <a:cubicBezTo>
                      <a:pt x="2000" y="1000"/>
                      <a:pt x="2191" y="1381"/>
                      <a:pt x="1905" y="1572"/>
                    </a:cubicBezTo>
                    <a:cubicBezTo>
                      <a:pt x="1524" y="1762"/>
                      <a:pt x="1048" y="1762"/>
                      <a:pt x="571" y="1572"/>
                    </a:cubicBezTo>
                    <a:cubicBezTo>
                      <a:pt x="286" y="1381"/>
                      <a:pt x="95" y="1191"/>
                      <a:pt x="95" y="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1" name="Google Shape;1449;p33">
                <a:extLst>
                  <a:ext uri="{FF2B5EF4-FFF2-40B4-BE49-F238E27FC236}">
                    <a16:creationId xmlns:a16="http://schemas.microsoft.com/office/drawing/2014/main" id="{6EEA5ACE-6F86-3DE4-ABE1-C27CA5FE4ECA}"/>
                  </a:ext>
                </a:extLst>
              </p:cNvPr>
              <p:cNvSpPr/>
              <p:nvPr/>
            </p:nvSpPr>
            <p:spPr>
              <a:xfrm>
                <a:off x="3055358" y="5200932"/>
                <a:ext cx="2417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261" extrusionOk="0">
                    <a:moveTo>
                      <a:pt x="513" y="214"/>
                    </a:moveTo>
                    <a:cubicBezTo>
                      <a:pt x="1084" y="-71"/>
                      <a:pt x="1751" y="-71"/>
                      <a:pt x="2132" y="214"/>
                    </a:cubicBezTo>
                    <a:cubicBezTo>
                      <a:pt x="2323" y="309"/>
                      <a:pt x="2418" y="500"/>
                      <a:pt x="2418" y="595"/>
                    </a:cubicBezTo>
                    <a:lnTo>
                      <a:pt x="2037" y="595"/>
                    </a:lnTo>
                    <a:cubicBezTo>
                      <a:pt x="2037" y="595"/>
                      <a:pt x="2037" y="405"/>
                      <a:pt x="1846" y="309"/>
                    </a:cubicBezTo>
                    <a:cubicBezTo>
                      <a:pt x="1561" y="119"/>
                      <a:pt x="1084" y="119"/>
                      <a:pt x="703" y="309"/>
                    </a:cubicBezTo>
                    <a:cubicBezTo>
                      <a:pt x="322" y="500"/>
                      <a:pt x="322" y="786"/>
                      <a:pt x="608" y="976"/>
                    </a:cubicBezTo>
                    <a:cubicBezTo>
                      <a:pt x="799" y="976"/>
                      <a:pt x="989" y="1072"/>
                      <a:pt x="1180" y="1072"/>
                    </a:cubicBezTo>
                    <a:lnTo>
                      <a:pt x="1180" y="1262"/>
                    </a:lnTo>
                    <a:cubicBezTo>
                      <a:pt x="1180" y="1262"/>
                      <a:pt x="513" y="1262"/>
                      <a:pt x="322" y="1072"/>
                    </a:cubicBezTo>
                    <a:cubicBezTo>
                      <a:pt x="-58" y="786"/>
                      <a:pt x="-154" y="405"/>
                      <a:pt x="322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2" name="Google Shape;1450;p33">
                <a:extLst>
                  <a:ext uri="{FF2B5EF4-FFF2-40B4-BE49-F238E27FC236}">
                    <a16:creationId xmlns:a16="http://schemas.microsoft.com/office/drawing/2014/main" id="{54287AE8-E182-83D6-1450-8BB01E6BA795}"/>
                  </a:ext>
                </a:extLst>
              </p:cNvPr>
              <p:cNvSpPr/>
              <p:nvPr/>
            </p:nvSpPr>
            <p:spPr>
              <a:xfrm>
                <a:off x="3056633" y="5201432"/>
                <a:ext cx="2476" cy="1142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1142" extrusionOk="0">
                    <a:moveTo>
                      <a:pt x="1714" y="190"/>
                    </a:moveTo>
                    <a:lnTo>
                      <a:pt x="1905" y="190"/>
                    </a:lnTo>
                    <a:cubicBezTo>
                      <a:pt x="1905" y="190"/>
                      <a:pt x="1619" y="476"/>
                      <a:pt x="1619" y="476"/>
                    </a:cubicBezTo>
                    <a:lnTo>
                      <a:pt x="1619" y="476"/>
                    </a:lnTo>
                    <a:cubicBezTo>
                      <a:pt x="1619" y="476"/>
                      <a:pt x="2191" y="476"/>
                      <a:pt x="2381" y="476"/>
                    </a:cubicBezTo>
                    <a:cubicBezTo>
                      <a:pt x="2381" y="476"/>
                      <a:pt x="2477" y="476"/>
                      <a:pt x="2477" y="571"/>
                    </a:cubicBezTo>
                    <a:lnTo>
                      <a:pt x="2191" y="571"/>
                    </a:lnTo>
                    <a:cubicBezTo>
                      <a:pt x="2191" y="571"/>
                      <a:pt x="2191" y="571"/>
                      <a:pt x="2096" y="571"/>
                    </a:cubicBezTo>
                    <a:cubicBezTo>
                      <a:pt x="2000" y="571"/>
                      <a:pt x="1714" y="476"/>
                      <a:pt x="1334" y="571"/>
                    </a:cubicBezTo>
                    <a:lnTo>
                      <a:pt x="286" y="1143"/>
                    </a:lnTo>
                    <a:lnTo>
                      <a:pt x="0" y="95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3" name="Google Shape;1451;p33">
                <a:extLst>
                  <a:ext uri="{FF2B5EF4-FFF2-40B4-BE49-F238E27FC236}">
                    <a16:creationId xmlns:a16="http://schemas.microsoft.com/office/drawing/2014/main" id="{00BDDC05-B29F-BDA3-FA3D-257556512593}"/>
                  </a:ext>
                </a:extLst>
              </p:cNvPr>
              <p:cNvSpPr/>
              <p:nvPr/>
            </p:nvSpPr>
            <p:spPr>
              <a:xfrm>
                <a:off x="3058120" y="5202514"/>
                <a:ext cx="2346" cy="1418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1418" extrusionOk="0">
                    <a:moveTo>
                      <a:pt x="418" y="251"/>
                    </a:moveTo>
                    <a:cubicBezTo>
                      <a:pt x="989" y="-130"/>
                      <a:pt x="1656" y="-34"/>
                      <a:pt x="2037" y="251"/>
                    </a:cubicBezTo>
                    <a:cubicBezTo>
                      <a:pt x="2418" y="442"/>
                      <a:pt x="2513" y="823"/>
                      <a:pt x="1942" y="1204"/>
                    </a:cubicBezTo>
                    <a:cubicBezTo>
                      <a:pt x="1370" y="1490"/>
                      <a:pt x="704" y="1490"/>
                      <a:pt x="322" y="1204"/>
                    </a:cubicBezTo>
                    <a:cubicBezTo>
                      <a:pt x="-59" y="1013"/>
                      <a:pt x="-154" y="632"/>
                      <a:pt x="322" y="251"/>
                    </a:cubicBezTo>
                    <a:close/>
                    <a:moveTo>
                      <a:pt x="1656" y="918"/>
                    </a:moveTo>
                    <a:cubicBezTo>
                      <a:pt x="1656" y="918"/>
                      <a:pt x="2037" y="442"/>
                      <a:pt x="1846" y="251"/>
                    </a:cubicBezTo>
                    <a:cubicBezTo>
                      <a:pt x="1561" y="61"/>
                      <a:pt x="1180" y="156"/>
                      <a:pt x="704" y="251"/>
                    </a:cubicBezTo>
                    <a:cubicBezTo>
                      <a:pt x="322" y="442"/>
                      <a:pt x="322" y="728"/>
                      <a:pt x="513" y="918"/>
                    </a:cubicBezTo>
                    <a:cubicBezTo>
                      <a:pt x="799" y="1109"/>
                      <a:pt x="1275" y="1013"/>
                      <a:pt x="1656" y="9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4" name="Google Shape;1452;p33">
                <a:extLst>
                  <a:ext uri="{FF2B5EF4-FFF2-40B4-BE49-F238E27FC236}">
                    <a16:creationId xmlns:a16="http://schemas.microsoft.com/office/drawing/2014/main" id="{0B287A32-4FD8-E663-CF01-A09C4C44191B}"/>
                  </a:ext>
                </a:extLst>
              </p:cNvPr>
              <p:cNvSpPr/>
              <p:nvPr/>
            </p:nvSpPr>
            <p:spPr>
              <a:xfrm>
                <a:off x="3059728" y="5202956"/>
                <a:ext cx="2619" cy="147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0" extrusionOk="0">
                    <a:moveTo>
                      <a:pt x="238" y="1143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3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5" name="Google Shape;1453;p33">
                <a:extLst>
                  <a:ext uri="{FF2B5EF4-FFF2-40B4-BE49-F238E27FC236}">
                    <a16:creationId xmlns:a16="http://schemas.microsoft.com/office/drawing/2014/main" id="{F80A7D84-E716-32BE-0449-305AD488C213}"/>
                  </a:ext>
                </a:extLst>
              </p:cNvPr>
              <p:cNvSpPr/>
              <p:nvPr/>
            </p:nvSpPr>
            <p:spPr>
              <a:xfrm>
                <a:off x="3060586" y="5203433"/>
                <a:ext cx="2619" cy="1471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471" extrusionOk="0">
                    <a:moveTo>
                      <a:pt x="238" y="1238"/>
                    </a:moveTo>
                    <a:lnTo>
                      <a:pt x="2334" y="0"/>
                    </a:lnTo>
                    <a:lnTo>
                      <a:pt x="2619" y="190"/>
                    </a:lnTo>
                    <a:lnTo>
                      <a:pt x="524" y="1429"/>
                    </a:lnTo>
                    <a:cubicBezTo>
                      <a:pt x="524" y="1429"/>
                      <a:pt x="524" y="1429"/>
                      <a:pt x="524" y="1429"/>
                    </a:cubicBezTo>
                    <a:cubicBezTo>
                      <a:pt x="524" y="1429"/>
                      <a:pt x="524" y="1429"/>
                      <a:pt x="524" y="1429"/>
                    </a:cubicBezTo>
                    <a:lnTo>
                      <a:pt x="333" y="1429"/>
                    </a:lnTo>
                    <a:cubicBezTo>
                      <a:pt x="333" y="1429"/>
                      <a:pt x="238" y="1524"/>
                      <a:pt x="143" y="1429"/>
                    </a:cubicBezTo>
                    <a:cubicBezTo>
                      <a:pt x="-48" y="1333"/>
                      <a:pt x="-48" y="1143"/>
                      <a:pt x="143" y="10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6" name="Google Shape;1454;p33">
                <a:extLst>
                  <a:ext uri="{FF2B5EF4-FFF2-40B4-BE49-F238E27FC236}">
                    <a16:creationId xmlns:a16="http://schemas.microsoft.com/office/drawing/2014/main" id="{F936085F-8FDC-9057-0757-9A17CECCE91A}"/>
                  </a:ext>
                </a:extLst>
              </p:cNvPr>
              <p:cNvSpPr/>
              <p:nvPr/>
            </p:nvSpPr>
            <p:spPr>
              <a:xfrm>
                <a:off x="3049965" y="5202194"/>
                <a:ext cx="2571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05" extrusionOk="0">
                    <a:moveTo>
                      <a:pt x="2286" y="0"/>
                    </a:moveTo>
                    <a:lnTo>
                      <a:pt x="2572" y="190"/>
                    </a:lnTo>
                    <a:lnTo>
                      <a:pt x="572" y="1334"/>
                    </a:lnTo>
                    <a:lnTo>
                      <a:pt x="1524" y="1905"/>
                    </a:lnTo>
                    <a:lnTo>
                      <a:pt x="1238" y="1905"/>
                    </a:lnTo>
                    <a:cubicBezTo>
                      <a:pt x="1238" y="1905"/>
                      <a:pt x="0" y="1334"/>
                      <a:pt x="0" y="1334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7" name="Google Shape;1455;p33">
                <a:extLst>
                  <a:ext uri="{FF2B5EF4-FFF2-40B4-BE49-F238E27FC236}">
                    <a16:creationId xmlns:a16="http://schemas.microsoft.com/office/drawing/2014/main" id="{FB40FA76-DD13-E73B-0892-95E5EDEA6542}"/>
                  </a:ext>
                </a:extLst>
              </p:cNvPr>
              <p:cNvSpPr/>
              <p:nvPr/>
            </p:nvSpPr>
            <p:spPr>
              <a:xfrm>
                <a:off x="3051929" y="5203599"/>
                <a:ext cx="2264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380" extrusionOk="0">
                    <a:moveTo>
                      <a:pt x="323" y="214"/>
                    </a:moveTo>
                    <a:cubicBezTo>
                      <a:pt x="894" y="-71"/>
                      <a:pt x="1561" y="-71"/>
                      <a:pt x="1942" y="214"/>
                    </a:cubicBezTo>
                    <a:cubicBezTo>
                      <a:pt x="2323" y="500"/>
                      <a:pt x="2418" y="881"/>
                      <a:pt x="1942" y="1167"/>
                    </a:cubicBezTo>
                    <a:cubicBezTo>
                      <a:pt x="1370" y="1452"/>
                      <a:pt x="703" y="1452"/>
                      <a:pt x="323" y="1167"/>
                    </a:cubicBezTo>
                    <a:cubicBezTo>
                      <a:pt x="-59" y="976"/>
                      <a:pt x="-154" y="500"/>
                      <a:pt x="323" y="214"/>
                    </a:cubicBezTo>
                    <a:close/>
                    <a:moveTo>
                      <a:pt x="1561" y="976"/>
                    </a:moveTo>
                    <a:cubicBezTo>
                      <a:pt x="1561" y="976"/>
                      <a:pt x="2037" y="500"/>
                      <a:pt x="1751" y="309"/>
                    </a:cubicBezTo>
                    <a:cubicBezTo>
                      <a:pt x="1466" y="119"/>
                      <a:pt x="989" y="214"/>
                      <a:pt x="608" y="309"/>
                    </a:cubicBezTo>
                    <a:cubicBezTo>
                      <a:pt x="227" y="500"/>
                      <a:pt x="132" y="786"/>
                      <a:pt x="418" y="976"/>
                    </a:cubicBezTo>
                    <a:cubicBezTo>
                      <a:pt x="703" y="1167"/>
                      <a:pt x="1084" y="1072"/>
                      <a:pt x="1561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8" name="Google Shape;1456;p33">
                <a:extLst>
                  <a:ext uri="{FF2B5EF4-FFF2-40B4-BE49-F238E27FC236}">
                    <a16:creationId xmlns:a16="http://schemas.microsoft.com/office/drawing/2014/main" id="{7A3E6557-0579-53C2-01AA-977F056036C7}"/>
                  </a:ext>
                </a:extLst>
              </p:cNvPr>
              <p:cNvSpPr/>
              <p:nvPr/>
            </p:nvSpPr>
            <p:spPr>
              <a:xfrm>
                <a:off x="3053799" y="5204647"/>
                <a:ext cx="2262" cy="1262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2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10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10"/>
                    </a:cubicBezTo>
                    <a:cubicBezTo>
                      <a:pt x="1500" y="119"/>
                      <a:pt x="1024" y="214"/>
                      <a:pt x="643" y="310"/>
                    </a:cubicBezTo>
                    <a:cubicBezTo>
                      <a:pt x="262" y="500"/>
                      <a:pt x="262" y="786"/>
                      <a:pt x="548" y="976"/>
                    </a:cubicBezTo>
                    <a:cubicBezTo>
                      <a:pt x="738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8" y="1262"/>
                      <a:pt x="357" y="1072"/>
                    </a:cubicBezTo>
                    <a:cubicBezTo>
                      <a:pt x="-119" y="786"/>
                      <a:pt x="-119" y="405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9" name="Google Shape;1457;p33">
                <a:extLst>
                  <a:ext uri="{FF2B5EF4-FFF2-40B4-BE49-F238E27FC236}">
                    <a16:creationId xmlns:a16="http://schemas.microsoft.com/office/drawing/2014/main" id="{B6F289A7-39E9-68B8-B4D5-108855A448C5}"/>
                  </a:ext>
                </a:extLst>
              </p:cNvPr>
              <p:cNvSpPr/>
              <p:nvPr/>
            </p:nvSpPr>
            <p:spPr>
              <a:xfrm>
                <a:off x="3054918" y="5204766"/>
                <a:ext cx="2952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2952" h="2190" extrusionOk="0">
                    <a:moveTo>
                      <a:pt x="2476" y="95"/>
                    </a:moveTo>
                    <a:lnTo>
                      <a:pt x="2762" y="286"/>
                    </a:lnTo>
                    <a:lnTo>
                      <a:pt x="1143" y="1238"/>
                    </a:lnTo>
                    <a:lnTo>
                      <a:pt x="2667" y="1238"/>
                    </a:lnTo>
                    <a:cubicBezTo>
                      <a:pt x="2667" y="1238"/>
                      <a:pt x="2953" y="1238"/>
                      <a:pt x="2953" y="1238"/>
                    </a:cubicBezTo>
                    <a:lnTo>
                      <a:pt x="1810" y="1238"/>
                    </a:lnTo>
                    <a:cubicBezTo>
                      <a:pt x="1810" y="1238"/>
                      <a:pt x="1429" y="2191"/>
                      <a:pt x="1429" y="2191"/>
                    </a:cubicBezTo>
                    <a:lnTo>
                      <a:pt x="1143" y="2000"/>
                    </a:lnTo>
                    <a:lnTo>
                      <a:pt x="1429" y="1238"/>
                    </a:lnTo>
                    <a:lnTo>
                      <a:pt x="762" y="1238"/>
                    </a:lnTo>
                    <a:cubicBezTo>
                      <a:pt x="762" y="1238"/>
                      <a:pt x="286" y="1524"/>
                      <a:pt x="286" y="1524"/>
                    </a:cubicBezTo>
                    <a:lnTo>
                      <a:pt x="0" y="1334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56" name="Google Shape;1458;p33">
              <a:extLst>
                <a:ext uri="{FF2B5EF4-FFF2-40B4-BE49-F238E27FC236}">
                  <a16:creationId xmlns:a16="http://schemas.microsoft.com/office/drawing/2014/main" id="{443C67B3-540C-9B98-3C0A-E015EE2DEF23}"/>
                </a:ext>
              </a:extLst>
            </p:cNvPr>
            <p:cNvSpPr/>
            <p:nvPr/>
          </p:nvSpPr>
          <p:spPr>
            <a:xfrm>
              <a:off x="7648720" y="2600358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7" name="Google Shape;1459;p33">
              <a:extLst>
                <a:ext uri="{FF2B5EF4-FFF2-40B4-BE49-F238E27FC236}">
                  <a16:creationId xmlns:a16="http://schemas.microsoft.com/office/drawing/2014/main" id="{2B4C2665-E3B4-0E79-6E41-5469E12A9C53}"/>
                </a:ext>
              </a:extLst>
            </p:cNvPr>
            <p:cNvSpPr/>
            <p:nvPr/>
          </p:nvSpPr>
          <p:spPr>
            <a:xfrm>
              <a:off x="7648787" y="2592889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0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8" name="Google Shape;1460;p33">
              <a:extLst>
                <a:ext uri="{FF2B5EF4-FFF2-40B4-BE49-F238E27FC236}">
                  <a16:creationId xmlns:a16="http://schemas.microsoft.com/office/drawing/2014/main" id="{94412B75-C5C0-81B1-E5C8-0759CCDCFD7A}"/>
                </a:ext>
              </a:extLst>
            </p:cNvPr>
            <p:cNvGrpSpPr/>
            <p:nvPr/>
          </p:nvGrpSpPr>
          <p:grpSpPr>
            <a:xfrm>
              <a:off x="7664754" y="2602960"/>
              <a:ext cx="31414" cy="15002"/>
              <a:chOff x="3040451" y="5223340"/>
              <a:chExt cx="11218" cy="5357"/>
            </a:xfrm>
          </p:grpSpPr>
          <p:sp>
            <p:nvSpPr>
              <p:cNvPr id="5744" name="Google Shape;1461;p33">
                <a:extLst>
                  <a:ext uri="{FF2B5EF4-FFF2-40B4-BE49-F238E27FC236}">
                    <a16:creationId xmlns:a16="http://schemas.microsoft.com/office/drawing/2014/main" id="{595D40D4-2511-558D-5ABE-298E22ED9558}"/>
                  </a:ext>
                </a:extLst>
              </p:cNvPr>
              <p:cNvSpPr/>
              <p:nvPr/>
            </p:nvSpPr>
            <p:spPr>
              <a:xfrm>
                <a:off x="3043965" y="5223340"/>
                <a:ext cx="3323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1524" extrusionOk="0">
                    <a:moveTo>
                      <a:pt x="2191" y="0"/>
                    </a:moveTo>
                    <a:lnTo>
                      <a:pt x="2857" y="381"/>
                    </a:lnTo>
                    <a:cubicBezTo>
                      <a:pt x="3334" y="667"/>
                      <a:pt x="3524" y="953"/>
                      <a:pt x="3048" y="1238"/>
                    </a:cubicBezTo>
                    <a:cubicBezTo>
                      <a:pt x="2572" y="1524"/>
                      <a:pt x="2000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714" y="953"/>
                    </a:moveTo>
                    <a:cubicBezTo>
                      <a:pt x="1714" y="953"/>
                      <a:pt x="2476" y="1238"/>
                      <a:pt x="2762" y="953"/>
                    </a:cubicBezTo>
                    <a:cubicBezTo>
                      <a:pt x="3048" y="762"/>
                      <a:pt x="2953" y="571"/>
                      <a:pt x="2572" y="381"/>
                    </a:cubicBezTo>
                    <a:lnTo>
                      <a:pt x="2286" y="190"/>
                    </a:lnTo>
                    <a:lnTo>
                      <a:pt x="1429" y="667"/>
                    </a:lnTo>
                    <a:lnTo>
                      <a:pt x="1810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5" name="Google Shape;1462;p33">
                <a:extLst>
                  <a:ext uri="{FF2B5EF4-FFF2-40B4-BE49-F238E27FC236}">
                    <a16:creationId xmlns:a16="http://schemas.microsoft.com/office/drawing/2014/main" id="{C5BB743A-F20C-DEA3-3EB0-37E1C231B5D5}"/>
                  </a:ext>
                </a:extLst>
              </p:cNvPr>
              <p:cNvSpPr/>
              <p:nvPr/>
            </p:nvSpPr>
            <p:spPr>
              <a:xfrm>
                <a:off x="3045941" y="5224673"/>
                <a:ext cx="2266" cy="1523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523" extrusionOk="0">
                    <a:moveTo>
                      <a:pt x="119" y="571"/>
                    </a:moveTo>
                    <a:cubicBezTo>
                      <a:pt x="119" y="571"/>
                      <a:pt x="976" y="476"/>
                      <a:pt x="1738" y="857"/>
                    </a:cubicBezTo>
                    <a:cubicBezTo>
                      <a:pt x="1929" y="667"/>
                      <a:pt x="2119" y="571"/>
                      <a:pt x="1738" y="381"/>
                    </a:cubicBezTo>
                    <a:cubicBezTo>
                      <a:pt x="1548" y="286"/>
                      <a:pt x="1262" y="190"/>
                      <a:pt x="1072" y="190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1929" y="952"/>
                    </a:cubicBezTo>
                    <a:lnTo>
                      <a:pt x="976" y="1524"/>
                    </a:lnTo>
                    <a:lnTo>
                      <a:pt x="786" y="1524"/>
                    </a:lnTo>
                    <a:cubicBezTo>
                      <a:pt x="786" y="1524"/>
                      <a:pt x="976" y="1238"/>
                      <a:pt x="976" y="1238"/>
                    </a:cubicBezTo>
                    <a:lnTo>
                      <a:pt x="976" y="1238"/>
                    </a:lnTo>
                    <a:cubicBezTo>
                      <a:pt x="976" y="1238"/>
                      <a:pt x="405" y="1238"/>
                      <a:pt x="214" y="1048"/>
                    </a:cubicBezTo>
                    <a:cubicBezTo>
                      <a:pt x="-71" y="857"/>
                      <a:pt x="-71" y="667"/>
                      <a:pt x="214" y="476"/>
                    </a:cubicBezTo>
                    <a:close/>
                    <a:moveTo>
                      <a:pt x="1072" y="1143"/>
                    </a:moveTo>
                    <a:lnTo>
                      <a:pt x="1548" y="857"/>
                    </a:lnTo>
                    <a:cubicBezTo>
                      <a:pt x="976" y="571"/>
                      <a:pt x="595" y="476"/>
                      <a:pt x="405" y="667"/>
                    </a:cubicBezTo>
                    <a:cubicBezTo>
                      <a:pt x="214" y="762"/>
                      <a:pt x="214" y="952"/>
                      <a:pt x="405" y="1048"/>
                    </a:cubicBezTo>
                    <a:cubicBezTo>
                      <a:pt x="595" y="1048"/>
                      <a:pt x="786" y="1143"/>
                      <a:pt x="1072" y="1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6" name="Google Shape;1463;p33">
                <a:extLst>
                  <a:ext uri="{FF2B5EF4-FFF2-40B4-BE49-F238E27FC236}">
                    <a16:creationId xmlns:a16="http://schemas.microsoft.com/office/drawing/2014/main" id="{70CDF634-D66D-684D-4500-73C95E5618B7}"/>
                  </a:ext>
                </a:extLst>
              </p:cNvPr>
              <p:cNvSpPr/>
              <p:nvPr/>
            </p:nvSpPr>
            <p:spPr>
              <a:xfrm>
                <a:off x="3046631" y="5225864"/>
                <a:ext cx="3619" cy="1956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1956" extrusionOk="0">
                    <a:moveTo>
                      <a:pt x="286" y="810"/>
                    </a:moveTo>
                    <a:cubicBezTo>
                      <a:pt x="286" y="810"/>
                      <a:pt x="667" y="714"/>
                      <a:pt x="952" y="810"/>
                    </a:cubicBezTo>
                    <a:lnTo>
                      <a:pt x="952" y="810"/>
                    </a:lnTo>
                    <a:cubicBezTo>
                      <a:pt x="952" y="810"/>
                      <a:pt x="952" y="619"/>
                      <a:pt x="1048" y="524"/>
                    </a:cubicBezTo>
                    <a:cubicBezTo>
                      <a:pt x="1143" y="524"/>
                      <a:pt x="1333" y="524"/>
                      <a:pt x="1524" y="524"/>
                    </a:cubicBezTo>
                    <a:lnTo>
                      <a:pt x="1524" y="524"/>
                    </a:lnTo>
                    <a:cubicBezTo>
                      <a:pt x="1524" y="524"/>
                      <a:pt x="1524" y="238"/>
                      <a:pt x="1715" y="143"/>
                    </a:cubicBezTo>
                    <a:cubicBezTo>
                      <a:pt x="2096" y="-48"/>
                      <a:pt x="2572" y="-48"/>
                      <a:pt x="2857" y="143"/>
                    </a:cubicBezTo>
                    <a:cubicBezTo>
                      <a:pt x="2857" y="143"/>
                      <a:pt x="3048" y="238"/>
                      <a:pt x="3048" y="333"/>
                    </a:cubicBezTo>
                    <a:lnTo>
                      <a:pt x="3619" y="714"/>
                    </a:lnTo>
                    <a:lnTo>
                      <a:pt x="3429" y="714"/>
                    </a:lnTo>
                    <a:cubicBezTo>
                      <a:pt x="3429" y="714"/>
                      <a:pt x="3048" y="714"/>
                      <a:pt x="3048" y="714"/>
                    </a:cubicBezTo>
                    <a:cubicBezTo>
                      <a:pt x="3048" y="714"/>
                      <a:pt x="3048" y="905"/>
                      <a:pt x="2857" y="1000"/>
                    </a:cubicBezTo>
                    <a:cubicBezTo>
                      <a:pt x="2476" y="1191"/>
                      <a:pt x="2000" y="1191"/>
                      <a:pt x="1715" y="1000"/>
                    </a:cubicBezTo>
                    <a:cubicBezTo>
                      <a:pt x="1619" y="1000"/>
                      <a:pt x="1524" y="905"/>
                      <a:pt x="1524" y="810"/>
                    </a:cubicBezTo>
                    <a:cubicBezTo>
                      <a:pt x="1524" y="810"/>
                      <a:pt x="1333" y="810"/>
                      <a:pt x="1238" y="810"/>
                    </a:cubicBezTo>
                    <a:cubicBezTo>
                      <a:pt x="1238" y="810"/>
                      <a:pt x="1238" y="905"/>
                      <a:pt x="1333" y="1095"/>
                    </a:cubicBezTo>
                    <a:lnTo>
                      <a:pt x="1619" y="1286"/>
                    </a:lnTo>
                    <a:cubicBezTo>
                      <a:pt x="1619" y="1286"/>
                      <a:pt x="2096" y="1667"/>
                      <a:pt x="1810" y="1857"/>
                    </a:cubicBezTo>
                    <a:cubicBezTo>
                      <a:pt x="1524" y="2048"/>
                      <a:pt x="952" y="1953"/>
                      <a:pt x="381" y="1667"/>
                    </a:cubicBezTo>
                    <a:cubicBezTo>
                      <a:pt x="0" y="1476"/>
                      <a:pt x="-95" y="1191"/>
                      <a:pt x="95" y="1000"/>
                    </a:cubicBezTo>
                    <a:close/>
                    <a:moveTo>
                      <a:pt x="1619" y="1476"/>
                    </a:moveTo>
                    <a:cubicBezTo>
                      <a:pt x="1619" y="1476"/>
                      <a:pt x="1715" y="1286"/>
                      <a:pt x="1524" y="1191"/>
                    </a:cubicBezTo>
                    <a:lnTo>
                      <a:pt x="1238" y="1000"/>
                    </a:lnTo>
                    <a:cubicBezTo>
                      <a:pt x="1238" y="1000"/>
                      <a:pt x="1143" y="1000"/>
                      <a:pt x="1048" y="905"/>
                    </a:cubicBezTo>
                    <a:cubicBezTo>
                      <a:pt x="857" y="905"/>
                      <a:pt x="667" y="905"/>
                      <a:pt x="667" y="905"/>
                    </a:cubicBezTo>
                    <a:cubicBezTo>
                      <a:pt x="476" y="905"/>
                      <a:pt x="572" y="1191"/>
                      <a:pt x="857" y="1286"/>
                    </a:cubicBezTo>
                    <a:cubicBezTo>
                      <a:pt x="1143" y="1476"/>
                      <a:pt x="1524" y="1476"/>
                      <a:pt x="1715" y="1286"/>
                    </a:cubicBezTo>
                    <a:close/>
                    <a:moveTo>
                      <a:pt x="2762" y="619"/>
                    </a:moveTo>
                    <a:cubicBezTo>
                      <a:pt x="2762" y="619"/>
                      <a:pt x="2953" y="333"/>
                      <a:pt x="2762" y="238"/>
                    </a:cubicBezTo>
                    <a:cubicBezTo>
                      <a:pt x="2572" y="143"/>
                      <a:pt x="2286" y="143"/>
                      <a:pt x="2000" y="238"/>
                    </a:cubicBezTo>
                    <a:cubicBezTo>
                      <a:pt x="1715" y="333"/>
                      <a:pt x="1810" y="524"/>
                      <a:pt x="2000" y="619"/>
                    </a:cubicBezTo>
                    <a:cubicBezTo>
                      <a:pt x="2191" y="714"/>
                      <a:pt x="2476" y="714"/>
                      <a:pt x="2762" y="6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7" name="Google Shape;1464;p33">
                <a:extLst>
                  <a:ext uri="{FF2B5EF4-FFF2-40B4-BE49-F238E27FC236}">
                    <a16:creationId xmlns:a16="http://schemas.microsoft.com/office/drawing/2014/main" id="{EFF9D0D9-C742-8C44-7589-66153C8AE830}"/>
                  </a:ext>
                </a:extLst>
              </p:cNvPr>
              <p:cNvSpPr/>
              <p:nvPr/>
            </p:nvSpPr>
            <p:spPr>
              <a:xfrm>
                <a:off x="3049548" y="5226745"/>
                <a:ext cx="2121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261" extrusionOk="0">
                    <a:moveTo>
                      <a:pt x="227" y="214"/>
                    </a:moveTo>
                    <a:cubicBezTo>
                      <a:pt x="799" y="-71"/>
                      <a:pt x="1466" y="-71"/>
                      <a:pt x="1847" y="214"/>
                    </a:cubicBezTo>
                    <a:cubicBezTo>
                      <a:pt x="2227" y="405"/>
                      <a:pt x="2227" y="786"/>
                      <a:pt x="1751" y="976"/>
                    </a:cubicBezTo>
                    <a:cubicBezTo>
                      <a:pt x="1751" y="976"/>
                      <a:pt x="1656" y="976"/>
                      <a:pt x="1561" y="976"/>
                    </a:cubicBezTo>
                    <a:lnTo>
                      <a:pt x="513" y="310"/>
                    </a:lnTo>
                    <a:cubicBezTo>
                      <a:pt x="513" y="310"/>
                      <a:pt x="227" y="786"/>
                      <a:pt x="513" y="976"/>
                    </a:cubicBezTo>
                    <a:cubicBezTo>
                      <a:pt x="703" y="976"/>
                      <a:pt x="894" y="1072"/>
                      <a:pt x="1084" y="1072"/>
                    </a:cubicBezTo>
                    <a:lnTo>
                      <a:pt x="1084" y="1262"/>
                    </a:lnTo>
                    <a:cubicBezTo>
                      <a:pt x="1084" y="1262"/>
                      <a:pt x="513" y="1167"/>
                      <a:pt x="323" y="1072"/>
                    </a:cubicBezTo>
                    <a:cubicBezTo>
                      <a:pt x="-59" y="786"/>
                      <a:pt x="-154" y="405"/>
                      <a:pt x="323" y="119"/>
                    </a:cubicBezTo>
                    <a:close/>
                    <a:moveTo>
                      <a:pt x="1466" y="786"/>
                    </a:moveTo>
                    <a:cubicBezTo>
                      <a:pt x="1466" y="786"/>
                      <a:pt x="1847" y="405"/>
                      <a:pt x="1561" y="310"/>
                    </a:cubicBezTo>
                    <a:cubicBezTo>
                      <a:pt x="1275" y="214"/>
                      <a:pt x="894" y="119"/>
                      <a:pt x="608" y="310"/>
                    </a:cubicBezTo>
                    <a:lnTo>
                      <a:pt x="1466" y="78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8" name="Google Shape;1465;p33">
                <a:extLst>
                  <a:ext uri="{FF2B5EF4-FFF2-40B4-BE49-F238E27FC236}">
                    <a16:creationId xmlns:a16="http://schemas.microsoft.com/office/drawing/2014/main" id="{36B9382F-0AD4-5D81-36D0-ABD164E6D614}"/>
                  </a:ext>
                </a:extLst>
              </p:cNvPr>
              <p:cNvSpPr/>
              <p:nvPr/>
            </p:nvSpPr>
            <p:spPr>
              <a:xfrm>
                <a:off x="3040451" y="5225626"/>
                <a:ext cx="3322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2000" extrusionOk="0">
                    <a:moveTo>
                      <a:pt x="370" y="762"/>
                    </a:moveTo>
                    <a:lnTo>
                      <a:pt x="1608" y="0"/>
                    </a:lnTo>
                    <a:lnTo>
                      <a:pt x="1894" y="191"/>
                    </a:lnTo>
                    <a:lnTo>
                      <a:pt x="655" y="953"/>
                    </a:lnTo>
                    <a:cubicBezTo>
                      <a:pt x="84" y="1238"/>
                      <a:pt x="179" y="1429"/>
                      <a:pt x="465" y="1619"/>
                    </a:cubicBezTo>
                    <a:cubicBezTo>
                      <a:pt x="751" y="1810"/>
                      <a:pt x="1132" y="1810"/>
                      <a:pt x="1703" y="1524"/>
                    </a:cubicBezTo>
                    <a:lnTo>
                      <a:pt x="3037" y="762"/>
                    </a:lnTo>
                    <a:lnTo>
                      <a:pt x="3322" y="953"/>
                    </a:lnTo>
                    <a:lnTo>
                      <a:pt x="2084" y="1715"/>
                    </a:lnTo>
                    <a:cubicBezTo>
                      <a:pt x="1418" y="2096"/>
                      <a:pt x="751" y="2096"/>
                      <a:pt x="370" y="1715"/>
                    </a:cubicBezTo>
                    <a:cubicBezTo>
                      <a:pt x="-106" y="1429"/>
                      <a:pt x="-202" y="1143"/>
                      <a:pt x="560" y="6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9" name="Google Shape;1466;p33">
                <a:extLst>
                  <a:ext uri="{FF2B5EF4-FFF2-40B4-BE49-F238E27FC236}">
                    <a16:creationId xmlns:a16="http://schemas.microsoft.com/office/drawing/2014/main" id="{77452335-C8F5-71AA-5244-78BE2CBD2033}"/>
                  </a:ext>
                </a:extLst>
              </p:cNvPr>
              <p:cNvSpPr/>
              <p:nvPr/>
            </p:nvSpPr>
            <p:spPr>
              <a:xfrm>
                <a:off x="3041298" y="5227055"/>
                <a:ext cx="3473" cy="1642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642" extrusionOk="0">
                    <a:moveTo>
                      <a:pt x="2381" y="95"/>
                    </a:moveTo>
                    <a:lnTo>
                      <a:pt x="2667" y="95"/>
                    </a:lnTo>
                    <a:cubicBezTo>
                      <a:pt x="2667" y="95"/>
                      <a:pt x="2476" y="381"/>
                      <a:pt x="2476" y="381"/>
                    </a:cubicBezTo>
                    <a:lnTo>
                      <a:pt x="2476" y="381"/>
                    </a:lnTo>
                    <a:cubicBezTo>
                      <a:pt x="2476" y="381"/>
                      <a:pt x="3048" y="381"/>
                      <a:pt x="3238" y="571"/>
                    </a:cubicBezTo>
                    <a:cubicBezTo>
                      <a:pt x="3619" y="762"/>
                      <a:pt x="3524" y="1143"/>
                      <a:pt x="3048" y="1429"/>
                    </a:cubicBezTo>
                    <a:cubicBezTo>
                      <a:pt x="2476" y="1714"/>
                      <a:pt x="1809" y="1714"/>
                      <a:pt x="1429" y="1429"/>
                    </a:cubicBezTo>
                    <a:cubicBezTo>
                      <a:pt x="1238" y="1429"/>
                      <a:pt x="1238" y="1238"/>
                      <a:pt x="1143" y="1048"/>
                    </a:cubicBezTo>
                    <a:lnTo>
                      <a:pt x="857" y="1238"/>
                    </a:lnTo>
                    <a:lnTo>
                      <a:pt x="286" y="1524"/>
                    </a:lnTo>
                    <a:lnTo>
                      <a:pt x="0" y="1333"/>
                    </a:lnTo>
                    <a:lnTo>
                      <a:pt x="2286" y="0"/>
                    </a:lnTo>
                    <a:close/>
                    <a:moveTo>
                      <a:pt x="2762" y="1238"/>
                    </a:moveTo>
                    <a:cubicBezTo>
                      <a:pt x="2762" y="1238"/>
                      <a:pt x="3238" y="857"/>
                      <a:pt x="2953" y="667"/>
                    </a:cubicBezTo>
                    <a:cubicBezTo>
                      <a:pt x="2762" y="667"/>
                      <a:pt x="2572" y="571"/>
                      <a:pt x="2286" y="571"/>
                    </a:cubicBezTo>
                    <a:lnTo>
                      <a:pt x="1429" y="1048"/>
                    </a:lnTo>
                    <a:cubicBezTo>
                      <a:pt x="1429" y="1048"/>
                      <a:pt x="1524" y="1333"/>
                      <a:pt x="1619" y="1333"/>
                    </a:cubicBezTo>
                    <a:cubicBezTo>
                      <a:pt x="1905" y="1524"/>
                      <a:pt x="2286" y="1429"/>
                      <a:pt x="2762" y="13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59" name="Google Shape;1467;p33">
              <a:extLst>
                <a:ext uri="{FF2B5EF4-FFF2-40B4-BE49-F238E27FC236}">
                  <a16:creationId xmlns:a16="http://schemas.microsoft.com/office/drawing/2014/main" id="{D607D9DB-5765-0DCF-8B17-A472FB349331}"/>
                </a:ext>
              </a:extLst>
            </p:cNvPr>
            <p:cNvSpPr/>
            <p:nvPr/>
          </p:nvSpPr>
          <p:spPr>
            <a:xfrm>
              <a:off x="7598575" y="2629166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811" y="15121"/>
                  </a:lnTo>
                  <a:cubicBezTo>
                    <a:pt x="12668" y="15597"/>
                    <a:pt x="14192" y="15597"/>
                    <a:pt x="15049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0" name="Google Shape;1468;p33">
              <a:extLst>
                <a:ext uri="{FF2B5EF4-FFF2-40B4-BE49-F238E27FC236}">
                  <a16:creationId xmlns:a16="http://schemas.microsoft.com/office/drawing/2014/main" id="{8A74A913-CCD6-2A9B-6D4D-26F70AE5C218}"/>
                </a:ext>
              </a:extLst>
            </p:cNvPr>
            <p:cNvSpPr/>
            <p:nvPr/>
          </p:nvSpPr>
          <p:spPr>
            <a:xfrm>
              <a:off x="7598908" y="2621498"/>
              <a:ext cx="75350" cy="44011"/>
            </a:xfrm>
            <a:custGeom>
              <a:avLst/>
              <a:gdLst/>
              <a:ahLst/>
              <a:cxnLst/>
              <a:rect l="l" t="t" r="r" b="b"/>
              <a:pathLst>
                <a:path w="26908" h="15716" extrusionOk="0">
                  <a:moveTo>
                    <a:pt x="15026" y="15288"/>
                  </a:moveTo>
                  <a:cubicBezTo>
                    <a:pt x="14169" y="15859"/>
                    <a:pt x="12645" y="15859"/>
                    <a:pt x="11787" y="15288"/>
                  </a:cubicBezTo>
                  <a:lnTo>
                    <a:pt x="643" y="8811"/>
                  </a:lnTo>
                  <a:cubicBezTo>
                    <a:pt x="-214" y="8335"/>
                    <a:pt x="-214" y="7477"/>
                    <a:pt x="643" y="6906"/>
                  </a:cubicBezTo>
                  <a:lnTo>
                    <a:pt x="11787" y="429"/>
                  </a:lnTo>
                  <a:cubicBezTo>
                    <a:pt x="12645" y="-143"/>
                    <a:pt x="14169" y="-143"/>
                    <a:pt x="15026" y="429"/>
                  </a:cubicBezTo>
                  <a:lnTo>
                    <a:pt x="26265" y="6906"/>
                  </a:lnTo>
                  <a:cubicBezTo>
                    <a:pt x="27122" y="7477"/>
                    <a:pt x="27122" y="8239"/>
                    <a:pt x="26265" y="8811"/>
                  </a:cubicBezTo>
                  <a:lnTo>
                    <a:pt x="15026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1" name="Google Shape;1469;p33">
              <a:extLst>
                <a:ext uri="{FF2B5EF4-FFF2-40B4-BE49-F238E27FC236}">
                  <a16:creationId xmlns:a16="http://schemas.microsoft.com/office/drawing/2014/main" id="{48D8C22D-CD21-8583-D589-2B67F0312C18}"/>
                </a:ext>
              </a:extLst>
            </p:cNvPr>
            <p:cNvGrpSpPr/>
            <p:nvPr/>
          </p:nvGrpSpPr>
          <p:grpSpPr>
            <a:xfrm>
              <a:off x="7614578" y="2635234"/>
              <a:ext cx="33312" cy="21871"/>
              <a:chOff x="3022533" y="5234865"/>
              <a:chExt cx="11896" cy="7810"/>
            </a:xfrm>
          </p:grpSpPr>
          <p:sp>
            <p:nvSpPr>
              <p:cNvPr id="5736" name="Google Shape;1470;p33">
                <a:extLst>
                  <a:ext uri="{FF2B5EF4-FFF2-40B4-BE49-F238E27FC236}">
                    <a16:creationId xmlns:a16="http://schemas.microsoft.com/office/drawing/2014/main" id="{6A3D34DB-8E2C-1572-D5E6-810A2A721B07}"/>
                  </a:ext>
                </a:extLst>
              </p:cNvPr>
              <p:cNvSpPr/>
              <p:nvPr/>
            </p:nvSpPr>
            <p:spPr>
              <a:xfrm>
                <a:off x="3026915" y="5234865"/>
                <a:ext cx="3228" cy="1524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1524" extrusionOk="0">
                    <a:moveTo>
                      <a:pt x="2096" y="0"/>
                    </a:moveTo>
                    <a:lnTo>
                      <a:pt x="2762" y="381"/>
                    </a:lnTo>
                    <a:cubicBezTo>
                      <a:pt x="3238" y="667"/>
                      <a:pt x="3429" y="953"/>
                      <a:pt x="2953" y="1238"/>
                    </a:cubicBezTo>
                    <a:cubicBezTo>
                      <a:pt x="2477" y="1524"/>
                      <a:pt x="1905" y="1429"/>
                      <a:pt x="1524" y="1238"/>
                    </a:cubicBezTo>
                    <a:lnTo>
                      <a:pt x="1143" y="1048"/>
                    </a:lnTo>
                    <a:lnTo>
                      <a:pt x="286" y="1524"/>
                    </a:lnTo>
                    <a:lnTo>
                      <a:pt x="0" y="1334"/>
                    </a:lnTo>
                    <a:lnTo>
                      <a:pt x="2191" y="95"/>
                    </a:lnTo>
                    <a:close/>
                    <a:moveTo>
                      <a:pt x="1619" y="953"/>
                    </a:moveTo>
                    <a:cubicBezTo>
                      <a:pt x="1619" y="953"/>
                      <a:pt x="2286" y="1238"/>
                      <a:pt x="2667" y="953"/>
                    </a:cubicBezTo>
                    <a:cubicBezTo>
                      <a:pt x="3048" y="762"/>
                      <a:pt x="2953" y="571"/>
                      <a:pt x="2477" y="381"/>
                    </a:cubicBezTo>
                    <a:lnTo>
                      <a:pt x="2191" y="191"/>
                    </a:lnTo>
                    <a:lnTo>
                      <a:pt x="1333" y="667"/>
                    </a:lnTo>
                    <a:lnTo>
                      <a:pt x="1714" y="8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7" name="Google Shape;1471;p33">
                <a:extLst>
                  <a:ext uri="{FF2B5EF4-FFF2-40B4-BE49-F238E27FC236}">
                    <a16:creationId xmlns:a16="http://schemas.microsoft.com/office/drawing/2014/main" id="{8ED2444C-80F5-B9C7-CAEF-A416FA065BC9}"/>
                  </a:ext>
                </a:extLst>
              </p:cNvPr>
              <p:cNvSpPr/>
              <p:nvPr/>
            </p:nvSpPr>
            <p:spPr>
              <a:xfrm>
                <a:off x="3028701" y="5236199"/>
                <a:ext cx="2275" cy="1619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619" extrusionOk="0">
                    <a:moveTo>
                      <a:pt x="119" y="667"/>
                    </a:moveTo>
                    <a:cubicBezTo>
                      <a:pt x="119" y="667"/>
                      <a:pt x="976" y="571"/>
                      <a:pt x="1738" y="857"/>
                    </a:cubicBezTo>
                    <a:cubicBezTo>
                      <a:pt x="1929" y="762"/>
                      <a:pt x="2119" y="571"/>
                      <a:pt x="1738" y="381"/>
                    </a:cubicBezTo>
                    <a:cubicBezTo>
                      <a:pt x="1548" y="381"/>
                      <a:pt x="1262" y="190"/>
                      <a:pt x="1072" y="190"/>
                    </a:cubicBezTo>
                    <a:lnTo>
                      <a:pt x="1072" y="0"/>
                    </a:lnTo>
                    <a:cubicBezTo>
                      <a:pt x="1072" y="0"/>
                      <a:pt x="1738" y="95"/>
                      <a:pt x="2024" y="286"/>
                    </a:cubicBezTo>
                    <a:cubicBezTo>
                      <a:pt x="2405" y="476"/>
                      <a:pt x="2310" y="762"/>
                      <a:pt x="2024" y="1048"/>
                    </a:cubicBezTo>
                    <a:lnTo>
                      <a:pt x="976" y="1619"/>
                    </a:lnTo>
                    <a:lnTo>
                      <a:pt x="786" y="1619"/>
                    </a:lnTo>
                    <a:cubicBezTo>
                      <a:pt x="786" y="1619"/>
                      <a:pt x="976" y="1333"/>
                      <a:pt x="976" y="1333"/>
                    </a:cubicBezTo>
                    <a:lnTo>
                      <a:pt x="976" y="1333"/>
                    </a:lnTo>
                    <a:cubicBezTo>
                      <a:pt x="976" y="1333"/>
                      <a:pt x="405" y="1333"/>
                      <a:pt x="214" y="1143"/>
                    </a:cubicBezTo>
                    <a:cubicBezTo>
                      <a:pt x="-71" y="953"/>
                      <a:pt x="-71" y="762"/>
                      <a:pt x="214" y="571"/>
                    </a:cubicBezTo>
                    <a:close/>
                    <a:moveTo>
                      <a:pt x="1072" y="1238"/>
                    </a:moveTo>
                    <a:lnTo>
                      <a:pt x="1548" y="953"/>
                    </a:lnTo>
                    <a:cubicBezTo>
                      <a:pt x="881" y="667"/>
                      <a:pt x="595" y="667"/>
                      <a:pt x="405" y="762"/>
                    </a:cubicBezTo>
                    <a:cubicBezTo>
                      <a:pt x="214" y="857"/>
                      <a:pt x="310" y="953"/>
                      <a:pt x="405" y="1143"/>
                    </a:cubicBezTo>
                    <a:cubicBezTo>
                      <a:pt x="595" y="1143"/>
                      <a:pt x="786" y="1238"/>
                      <a:pt x="1072" y="1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8" name="Google Shape;1472;p33">
                <a:extLst>
                  <a:ext uri="{FF2B5EF4-FFF2-40B4-BE49-F238E27FC236}">
                    <a16:creationId xmlns:a16="http://schemas.microsoft.com/office/drawing/2014/main" id="{C978E12B-AFDA-4653-5EA1-88C6229D759F}"/>
                  </a:ext>
                </a:extLst>
              </p:cNvPr>
              <p:cNvSpPr/>
              <p:nvPr/>
            </p:nvSpPr>
            <p:spPr>
              <a:xfrm>
                <a:off x="3029511" y="5237389"/>
                <a:ext cx="3595" cy="1861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1861" extrusionOk="0">
                    <a:moveTo>
                      <a:pt x="261" y="810"/>
                    </a:moveTo>
                    <a:cubicBezTo>
                      <a:pt x="261" y="810"/>
                      <a:pt x="642" y="810"/>
                      <a:pt x="833" y="810"/>
                    </a:cubicBezTo>
                    <a:lnTo>
                      <a:pt x="833" y="810"/>
                    </a:lnTo>
                    <a:cubicBezTo>
                      <a:pt x="833" y="810"/>
                      <a:pt x="833" y="619"/>
                      <a:pt x="928" y="524"/>
                    </a:cubicBezTo>
                    <a:cubicBezTo>
                      <a:pt x="1023" y="524"/>
                      <a:pt x="1214" y="429"/>
                      <a:pt x="1404" y="524"/>
                    </a:cubicBezTo>
                    <a:lnTo>
                      <a:pt x="1404" y="524"/>
                    </a:lnTo>
                    <a:cubicBezTo>
                      <a:pt x="1404" y="524"/>
                      <a:pt x="1404" y="238"/>
                      <a:pt x="1690" y="143"/>
                    </a:cubicBezTo>
                    <a:cubicBezTo>
                      <a:pt x="2071" y="-48"/>
                      <a:pt x="2547" y="-48"/>
                      <a:pt x="2833" y="143"/>
                    </a:cubicBezTo>
                    <a:cubicBezTo>
                      <a:pt x="2833" y="143"/>
                      <a:pt x="3024" y="238"/>
                      <a:pt x="3024" y="333"/>
                    </a:cubicBezTo>
                    <a:lnTo>
                      <a:pt x="3595" y="619"/>
                    </a:lnTo>
                    <a:lnTo>
                      <a:pt x="3405" y="619"/>
                    </a:lnTo>
                    <a:cubicBezTo>
                      <a:pt x="3405" y="619"/>
                      <a:pt x="3024" y="619"/>
                      <a:pt x="3024" y="619"/>
                    </a:cubicBezTo>
                    <a:cubicBezTo>
                      <a:pt x="3024" y="619"/>
                      <a:pt x="3024" y="810"/>
                      <a:pt x="2833" y="905"/>
                    </a:cubicBezTo>
                    <a:cubicBezTo>
                      <a:pt x="2452" y="1095"/>
                      <a:pt x="1976" y="1095"/>
                      <a:pt x="1690" y="905"/>
                    </a:cubicBezTo>
                    <a:cubicBezTo>
                      <a:pt x="1690" y="905"/>
                      <a:pt x="1500" y="810"/>
                      <a:pt x="1500" y="714"/>
                    </a:cubicBezTo>
                    <a:cubicBezTo>
                      <a:pt x="1500" y="714"/>
                      <a:pt x="1309" y="714"/>
                      <a:pt x="1214" y="714"/>
                    </a:cubicBezTo>
                    <a:cubicBezTo>
                      <a:pt x="1118" y="714"/>
                      <a:pt x="1118" y="810"/>
                      <a:pt x="1309" y="1000"/>
                    </a:cubicBezTo>
                    <a:lnTo>
                      <a:pt x="1595" y="1191"/>
                    </a:lnTo>
                    <a:cubicBezTo>
                      <a:pt x="1595" y="1191"/>
                      <a:pt x="2071" y="1572"/>
                      <a:pt x="1785" y="1762"/>
                    </a:cubicBezTo>
                    <a:cubicBezTo>
                      <a:pt x="1500" y="1953"/>
                      <a:pt x="928" y="1858"/>
                      <a:pt x="357" y="1572"/>
                    </a:cubicBezTo>
                    <a:cubicBezTo>
                      <a:pt x="-24" y="1381"/>
                      <a:pt x="-120" y="1095"/>
                      <a:pt x="166" y="905"/>
                    </a:cubicBezTo>
                    <a:close/>
                    <a:moveTo>
                      <a:pt x="1595" y="1476"/>
                    </a:moveTo>
                    <a:cubicBezTo>
                      <a:pt x="1595" y="1476"/>
                      <a:pt x="1595" y="1286"/>
                      <a:pt x="1500" y="1191"/>
                    </a:cubicBezTo>
                    <a:lnTo>
                      <a:pt x="1214" y="1000"/>
                    </a:lnTo>
                    <a:cubicBezTo>
                      <a:pt x="1214" y="1000"/>
                      <a:pt x="1118" y="1000"/>
                      <a:pt x="1023" y="905"/>
                    </a:cubicBezTo>
                    <a:cubicBezTo>
                      <a:pt x="833" y="905"/>
                      <a:pt x="642" y="905"/>
                      <a:pt x="547" y="905"/>
                    </a:cubicBezTo>
                    <a:cubicBezTo>
                      <a:pt x="357" y="905"/>
                      <a:pt x="452" y="1191"/>
                      <a:pt x="738" y="1381"/>
                    </a:cubicBezTo>
                    <a:cubicBezTo>
                      <a:pt x="1023" y="1572"/>
                      <a:pt x="1404" y="1572"/>
                      <a:pt x="1595" y="1476"/>
                    </a:cubicBezTo>
                    <a:close/>
                    <a:moveTo>
                      <a:pt x="2738" y="619"/>
                    </a:moveTo>
                    <a:cubicBezTo>
                      <a:pt x="2738" y="619"/>
                      <a:pt x="2928" y="333"/>
                      <a:pt x="2738" y="238"/>
                    </a:cubicBezTo>
                    <a:cubicBezTo>
                      <a:pt x="2547" y="143"/>
                      <a:pt x="2262" y="143"/>
                      <a:pt x="2071" y="238"/>
                    </a:cubicBezTo>
                    <a:cubicBezTo>
                      <a:pt x="1881" y="333"/>
                      <a:pt x="1881" y="524"/>
                      <a:pt x="2071" y="714"/>
                    </a:cubicBezTo>
                    <a:cubicBezTo>
                      <a:pt x="2262" y="810"/>
                      <a:pt x="2547" y="810"/>
                      <a:pt x="2833" y="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9" name="Google Shape;1473;p33">
                <a:extLst>
                  <a:ext uri="{FF2B5EF4-FFF2-40B4-BE49-F238E27FC236}">
                    <a16:creationId xmlns:a16="http://schemas.microsoft.com/office/drawing/2014/main" id="{527582A6-A701-FD62-5DEF-CBDB24E5CAC8}"/>
                  </a:ext>
                </a:extLst>
              </p:cNvPr>
              <p:cNvSpPr/>
              <p:nvPr/>
            </p:nvSpPr>
            <p:spPr>
              <a:xfrm>
                <a:off x="3032273" y="5238352"/>
                <a:ext cx="2156" cy="137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370" extrusionOk="0">
                    <a:moveTo>
                      <a:pt x="262" y="228"/>
                    </a:moveTo>
                    <a:cubicBezTo>
                      <a:pt x="833" y="-58"/>
                      <a:pt x="1500" y="-58"/>
                      <a:pt x="1881" y="133"/>
                    </a:cubicBezTo>
                    <a:cubicBezTo>
                      <a:pt x="2262" y="418"/>
                      <a:pt x="2262" y="704"/>
                      <a:pt x="1786" y="990"/>
                    </a:cubicBezTo>
                    <a:cubicBezTo>
                      <a:pt x="1786" y="990"/>
                      <a:pt x="1691" y="990"/>
                      <a:pt x="1596" y="990"/>
                    </a:cubicBezTo>
                    <a:lnTo>
                      <a:pt x="548" y="323"/>
                    </a:lnTo>
                    <a:cubicBezTo>
                      <a:pt x="548" y="323"/>
                      <a:pt x="167" y="800"/>
                      <a:pt x="548" y="990"/>
                    </a:cubicBezTo>
                    <a:cubicBezTo>
                      <a:pt x="738" y="990"/>
                      <a:pt x="929" y="1181"/>
                      <a:pt x="1119" y="1181"/>
                    </a:cubicBezTo>
                    <a:lnTo>
                      <a:pt x="1119" y="1371"/>
                    </a:lnTo>
                    <a:cubicBezTo>
                      <a:pt x="1119" y="1371"/>
                      <a:pt x="548" y="1371"/>
                      <a:pt x="357" y="1181"/>
                    </a:cubicBezTo>
                    <a:cubicBezTo>
                      <a:pt x="-119" y="895"/>
                      <a:pt x="-119" y="514"/>
                      <a:pt x="357" y="228"/>
                    </a:cubicBezTo>
                    <a:close/>
                    <a:moveTo>
                      <a:pt x="1596" y="800"/>
                    </a:moveTo>
                    <a:cubicBezTo>
                      <a:pt x="1596" y="800"/>
                      <a:pt x="1976" y="418"/>
                      <a:pt x="1691" y="323"/>
                    </a:cubicBezTo>
                    <a:cubicBezTo>
                      <a:pt x="1500" y="133"/>
                      <a:pt x="1024" y="133"/>
                      <a:pt x="738" y="323"/>
                    </a:cubicBezTo>
                    <a:lnTo>
                      <a:pt x="1596" y="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0" name="Google Shape;1474;p33">
                <a:extLst>
                  <a:ext uri="{FF2B5EF4-FFF2-40B4-BE49-F238E27FC236}">
                    <a16:creationId xmlns:a16="http://schemas.microsoft.com/office/drawing/2014/main" id="{EC74ACDE-9E76-14F9-4CBE-958DA86B023C}"/>
                  </a:ext>
                </a:extLst>
              </p:cNvPr>
              <p:cNvSpPr/>
              <p:nvPr/>
            </p:nvSpPr>
            <p:spPr>
              <a:xfrm>
                <a:off x="3022533" y="5236865"/>
                <a:ext cx="3166" cy="2036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36" extrusionOk="0">
                    <a:moveTo>
                      <a:pt x="2096" y="95"/>
                    </a:moveTo>
                    <a:lnTo>
                      <a:pt x="2667" y="476"/>
                    </a:lnTo>
                    <a:cubicBezTo>
                      <a:pt x="3334" y="857"/>
                      <a:pt x="3334" y="1333"/>
                      <a:pt x="2667" y="1714"/>
                    </a:cubicBezTo>
                    <a:cubicBezTo>
                      <a:pt x="2000" y="2096"/>
                      <a:pt x="1143" y="2191"/>
                      <a:pt x="571" y="1714"/>
                    </a:cubicBezTo>
                    <a:lnTo>
                      <a:pt x="0" y="1333"/>
                    </a:lnTo>
                    <a:lnTo>
                      <a:pt x="2191" y="0"/>
                    </a:lnTo>
                    <a:close/>
                    <a:moveTo>
                      <a:pt x="667" y="1524"/>
                    </a:moveTo>
                    <a:cubicBezTo>
                      <a:pt x="1143" y="1810"/>
                      <a:pt x="1810" y="1810"/>
                      <a:pt x="2381" y="1524"/>
                    </a:cubicBezTo>
                    <a:cubicBezTo>
                      <a:pt x="2953" y="1238"/>
                      <a:pt x="2953" y="857"/>
                      <a:pt x="2381" y="571"/>
                    </a:cubicBezTo>
                    <a:lnTo>
                      <a:pt x="2096" y="571"/>
                    </a:lnTo>
                    <a:cubicBezTo>
                      <a:pt x="2096" y="571"/>
                      <a:pt x="381" y="1429"/>
                      <a:pt x="381" y="1429"/>
                    </a:cubicBezTo>
                    <a:lnTo>
                      <a:pt x="571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1" name="Google Shape;1475;p33">
                <a:extLst>
                  <a:ext uri="{FF2B5EF4-FFF2-40B4-BE49-F238E27FC236}">
                    <a16:creationId xmlns:a16="http://schemas.microsoft.com/office/drawing/2014/main" id="{393729F2-F0D5-231D-39E0-4C3A95BECB49}"/>
                  </a:ext>
                </a:extLst>
              </p:cNvPr>
              <p:cNvSpPr/>
              <p:nvPr/>
            </p:nvSpPr>
            <p:spPr>
              <a:xfrm>
                <a:off x="3024795" y="5238747"/>
                <a:ext cx="2251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380" extrusionOk="0">
                    <a:moveTo>
                      <a:pt x="310" y="214"/>
                    </a:moveTo>
                    <a:cubicBezTo>
                      <a:pt x="881" y="-71"/>
                      <a:pt x="1548" y="-71"/>
                      <a:pt x="1929" y="214"/>
                    </a:cubicBezTo>
                    <a:cubicBezTo>
                      <a:pt x="2310" y="405"/>
                      <a:pt x="2405" y="881"/>
                      <a:pt x="1929" y="1167"/>
                    </a:cubicBezTo>
                    <a:cubicBezTo>
                      <a:pt x="1357" y="1452"/>
                      <a:pt x="691" y="1452"/>
                      <a:pt x="310" y="1167"/>
                    </a:cubicBezTo>
                    <a:cubicBezTo>
                      <a:pt x="-72" y="976"/>
                      <a:pt x="-167" y="595"/>
                      <a:pt x="405" y="214"/>
                    </a:cubicBezTo>
                    <a:close/>
                    <a:moveTo>
                      <a:pt x="1548" y="881"/>
                    </a:moveTo>
                    <a:cubicBezTo>
                      <a:pt x="1548" y="881"/>
                      <a:pt x="2024" y="405"/>
                      <a:pt x="1738" y="214"/>
                    </a:cubicBezTo>
                    <a:cubicBezTo>
                      <a:pt x="1452" y="24"/>
                      <a:pt x="976" y="119"/>
                      <a:pt x="595" y="214"/>
                    </a:cubicBezTo>
                    <a:cubicBezTo>
                      <a:pt x="214" y="405"/>
                      <a:pt x="119" y="690"/>
                      <a:pt x="405" y="881"/>
                    </a:cubicBezTo>
                    <a:cubicBezTo>
                      <a:pt x="691" y="1072"/>
                      <a:pt x="1167" y="976"/>
                      <a:pt x="1548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2" name="Google Shape;1476;p33">
                <a:extLst>
                  <a:ext uri="{FF2B5EF4-FFF2-40B4-BE49-F238E27FC236}">
                    <a16:creationId xmlns:a16="http://schemas.microsoft.com/office/drawing/2014/main" id="{0BF0A6C0-A82B-B52C-AD71-7A0BF82DD79F}"/>
                  </a:ext>
                </a:extLst>
              </p:cNvPr>
              <p:cNvSpPr/>
              <p:nvPr/>
            </p:nvSpPr>
            <p:spPr>
              <a:xfrm>
                <a:off x="3026438" y="5239437"/>
                <a:ext cx="3429" cy="209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2095" extrusionOk="0">
                    <a:moveTo>
                      <a:pt x="1238" y="0"/>
                    </a:moveTo>
                    <a:lnTo>
                      <a:pt x="1524" y="190"/>
                    </a:lnTo>
                    <a:lnTo>
                      <a:pt x="762" y="857"/>
                    </a:lnTo>
                    <a:cubicBezTo>
                      <a:pt x="762" y="857"/>
                      <a:pt x="572" y="1048"/>
                      <a:pt x="381" y="1143"/>
                    </a:cubicBezTo>
                    <a:lnTo>
                      <a:pt x="381" y="1143"/>
                    </a:lnTo>
                    <a:cubicBezTo>
                      <a:pt x="381" y="1143"/>
                      <a:pt x="762" y="1048"/>
                      <a:pt x="953" y="953"/>
                    </a:cubicBezTo>
                    <a:lnTo>
                      <a:pt x="2191" y="571"/>
                    </a:lnTo>
                    <a:lnTo>
                      <a:pt x="2477" y="571"/>
                    </a:lnTo>
                    <a:cubicBezTo>
                      <a:pt x="2477" y="571"/>
                      <a:pt x="1810" y="1429"/>
                      <a:pt x="1810" y="1429"/>
                    </a:cubicBezTo>
                    <a:cubicBezTo>
                      <a:pt x="1715" y="1524"/>
                      <a:pt x="1619" y="1619"/>
                      <a:pt x="1429" y="1810"/>
                    </a:cubicBezTo>
                    <a:lnTo>
                      <a:pt x="1429" y="1810"/>
                    </a:lnTo>
                    <a:cubicBezTo>
                      <a:pt x="1429" y="1810"/>
                      <a:pt x="1810" y="1714"/>
                      <a:pt x="2000" y="1619"/>
                    </a:cubicBezTo>
                    <a:lnTo>
                      <a:pt x="3143" y="1238"/>
                    </a:lnTo>
                    <a:lnTo>
                      <a:pt x="3429" y="1429"/>
                    </a:lnTo>
                    <a:lnTo>
                      <a:pt x="1334" y="2096"/>
                    </a:lnTo>
                    <a:lnTo>
                      <a:pt x="953" y="1905"/>
                    </a:lnTo>
                    <a:lnTo>
                      <a:pt x="1619" y="1238"/>
                    </a:lnTo>
                    <a:cubicBezTo>
                      <a:pt x="1619" y="1238"/>
                      <a:pt x="1905" y="1048"/>
                      <a:pt x="2000" y="857"/>
                    </a:cubicBezTo>
                    <a:lnTo>
                      <a:pt x="2000" y="857"/>
                    </a:lnTo>
                    <a:cubicBezTo>
                      <a:pt x="2000" y="857"/>
                      <a:pt x="1619" y="953"/>
                      <a:pt x="1429" y="1048"/>
                    </a:cubicBezTo>
                    <a:lnTo>
                      <a:pt x="286" y="1429"/>
                    </a:lnTo>
                    <a:lnTo>
                      <a:pt x="0" y="1238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3" name="Google Shape;1477;p33">
                <a:extLst>
                  <a:ext uri="{FF2B5EF4-FFF2-40B4-BE49-F238E27FC236}">
                    <a16:creationId xmlns:a16="http://schemas.microsoft.com/office/drawing/2014/main" id="{5EDDA61C-2B6B-FD4B-318B-37B26E628996}"/>
                  </a:ext>
                </a:extLst>
              </p:cNvPr>
              <p:cNvSpPr/>
              <p:nvPr/>
            </p:nvSpPr>
            <p:spPr>
              <a:xfrm>
                <a:off x="3028534" y="5240961"/>
                <a:ext cx="2719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4" extrusionOk="0">
                    <a:moveTo>
                      <a:pt x="1715" y="0"/>
                    </a:moveTo>
                    <a:lnTo>
                      <a:pt x="1905" y="0"/>
                    </a:lnTo>
                    <a:cubicBezTo>
                      <a:pt x="1905" y="0"/>
                      <a:pt x="1715" y="286"/>
                      <a:pt x="1715" y="286"/>
                    </a:cubicBezTo>
                    <a:lnTo>
                      <a:pt x="1715" y="286"/>
                    </a:lnTo>
                    <a:cubicBezTo>
                      <a:pt x="1715" y="286"/>
                      <a:pt x="2286" y="286"/>
                      <a:pt x="2477" y="476"/>
                    </a:cubicBezTo>
                    <a:cubicBezTo>
                      <a:pt x="2858" y="667"/>
                      <a:pt x="2762" y="857"/>
                      <a:pt x="2381" y="1143"/>
                    </a:cubicBezTo>
                    <a:lnTo>
                      <a:pt x="1334" y="1714"/>
                    </a:lnTo>
                    <a:lnTo>
                      <a:pt x="1048" y="1524"/>
                    </a:lnTo>
                    <a:lnTo>
                      <a:pt x="2096" y="953"/>
                    </a:lnTo>
                    <a:cubicBezTo>
                      <a:pt x="2096" y="953"/>
                      <a:pt x="2477" y="667"/>
                      <a:pt x="2191" y="571"/>
                    </a:cubicBezTo>
                    <a:cubicBezTo>
                      <a:pt x="2000" y="476"/>
                      <a:pt x="1810" y="476"/>
                      <a:pt x="1429" y="476"/>
                    </a:cubicBezTo>
                    <a:lnTo>
                      <a:pt x="286" y="1143"/>
                    </a:lnTo>
                    <a:lnTo>
                      <a:pt x="0" y="953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2" name="Google Shape;1478;p33">
              <a:extLst>
                <a:ext uri="{FF2B5EF4-FFF2-40B4-BE49-F238E27FC236}">
                  <a16:creationId xmlns:a16="http://schemas.microsoft.com/office/drawing/2014/main" id="{CB1423A6-3832-33F6-83B6-8DD0E9BF252B}"/>
                </a:ext>
              </a:extLst>
            </p:cNvPr>
            <p:cNvSpPr/>
            <p:nvPr/>
          </p:nvSpPr>
          <p:spPr>
            <a:xfrm>
              <a:off x="7711402" y="2636634"/>
              <a:ext cx="75482" cy="43543"/>
            </a:xfrm>
            <a:custGeom>
              <a:avLst/>
              <a:gdLst/>
              <a:ahLst/>
              <a:cxnLst/>
              <a:rect l="l" t="t" r="r" b="b"/>
              <a:pathLst>
                <a:path w="26955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4" y="15693"/>
                    <a:pt x="14288" y="15693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3"/>
                    <a:pt x="26956" y="7692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3" name="Google Shape;1479;p33">
              <a:extLst>
                <a:ext uri="{FF2B5EF4-FFF2-40B4-BE49-F238E27FC236}">
                  <a16:creationId xmlns:a16="http://schemas.microsoft.com/office/drawing/2014/main" id="{1C0B2DC3-2D82-0590-AB9A-30B64A848098}"/>
                </a:ext>
              </a:extLst>
            </p:cNvPr>
            <p:cNvSpPr/>
            <p:nvPr/>
          </p:nvSpPr>
          <p:spPr>
            <a:xfrm>
              <a:off x="7711469" y="2629166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2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4" name="Google Shape;1480;p33">
              <a:extLst>
                <a:ext uri="{FF2B5EF4-FFF2-40B4-BE49-F238E27FC236}">
                  <a16:creationId xmlns:a16="http://schemas.microsoft.com/office/drawing/2014/main" id="{12F393A8-B4A9-8D72-CE20-88D1E6EFCBBA}"/>
                </a:ext>
              </a:extLst>
            </p:cNvPr>
            <p:cNvGrpSpPr/>
            <p:nvPr/>
          </p:nvGrpSpPr>
          <p:grpSpPr>
            <a:xfrm>
              <a:off x="7732740" y="2640835"/>
              <a:ext cx="32419" cy="20807"/>
              <a:chOff x="3064729" y="5236865"/>
              <a:chExt cx="11577" cy="7430"/>
            </a:xfrm>
          </p:grpSpPr>
          <p:sp>
            <p:nvSpPr>
              <p:cNvPr id="5729" name="Google Shape;1481;p33">
                <a:extLst>
                  <a:ext uri="{FF2B5EF4-FFF2-40B4-BE49-F238E27FC236}">
                    <a16:creationId xmlns:a16="http://schemas.microsoft.com/office/drawing/2014/main" id="{D88A95DE-D727-101D-0626-4E52FC7F7601}"/>
                  </a:ext>
                </a:extLst>
              </p:cNvPr>
              <p:cNvSpPr/>
              <p:nvPr/>
            </p:nvSpPr>
            <p:spPr>
              <a:xfrm>
                <a:off x="3068729" y="5236865"/>
                <a:ext cx="3810" cy="219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190" extrusionOk="0">
                    <a:moveTo>
                      <a:pt x="2191" y="0"/>
                    </a:moveTo>
                    <a:lnTo>
                      <a:pt x="2477" y="190"/>
                    </a:lnTo>
                    <a:lnTo>
                      <a:pt x="1905" y="1429"/>
                    </a:lnTo>
                    <a:lnTo>
                      <a:pt x="1715" y="1810"/>
                    </a:lnTo>
                    <a:lnTo>
                      <a:pt x="1715" y="1810"/>
                    </a:lnTo>
                    <a:cubicBezTo>
                      <a:pt x="1715" y="1810"/>
                      <a:pt x="2191" y="1524"/>
                      <a:pt x="2381" y="1429"/>
                    </a:cubicBezTo>
                    <a:lnTo>
                      <a:pt x="3524" y="762"/>
                    </a:lnTo>
                    <a:lnTo>
                      <a:pt x="3810" y="762"/>
                    </a:lnTo>
                    <a:cubicBezTo>
                      <a:pt x="3810" y="762"/>
                      <a:pt x="1619" y="2191"/>
                      <a:pt x="1619" y="2191"/>
                    </a:cubicBezTo>
                    <a:lnTo>
                      <a:pt x="1334" y="2000"/>
                    </a:lnTo>
                    <a:lnTo>
                      <a:pt x="1905" y="762"/>
                    </a:lnTo>
                    <a:lnTo>
                      <a:pt x="2096" y="381"/>
                    </a:lnTo>
                    <a:lnTo>
                      <a:pt x="2096" y="381"/>
                    </a:lnTo>
                    <a:cubicBezTo>
                      <a:pt x="2096" y="381"/>
                      <a:pt x="1715" y="667"/>
                      <a:pt x="1429" y="762"/>
                    </a:cubicBezTo>
                    <a:lnTo>
                      <a:pt x="286" y="1429"/>
                    </a:lnTo>
                    <a:lnTo>
                      <a:pt x="0" y="1429"/>
                    </a:lnTo>
                    <a:cubicBezTo>
                      <a:pt x="0" y="1429"/>
                      <a:pt x="2191" y="0"/>
                      <a:pt x="2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0" name="Google Shape;1482;p33">
                <a:extLst>
                  <a:ext uri="{FF2B5EF4-FFF2-40B4-BE49-F238E27FC236}">
                    <a16:creationId xmlns:a16="http://schemas.microsoft.com/office/drawing/2014/main" id="{44B052EE-3B1E-D70D-F8C7-FC8339219C8F}"/>
                  </a:ext>
                </a:extLst>
              </p:cNvPr>
              <p:cNvSpPr/>
              <p:nvPr/>
            </p:nvSpPr>
            <p:spPr>
              <a:xfrm>
                <a:off x="3071161" y="5238484"/>
                <a:ext cx="2711" cy="1714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714" extrusionOk="0">
                    <a:moveTo>
                      <a:pt x="330" y="571"/>
                    </a:moveTo>
                    <a:lnTo>
                      <a:pt x="1378" y="0"/>
                    </a:lnTo>
                    <a:lnTo>
                      <a:pt x="1664" y="191"/>
                    </a:lnTo>
                    <a:lnTo>
                      <a:pt x="616" y="762"/>
                    </a:lnTo>
                    <a:cubicBezTo>
                      <a:pt x="616" y="762"/>
                      <a:pt x="235" y="1048"/>
                      <a:pt x="521" y="1238"/>
                    </a:cubicBezTo>
                    <a:cubicBezTo>
                      <a:pt x="711" y="1334"/>
                      <a:pt x="902" y="1334"/>
                      <a:pt x="1283" y="1238"/>
                    </a:cubicBezTo>
                    <a:lnTo>
                      <a:pt x="2426" y="571"/>
                    </a:lnTo>
                    <a:lnTo>
                      <a:pt x="2712" y="762"/>
                    </a:lnTo>
                    <a:lnTo>
                      <a:pt x="1092" y="1714"/>
                    </a:lnTo>
                    <a:lnTo>
                      <a:pt x="902" y="1524"/>
                    </a:lnTo>
                    <a:lnTo>
                      <a:pt x="1092" y="1524"/>
                    </a:lnTo>
                    <a:cubicBezTo>
                      <a:pt x="1092" y="1524"/>
                      <a:pt x="1092" y="1334"/>
                      <a:pt x="1092" y="1334"/>
                    </a:cubicBezTo>
                    <a:cubicBezTo>
                      <a:pt x="807" y="1334"/>
                      <a:pt x="521" y="1334"/>
                      <a:pt x="235" y="1238"/>
                    </a:cubicBezTo>
                    <a:cubicBezTo>
                      <a:pt x="-146" y="1048"/>
                      <a:pt x="-51" y="857"/>
                      <a:pt x="426" y="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1" name="Google Shape;1483;p33">
                <a:extLst>
                  <a:ext uri="{FF2B5EF4-FFF2-40B4-BE49-F238E27FC236}">
                    <a16:creationId xmlns:a16="http://schemas.microsoft.com/office/drawing/2014/main" id="{1F15A7CF-FBEE-4B25-1E79-989AE18277C4}"/>
                  </a:ext>
                </a:extLst>
              </p:cNvPr>
              <p:cNvSpPr/>
              <p:nvPr/>
            </p:nvSpPr>
            <p:spPr>
              <a:xfrm>
                <a:off x="3072635" y="5239532"/>
                <a:ext cx="3671" cy="228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2285" extrusionOk="0">
                    <a:moveTo>
                      <a:pt x="1715" y="0"/>
                    </a:moveTo>
                    <a:lnTo>
                      <a:pt x="1905" y="0"/>
                    </a:lnTo>
                    <a:cubicBezTo>
                      <a:pt x="1905" y="0"/>
                      <a:pt x="1715" y="286"/>
                      <a:pt x="1715" y="286"/>
                    </a:cubicBezTo>
                    <a:lnTo>
                      <a:pt x="1715" y="286"/>
                    </a:lnTo>
                    <a:cubicBezTo>
                      <a:pt x="1715" y="286"/>
                      <a:pt x="2286" y="286"/>
                      <a:pt x="2477" y="476"/>
                    </a:cubicBezTo>
                    <a:cubicBezTo>
                      <a:pt x="2762" y="571"/>
                      <a:pt x="2762" y="762"/>
                      <a:pt x="2572" y="952"/>
                    </a:cubicBezTo>
                    <a:cubicBezTo>
                      <a:pt x="2953" y="952"/>
                      <a:pt x="3238" y="952"/>
                      <a:pt x="3429" y="1048"/>
                    </a:cubicBezTo>
                    <a:cubicBezTo>
                      <a:pt x="3810" y="1238"/>
                      <a:pt x="3715" y="1429"/>
                      <a:pt x="3334" y="1714"/>
                    </a:cubicBezTo>
                    <a:lnTo>
                      <a:pt x="2286" y="2286"/>
                    </a:lnTo>
                    <a:lnTo>
                      <a:pt x="2000" y="2096"/>
                    </a:lnTo>
                    <a:lnTo>
                      <a:pt x="3048" y="1524"/>
                    </a:lnTo>
                    <a:cubicBezTo>
                      <a:pt x="3048" y="1524"/>
                      <a:pt x="3429" y="1238"/>
                      <a:pt x="3143" y="1143"/>
                    </a:cubicBezTo>
                    <a:cubicBezTo>
                      <a:pt x="3048" y="1143"/>
                      <a:pt x="2762" y="1048"/>
                      <a:pt x="2477" y="1048"/>
                    </a:cubicBezTo>
                    <a:lnTo>
                      <a:pt x="1334" y="1714"/>
                    </a:lnTo>
                    <a:lnTo>
                      <a:pt x="1048" y="1524"/>
                    </a:lnTo>
                    <a:lnTo>
                      <a:pt x="2000" y="952"/>
                    </a:lnTo>
                    <a:cubicBezTo>
                      <a:pt x="2000" y="952"/>
                      <a:pt x="2381" y="667"/>
                      <a:pt x="2096" y="571"/>
                    </a:cubicBezTo>
                    <a:cubicBezTo>
                      <a:pt x="2000" y="571"/>
                      <a:pt x="1715" y="476"/>
                      <a:pt x="1429" y="571"/>
                    </a:cubicBezTo>
                    <a:lnTo>
                      <a:pt x="286" y="1238"/>
                    </a:lnTo>
                    <a:lnTo>
                      <a:pt x="0" y="1048"/>
                    </a:lnTo>
                    <a:lnTo>
                      <a:pt x="1619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2" name="Google Shape;1484;p33">
                <a:extLst>
                  <a:ext uri="{FF2B5EF4-FFF2-40B4-BE49-F238E27FC236}">
                    <a16:creationId xmlns:a16="http://schemas.microsoft.com/office/drawing/2014/main" id="{893E9CD6-32D0-2875-0358-2EF6C87BF463}"/>
                  </a:ext>
                </a:extLst>
              </p:cNvPr>
              <p:cNvSpPr/>
              <p:nvPr/>
            </p:nvSpPr>
            <p:spPr>
              <a:xfrm>
                <a:off x="3064729" y="5239247"/>
                <a:ext cx="2571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904" extrusionOk="0">
                    <a:moveTo>
                      <a:pt x="2286" y="0"/>
                    </a:moveTo>
                    <a:lnTo>
                      <a:pt x="2572" y="190"/>
                    </a:lnTo>
                    <a:lnTo>
                      <a:pt x="571" y="1333"/>
                    </a:lnTo>
                    <a:lnTo>
                      <a:pt x="1524" y="1905"/>
                    </a:lnTo>
                    <a:lnTo>
                      <a:pt x="1238" y="1905"/>
                    </a:lnTo>
                    <a:cubicBezTo>
                      <a:pt x="1238" y="1905"/>
                      <a:pt x="0" y="1333"/>
                      <a:pt x="0" y="1333"/>
                    </a:cubicBezTo>
                    <a:lnTo>
                      <a:pt x="2191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3" name="Google Shape;1485;p33">
                <a:extLst>
                  <a:ext uri="{FF2B5EF4-FFF2-40B4-BE49-F238E27FC236}">
                    <a16:creationId xmlns:a16="http://schemas.microsoft.com/office/drawing/2014/main" id="{0D193EE1-7E20-133B-E81F-8D43A361EB87}"/>
                  </a:ext>
                </a:extLst>
              </p:cNvPr>
              <p:cNvSpPr/>
              <p:nvPr/>
            </p:nvSpPr>
            <p:spPr>
              <a:xfrm>
                <a:off x="3066693" y="5240651"/>
                <a:ext cx="2264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381" extrusionOk="0">
                    <a:moveTo>
                      <a:pt x="322" y="214"/>
                    </a:moveTo>
                    <a:cubicBezTo>
                      <a:pt x="894" y="-71"/>
                      <a:pt x="1561" y="-71"/>
                      <a:pt x="1942" y="214"/>
                    </a:cubicBezTo>
                    <a:cubicBezTo>
                      <a:pt x="2323" y="405"/>
                      <a:pt x="2418" y="786"/>
                      <a:pt x="1942" y="1167"/>
                    </a:cubicBezTo>
                    <a:cubicBezTo>
                      <a:pt x="1370" y="1453"/>
                      <a:pt x="704" y="1453"/>
                      <a:pt x="322" y="1167"/>
                    </a:cubicBezTo>
                    <a:cubicBezTo>
                      <a:pt x="-59" y="976"/>
                      <a:pt x="-154" y="595"/>
                      <a:pt x="322" y="214"/>
                    </a:cubicBezTo>
                    <a:close/>
                    <a:moveTo>
                      <a:pt x="1561" y="976"/>
                    </a:moveTo>
                    <a:cubicBezTo>
                      <a:pt x="1561" y="976"/>
                      <a:pt x="1942" y="500"/>
                      <a:pt x="1751" y="310"/>
                    </a:cubicBezTo>
                    <a:cubicBezTo>
                      <a:pt x="1465" y="119"/>
                      <a:pt x="989" y="214"/>
                      <a:pt x="704" y="310"/>
                    </a:cubicBezTo>
                    <a:cubicBezTo>
                      <a:pt x="322" y="500"/>
                      <a:pt x="227" y="786"/>
                      <a:pt x="513" y="976"/>
                    </a:cubicBezTo>
                    <a:cubicBezTo>
                      <a:pt x="799" y="1167"/>
                      <a:pt x="1275" y="1072"/>
                      <a:pt x="1656" y="9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4" name="Google Shape;1486;p33">
                <a:extLst>
                  <a:ext uri="{FF2B5EF4-FFF2-40B4-BE49-F238E27FC236}">
                    <a16:creationId xmlns:a16="http://schemas.microsoft.com/office/drawing/2014/main" id="{6BF5848C-C871-3EE6-7F76-97BABBC907CB}"/>
                  </a:ext>
                </a:extLst>
              </p:cNvPr>
              <p:cNvSpPr/>
              <p:nvPr/>
            </p:nvSpPr>
            <p:spPr>
              <a:xfrm>
                <a:off x="3068468" y="5241699"/>
                <a:ext cx="2262" cy="1261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261" extrusionOk="0">
                    <a:moveTo>
                      <a:pt x="357" y="214"/>
                    </a:moveTo>
                    <a:cubicBezTo>
                      <a:pt x="929" y="-71"/>
                      <a:pt x="1595" y="-71"/>
                      <a:pt x="1976" y="214"/>
                    </a:cubicBezTo>
                    <a:cubicBezTo>
                      <a:pt x="2167" y="309"/>
                      <a:pt x="2262" y="500"/>
                      <a:pt x="2262" y="595"/>
                    </a:cubicBezTo>
                    <a:lnTo>
                      <a:pt x="1976" y="595"/>
                    </a:lnTo>
                    <a:cubicBezTo>
                      <a:pt x="1976" y="595"/>
                      <a:pt x="1976" y="405"/>
                      <a:pt x="1786" y="309"/>
                    </a:cubicBezTo>
                    <a:cubicBezTo>
                      <a:pt x="1500" y="119"/>
                      <a:pt x="1024" y="119"/>
                      <a:pt x="643" y="309"/>
                    </a:cubicBezTo>
                    <a:cubicBezTo>
                      <a:pt x="262" y="500"/>
                      <a:pt x="262" y="786"/>
                      <a:pt x="547" y="976"/>
                    </a:cubicBezTo>
                    <a:cubicBezTo>
                      <a:pt x="738" y="976"/>
                      <a:pt x="929" y="1072"/>
                      <a:pt x="1119" y="1072"/>
                    </a:cubicBezTo>
                    <a:lnTo>
                      <a:pt x="1119" y="1262"/>
                    </a:lnTo>
                    <a:cubicBezTo>
                      <a:pt x="1119" y="1262"/>
                      <a:pt x="547" y="1262"/>
                      <a:pt x="357" y="1072"/>
                    </a:cubicBezTo>
                    <a:cubicBezTo>
                      <a:pt x="-119" y="786"/>
                      <a:pt x="-119" y="405"/>
                      <a:pt x="357" y="1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5" name="Google Shape;1487;p33">
                <a:extLst>
                  <a:ext uri="{FF2B5EF4-FFF2-40B4-BE49-F238E27FC236}">
                    <a16:creationId xmlns:a16="http://schemas.microsoft.com/office/drawing/2014/main" id="{827553C3-EA46-1B3A-1137-D9CB7B19633A}"/>
                  </a:ext>
                </a:extLst>
              </p:cNvPr>
              <p:cNvSpPr/>
              <p:nvPr/>
            </p:nvSpPr>
            <p:spPr>
              <a:xfrm>
                <a:off x="3069682" y="5242009"/>
                <a:ext cx="2857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286" extrusionOk="0">
                    <a:moveTo>
                      <a:pt x="2381" y="0"/>
                    </a:moveTo>
                    <a:lnTo>
                      <a:pt x="2667" y="191"/>
                    </a:lnTo>
                    <a:lnTo>
                      <a:pt x="1048" y="1143"/>
                    </a:lnTo>
                    <a:lnTo>
                      <a:pt x="1048" y="1143"/>
                    </a:lnTo>
                    <a:cubicBezTo>
                      <a:pt x="1048" y="1143"/>
                      <a:pt x="2572" y="1048"/>
                      <a:pt x="2572" y="1048"/>
                    </a:cubicBezTo>
                    <a:lnTo>
                      <a:pt x="2858" y="1238"/>
                    </a:lnTo>
                    <a:lnTo>
                      <a:pt x="1714" y="1238"/>
                    </a:lnTo>
                    <a:cubicBezTo>
                      <a:pt x="1714" y="1238"/>
                      <a:pt x="1334" y="2286"/>
                      <a:pt x="1334" y="2286"/>
                    </a:cubicBezTo>
                    <a:lnTo>
                      <a:pt x="1048" y="2096"/>
                    </a:lnTo>
                    <a:lnTo>
                      <a:pt x="1334" y="1334"/>
                    </a:lnTo>
                    <a:lnTo>
                      <a:pt x="667" y="1334"/>
                    </a:lnTo>
                    <a:cubicBezTo>
                      <a:pt x="667" y="1334"/>
                      <a:pt x="286" y="1619"/>
                      <a:pt x="286" y="1619"/>
                    </a:cubicBezTo>
                    <a:lnTo>
                      <a:pt x="0" y="1429"/>
                    </a:lnTo>
                    <a:lnTo>
                      <a:pt x="23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5" name="Google Shape;1488;p33">
              <a:extLst>
                <a:ext uri="{FF2B5EF4-FFF2-40B4-BE49-F238E27FC236}">
                  <a16:creationId xmlns:a16="http://schemas.microsoft.com/office/drawing/2014/main" id="{B1A98EA4-0FF2-D3B2-442C-3D2736F42228}"/>
                </a:ext>
              </a:extLst>
            </p:cNvPr>
            <p:cNvSpPr/>
            <p:nvPr/>
          </p:nvSpPr>
          <p:spPr>
            <a:xfrm>
              <a:off x="7440671" y="2479792"/>
              <a:ext cx="125627" cy="72418"/>
            </a:xfrm>
            <a:custGeom>
              <a:avLst/>
              <a:gdLst/>
              <a:ahLst/>
              <a:cxnLst/>
              <a:rect l="l" t="t" r="r" b="b"/>
              <a:pathLst>
                <a:path w="44862" h="25860" extrusionOk="0">
                  <a:moveTo>
                    <a:pt x="41338" y="15502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524" y="5215"/>
                  </a:lnTo>
                  <a:lnTo>
                    <a:pt x="0" y="5215"/>
                  </a:lnTo>
                  <a:lnTo>
                    <a:pt x="0" y="7787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29718" y="25503"/>
                  </a:lnTo>
                  <a:cubicBezTo>
                    <a:pt x="30575" y="25980"/>
                    <a:pt x="32099" y="25980"/>
                    <a:pt x="32957" y="25503"/>
                  </a:cubicBezTo>
                  <a:lnTo>
                    <a:pt x="44196" y="19026"/>
                  </a:lnTo>
                  <a:cubicBezTo>
                    <a:pt x="44196" y="19026"/>
                    <a:pt x="44863" y="18455"/>
                    <a:pt x="44863" y="18074"/>
                  </a:cubicBezTo>
                  <a:lnTo>
                    <a:pt x="44863" y="15502"/>
                  </a:lnTo>
                  <a:lnTo>
                    <a:pt x="41338" y="155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6" name="Google Shape;1489;p33">
              <a:extLst>
                <a:ext uri="{FF2B5EF4-FFF2-40B4-BE49-F238E27FC236}">
                  <a16:creationId xmlns:a16="http://schemas.microsoft.com/office/drawing/2014/main" id="{BC04F2AA-4622-2872-DCA4-8C735EF69D94}"/>
                </a:ext>
              </a:extLst>
            </p:cNvPr>
            <p:cNvSpPr/>
            <p:nvPr/>
          </p:nvSpPr>
          <p:spPr>
            <a:xfrm>
              <a:off x="7440540" y="2472590"/>
              <a:ext cx="125694" cy="72418"/>
            </a:xfrm>
            <a:custGeom>
              <a:avLst/>
              <a:gdLst/>
              <a:ahLst/>
              <a:cxnLst/>
              <a:rect l="l" t="t" r="r" b="b"/>
              <a:pathLst>
                <a:path w="44886" h="25860" extrusionOk="0">
                  <a:moveTo>
                    <a:pt x="33004" y="25503"/>
                  </a:moveTo>
                  <a:cubicBezTo>
                    <a:pt x="32147" y="25979"/>
                    <a:pt x="30623" y="25979"/>
                    <a:pt x="29766" y="25503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44244" y="17121"/>
                  </a:lnTo>
                  <a:cubicBezTo>
                    <a:pt x="45101" y="17597"/>
                    <a:pt x="45101" y="18455"/>
                    <a:pt x="44244" y="19026"/>
                  </a:cubicBezTo>
                  <a:lnTo>
                    <a:pt x="33004" y="255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7" name="Google Shape;1490;p33">
              <a:extLst>
                <a:ext uri="{FF2B5EF4-FFF2-40B4-BE49-F238E27FC236}">
                  <a16:creationId xmlns:a16="http://schemas.microsoft.com/office/drawing/2014/main" id="{3D03EC58-CF14-D9F3-E074-59E9DC5AB92B}"/>
                </a:ext>
              </a:extLst>
            </p:cNvPr>
            <p:cNvGrpSpPr/>
            <p:nvPr/>
          </p:nvGrpSpPr>
          <p:grpSpPr>
            <a:xfrm>
              <a:off x="7455608" y="2488796"/>
              <a:ext cx="72998" cy="44543"/>
              <a:chOff x="2965764" y="5182573"/>
              <a:chExt cx="26068" cy="15906"/>
            </a:xfrm>
          </p:grpSpPr>
          <p:sp>
            <p:nvSpPr>
              <p:cNvPr id="5720" name="Google Shape;1491;p33">
                <a:extLst>
                  <a:ext uri="{FF2B5EF4-FFF2-40B4-BE49-F238E27FC236}">
                    <a16:creationId xmlns:a16="http://schemas.microsoft.com/office/drawing/2014/main" id="{F0361A41-F5FB-0DA7-742E-BF7BD81E4FC6}"/>
                  </a:ext>
                </a:extLst>
              </p:cNvPr>
              <p:cNvSpPr/>
              <p:nvPr/>
            </p:nvSpPr>
            <p:spPr>
              <a:xfrm>
                <a:off x="2965764" y="5182573"/>
                <a:ext cx="5422" cy="3187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3187" extrusionOk="0">
                    <a:moveTo>
                      <a:pt x="3524" y="0"/>
                    </a:moveTo>
                    <a:lnTo>
                      <a:pt x="4667" y="667"/>
                    </a:lnTo>
                    <a:cubicBezTo>
                      <a:pt x="5429" y="1143"/>
                      <a:pt x="5715" y="1524"/>
                      <a:pt x="5048" y="1905"/>
                    </a:cubicBezTo>
                    <a:cubicBezTo>
                      <a:pt x="4667" y="2096"/>
                      <a:pt x="4191" y="2191"/>
                      <a:pt x="3715" y="2000"/>
                    </a:cubicBezTo>
                    <a:lnTo>
                      <a:pt x="3715" y="2000"/>
                    </a:lnTo>
                    <a:cubicBezTo>
                      <a:pt x="3715" y="2000"/>
                      <a:pt x="4096" y="2667"/>
                      <a:pt x="3620" y="2953"/>
                    </a:cubicBezTo>
                    <a:cubicBezTo>
                      <a:pt x="2858" y="3334"/>
                      <a:pt x="2000" y="3238"/>
                      <a:pt x="1143" y="2762"/>
                    </a:cubicBezTo>
                    <a:lnTo>
                      <a:pt x="0" y="2096"/>
                    </a:lnTo>
                    <a:lnTo>
                      <a:pt x="3715" y="0"/>
                    </a:lnTo>
                    <a:close/>
                    <a:moveTo>
                      <a:pt x="1334" y="2572"/>
                    </a:moveTo>
                    <a:cubicBezTo>
                      <a:pt x="2000" y="2953"/>
                      <a:pt x="2572" y="3048"/>
                      <a:pt x="3048" y="2762"/>
                    </a:cubicBezTo>
                    <a:cubicBezTo>
                      <a:pt x="3524" y="2477"/>
                      <a:pt x="3334" y="2191"/>
                      <a:pt x="2667" y="1810"/>
                    </a:cubicBezTo>
                    <a:lnTo>
                      <a:pt x="2000" y="1429"/>
                    </a:lnTo>
                    <a:lnTo>
                      <a:pt x="571" y="2191"/>
                    </a:lnTo>
                    <a:lnTo>
                      <a:pt x="1238" y="2572"/>
                    </a:lnTo>
                    <a:close/>
                    <a:moveTo>
                      <a:pt x="2953" y="1524"/>
                    </a:moveTo>
                    <a:cubicBezTo>
                      <a:pt x="3620" y="1905"/>
                      <a:pt x="4096" y="1905"/>
                      <a:pt x="4477" y="1714"/>
                    </a:cubicBezTo>
                    <a:cubicBezTo>
                      <a:pt x="4858" y="1429"/>
                      <a:pt x="4763" y="1238"/>
                      <a:pt x="4191" y="857"/>
                    </a:cubicBezTo>
                    <a:lnTo>
                      <a:pt x="3620" y="571"/>
                    </a:lnTo>
                    <a:lnTo>
                      <a:pt x="2381" y="1238"/>
                    </a:lnTo>
                    <a:lnTo>
                      <a:pt x="2953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1" name="Google Shape;1492;p33">
                <a:extLst>
                  <a:ext uri="{FF2B5EF4-FFF2-40B4-BE49-F238E27FC236}">
                    <a16:creationId xmlns:a16="http://schemas.microsoft.com/office/drawing/2014/main" id="{EFC00DAB-33A4-884D-B2DE-CDF9B2DA7574}"/>
                  </a:ext>
                </a:extLst>
              </p:cNvPr>
              <p:cNvSpPr/>
              <p:nvPr/>
            </p:nvSpPr>
            <p:spPr>
              <a:xfrm>
                <a:off x="2969027" y="5185144"/>
                <a:ext cx="410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476" extrusionOk="0">
                    <a:moveTo>
                      <a:pt x="357" y="953"/>
                    </a:moveTo>
                    <a:cubicBezTo>
                      <a:pt x="929" y="571"/>
                      <a:pt x="1786" y="762"/>
                      <a:pt x="3119" y="1334"/>
                    </a:cubicBezTo>
                    <a:cubicBezTo>
                      <a:pt x="3501" y="1143"/>
                      <a:pt x="3691" y="857"/>
                      <a:pt x="3215" y="571"/>
                    </a:cubicBezTo>
                    <a:cubicBezTo>
                      <a:pt x="2929" y="381"/>
                      <a:pt x="2453" y="286"/>
                      <a:pt x="2072" y="286"/>
                    </a:cubicBezTo>
                    <a:lnTo>
                      <a:pt x="2262" y="0"/>
                    </a:lnTo>
                    <a:cubicBezTo>
                      <a:pt x="2262" y="0"/>
                      <a:pt x="3215" y="191"/>
                      <a:pt x="3691" y="381"/>
                    </a:cubicBezTo>
                    <a:cubicBezTo>
                      <a:pt x="4358" y="762"/>
                      <a:pt x="4167" y="1143"/>
                      <a:pt x="3501" y="1524"/>
                    </a:cubicBezTo>
                    <a:lnTo>
                      <a:pt x="1786" y="2477"/>
                    </a:lnTo>
                    <a:lnTo>
                      <a:pt x="1405" y="2286"/>
                    </a:lnTo>
                    <a:lnTo>
                      <a:pt x="1691" y="2096"/>
                    </a:lnTo>
                    <a:lnTo>
                      <a:pt x="1691" y="2096"/>
                    </a:lnTo>
                    <a:cubicBezTo>
                      <a:pt x="1214" y="2096"/>
                      <a:pt x="738" y="2096"/>
                      <a:pt x="357" y="1810"/>
                    </a:cubicBezTo>
                    <a:cubicBezTo>
                      <a:pt x="-119" y="1524"/>
                      <a:pt x="-119" y="1143"/>
                      <a:pt x="357" y="953"/>
                    </a:cubicBezTo>
                    <a:close/>
                    <a:moveTo>
                      <a:pt x="1976" y="1905"/>
                    </a:moveTo>
                    <a:lnTo>
                      <a:pt x="2738" y="1429"/>
                    </a:lnTo>
                    <a:cubicBezTo>
                      <a:pt x="1691" y="953"/>
                      <a:pt x="1119" y="953"/>
                      <a:pt x="834" y="1143"/>
                    </a:cubicBezTo>
                    <a:cubicBezTo>
                      <a:pt x="548" y="1334"/>
                      <a:pt x="643" y="1524"/>
                      <a:pt x="834" y="1619"/>
                    </a:cubicBezTo>
                    <a:cubicBezTo>
                      <a:pt x="1119" y="1810"/>
                      <a:pt x="1405" y="1810"/>
                      <a:pt x="1976" y="18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2" name="Google Shape;1493;p33">
                <a:extLst>
                  <a:ext uri="{FF2B5EF4-FFF2-40B4-BE49-F238E27FC236}">
                    <a16:creationId xmlns:a16="http://schemas.microsoft.com/office/drawing/2014/main" id="{4AE51E62-2B24-F6EC-194D-AD60D5FAA62B}"/>
                  </a:ext>
                </a:extLst>
              </p:cNvPr>
              <p:cNvSpPr/>
              <p:nvPr/>
            </p:nvSpPr>
            <p:spPr>
              <a:xfrm>
                <a:off x="2972157" y="5186883"/>
                <a:ext cx="3893" cy="2262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2262" extrusionOk="0">
                    <a:moveTo>
                      <a:pt x="655" y="357"/>
                    </a:moveTo>
                    <a:cubicBezTo>
                      <a:pt x="1608" y="-119"/>
                      <a:pt x="2656" y="-119"/>
                      <a:pt x="3417" y="357"/>
                    </a:cubicBezTo>
                    <a:cubicBezTo>
                      <a:pt x="3798" y="548"/>
                      <a:pt x="3894" y="834"/>
                      <a:pt x="3894" y="1024"/>
                    </a:cubicBezTo>
                    <a:lnTo>
                      <a:pt x="3322" y="1024"/>
                    </a:lnTo>
                    <a:cubicBezTo>
                      <a:pt x="3322" y="1024"/>
                      <a:pt x="3322" y="738"/>
                      <a:pt x="3037" y="643"/>
                    </a:cubicBezTo>
                    <a:cubicBezTo>
                      <a:pt x="2560" y="357"/>
                      <a:pt x="1798" y="357"/>
                      <a:pt x="1131" y="738"/>
                    </a:cubicBezTo>
                    <a:cubicBezTo>
                      <a:pt x="465" y="1119"/>
                      <a:pt x="465" y="1500"/>
                      <a:pt x="941" y="1786"/>
                    </a:cubicBezTo>
                    <a:cubicBezTo>
                      <a:pt x="1227" y="1976"/>
                      <a:pt x="1513" y="1976"/>
                      <a:pt x="1893" y="1976"/>
                    </a:cubicBezTo>
                    <a:lnTo>
                      <a:pt x="1893" y="2262"/>
                    </a:lnTo>
                    <a:cubicBezTo>
                      <a:pt x="1322" y="2262"/>
                      <a:pt x="941" y="2167"/>
                      <a:pt x="560" y="1976"/>
                    </a:cubicBezTo>
                    <a:cubicBezTo>
                      <a:pt x="-202" y="1595"/>
                      <a:pt x="-202" y="929"/>
                      <a:pt x="655" y="3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3" name="Google Shape;1494;p33">
                <a:extLst>
                  <a:ext uri="{FF2B5EF4-FFF2-40B4-BE49-F238E27FC236}">
                    <a16:creationId xmlns:a16="http://schemas.microsoft.com/office/drawing/2014/main" id="{E7BF7B7D-DA21-B050-A212-F7E837DDAEE6}"/>
                  </a:ext>
                </a:extLst>
              </p:cNvPr>
              <p:cNvSpPr/>
              <p:nvPr/>
            </p:nvSpPr>
            <p:spPr>
              <a:xfrm>
                <a:off x="2974146" y="5187335"/>
                <a:ext cx="4953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3619" extrusionOk="0">
                    <a:moveTo>
                      <a:pt x="4096" y="0"/>
                    </a:moveTo>
                    <a:lnTo>
                      <a:pt x="4572" y="286"/>
                    </a:lnTo>
                    <a:lnTo>
                      <a:pt x="1905" y="1810"/>
                    </a:lnTo>
                    <a:lnTo>
                      <a:pt x="1905" y="1810"/>
                    </a:lnTo>
                    <a:cubicBezTo>
                      <a:pt x="1905" y="1810"/>
                      <a:pt x="4477" y="1714"/>
                      <a:pt x="4477" y="1714"/>
                    </a:cubicBezTo>
                    <a:lnTo>
                      <a:pt x="4953" y="2000"/>
                    </a:lnTo>
                    <a:lnTo>
                      <a:pt x="2953" y="2000"/>
                    </a:lnTo>
                    <a:cubicBezTo>
                      <a:pt x="2953" y="2000"/>
                      <a:pt x="2381" y="3620"/>
                      <a:pt x="2381" y="3620"/>
                    </a:cubicBezTo>
                    <a:lnTo>
                      <a:pt x="1905" y="3334"/>
                    </a:lnTo>
                    <a:lnTo>
                      <a:pt x="2381" y="2096"/>
                    </a:lnTo>
                    <a:lnTo>
                      <a:pt x="1238" y="2096"/>
                    </a:lnTo>
                    <a:cubicBezTo>
                      <a:pt x="1238" y="2096"/>
                      <a:pt x="476" y="2572"/>
                      <a:pt x="476" y="2572"/>
                    </a:cubicBezTo>
                    <a:lnTo>
                      <a:pt x="0" y="2286"/>
                    </a:lnTo>
                    <a:lnTo>
                      <a:pt x="4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4" name="Google Shape;1495;p33">
                <a:extLst>
                  <a:ext uri="{FF2B5EF4-FFF2-40B4-BE49-F238E27FC236}">
                    <a16:creationId xmlns:a16="http://schemas.microsoft.com/office/drawing/2014/main" id="{7144B1D8-3055-E1D7-C7A8-518A21A67DA8}"/>
                  </a:ext>
                </a:extLst>
              </p:cNvPr>
              <p:cNvSpPr/>
              <p:nvPr/>
            </p:nvSpPr>
            <p:spPr>
              <a:xfrm>
                <a:off x="2977004" y="5189598"/>
                <a:ext cx="4190" cy="2227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2227" extrusionOk="0">
                    <a:moveTo>
                      <a:pt x="0" y="1262"/>
                    </a:moveTo>
                    <a:lnTo>
                      <a:pt x="571" y="1262"/>
                    </a:lnTo>
                    <a:cubicBezTo>
                      <a:pt x="571" y="1262"/>
                      <a:pt x="762" y="1738"/>
                      <a:pt x="1048" y="1833"/>
                    </a:cubicBezTo>
                    <a:cubicBezTo>
                      <a:pt x="1429" y="2024"/>
                      <a:pt x="1809" y="2024"/>
                      <a:pt x="2000" y="1833"/>
                    </a:cubicBezTo>
                    <a:cubicBezTo>
                      <a:pt x="2286" y="1738"/>
                      <a:pt x="2000" y="1453"/>
                      <a:pt x="1905" y="1167"/>
                    </a:cubicBezTo>
                    <a:cubicBezTo>
                      <a:pt x="1619" y="881"/>
                      <a:pt x="1429" y="500"/>
                      <a:pt x="1905" y="214"/>
                    </a:cubicBezTo>
                    <a:cubicBezTo>
                      <a:pt x="2286" y="-71"/>
                      <a:pt x="3048" y="-71"/>
                      <a:pt x="3619" y="214"/>
                    </a:cubicBezTo>
                    <a:cubicBezTo>
                      <a:pt x="4000" y="405"/>
                      <a:pt x="4096" y="690"/>
                      <a:pt x="4191" y="881"/>
                    </a:cubicBezTo>
                    <a:lnTo>
                      <a:pt x="3715" y="881"/>
                    </a:lnTo>
                    <a:cubicBezTo>
                      <a:pt x="3715" y="881"/>
                      <a:pt x="3524" y="595"/>
                      <a:pt x="3334" y="405"/>
                    </a:cubicBezTo>
                    <a:cubicBezTo>
                      <a:pt x="2953" y="214"/>
                      <a:pt x="2667" y="214"/>
                      <a:pt x="2476" y="405"/>
                    </a:cubicBezTo>
                    <a:cubicBezTo>
                      <a:pt x="2191" y="595"/>
                      <a:pt x="2476" y="786"/>
                      <a:pt x="2572" y="1072"/>
                    </a:cubicBezTo>
                    <a:cubicBezTo>
                      <a:pt x="2857" y="1357"/>
                      <a:pt x="3048" y="1738"/>
                      <a:pt x="2572" y="2024"/>
                    </a:cubicBezTo>
                    <a:cubicBezTo>
                      <a:pt x="2096" y="2310"/>
                      <a:pt x="1429" y="2310"/>
                      <a:pt x="762" y="1929"/>
                    </a:cubicBezTo>
                    <a:cubicBezTo>
                      <a:pt x="381" y="1738"/>
                      <a:pt x="190" y="1357"/>
                      <a:pt x="95" y="1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5" name="Google Shape;1496;p33">
                <a:extLst>
                  <a:ext uri="{FF2B5EF4-FFF2-40B4-BE49-F238E27FC236}">
                    <a16:creationId xmlns:a16="http://schemas.microsoft.com/office/drawing/2014/main" id="{7EA4D7D9-B14D-D383-8301-C799093457F2}"/>
                  </a:ext>
                </a:extLst>
              </p:cNvPr>
              <p:cNvSpPr/>
              <p:nvPr/>
            </p:nvSpPr>
            <p:spPr>
              <a:xfrm>
                <a:off x="2978051" y="5191050"/>
                <a:ext cx="5771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2571" extrusionOk="0">
                    <a:moveTo>
                      <a:pt x="4001" y="0"/>
                    </a:moveTo>
                    <a:lnTo>
                      <a:pt x="4381" y="190"/>
                    </a:lnTo>
                    <a:lnTo>
                      <a:pt x="4096" y="381"/>
                    </a:lnTo>
                    <a:lnTo>
                      <a:pt x="4096" y="381"/>
                    </a:lnTo>
                    <a:cubicBezTo>
                      <a:pt x="4096" y="381"/>
                      <a:pt x="5048" y="476"/>
                      <a:pt x="5334" y="667"/>
                    </a:cubicBezTo>
                    <a:cubicBezTo>
                      <a:pt x="6001" y="1048"/>
                      <a:pt x="5905" y="1619"/>
                      <a:pt x="5048" y="2095"/>
                    </a:cubicBezTo>
                    <a:cubicBezTo>
                      <a:pt x="4096" y="2667"/>
                      <a:pt x="3048" y="2667"/>
                      <a:pt x="2381" y="2286"/>
                    </a:cubicBezTo>
                    <a:cubicBezTo>
                      <a:pt x="2096" y="2095"/>
                      <a:pt x="2000" y="1905"/>
                      <a:pt x="1905" y="1714"/>
                    </a:cubicBezTo>
                    <a:lnTo>
                      <a:pt x="1429" y="2000"/>
                    </a:lnTo>
                    <a:lnTo>
                      <a:pt x="476" y="2572"/>
                    </a:lnTo>
                    <a:lnTo>
                      <a:pt x="0" y="2286"/>
                    </a:lnTo>
                    <a:lnTo>
                      <a:pt x="3905" y="0"/>
                    </a:lnTo>
                    <a:close/>
                    <a:moveTo>
                      <a:pt x="4572" y="1905"/>
                    </a:moveTo>
                    <a:cubicBezTo>
                      <a:pt x="5144" y="1524"/>
                      <a:pt x="5334" y="1238"/>
                      <a:pt x="4858" y="857"/>
                    </a:cubicBezTo>
                    <a:cubicBezTo>
                      <a:pt x="4572" y="762"/>
                      <a:pt x="4286" y="667"/>
                      <a:pt x="3715" y="667"/>
                    </a:cubicBezTo>
                    <a:lnTo>
                      <a:pt x="2286" y="1524"/>
                    </a:lnTo>
                    <a:cubicBezTo>
                      <a:pt x="2286" y="1524"/>
                      <a:pt x="2477" y="2000"/>
                      <a:pt x="2667" y="2095"/>
                    </a:cubicBezTo>
                    <a:cubicBezTo>
                      <a:pt x="3143" y="2381"/>
                      <a:pt x="3905" y="2286"/>
                      <a:pt x="4572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6" name="Google Shape;1497;p33">
                <a:extLst>
                  <a:ext uri="{FF2B5EF4-FFF2-40B4-BE49-F238E27FC236}">
                    <a16:creationId xmlns:a16="http://schemas.microsoft.com/office/drawing/2014/main" id="{A67135EB-44BE-D828-2DAA-1C457FDC4830}"/>
                  </a:ext>
                </a:extLst>
              </p:cNvPr>
              <p:cNvSpPr/>
              <p:nvPr/>
            </p:nvSpPr>
            <p:spPr>
              <a:xfrm>
                <a:off x="2982457" y="5192860"/>
                <a:ext cx="4105" cy="2476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476" extrusionOk="0">
                    <a:moveTo>
                      <a:pt x="452" y="953"/>
                    </a:moveTo>
                    <a:cubicBezTo>
                      <a:pt x="1024" y="667"/>
                      <a:pt x="1881" y="762"/>
                      <a:pt x="3214" y="1334"/>
                    </a:cubicBezTo>
                    <a:cubicBezTo>
                      <a:pt x="3596" y="1143"/>
                      <a:pt x="3786" y="858"/>
                      <a:pt x="3310" y="572"/>
                    </a:cubicBezTo>
                    <a:cubicBezTo>
                      <a:pt x="3024" y="381"/>
                      <a:pt x="2548" y="286"/>
                      <a:pt x="2167" y="286"/>
                    </a:cubicBezTo>
                    <a:lnTo>
                      <a:pt x="2167" y="0"/>
                    </a:lnTo>
                    <a:cubicBezTo>
                      <a:pt x="2738" y="0"/>
                      <a:pt x="3310" y="95"/>
                      <a:pt x="3691" y="381"/>
                    </a:cubicBezTo>
                    <a:cubicBezTo>
                      <a:pt x="4358" y="762"/>
                      <a:pt x="4167" y="1143"/>
                      <a:pt x="3500" y="1524"/>
                    </a:cubicBezTo>
                    <a:lnTo>
                      <a:pt x="1786" y="2477"/>
                    </a:lnTo>
                    <a:lnTo>
                      <a:pt x="1405" y="2286"/>
                    </a:lnTo>
                    <a:lnTo>
                      <a:pt x="1691" y="2096"/>
                    </a:lnTo>
                    <a:lnTo>
                      <a:pt x="1691" y="2096"/>
                    </a:lnTo>
                    <a:cubicBezTo>
                      <a:pt x="1214" y="2096"/>
                      <a:pt x="738" y="2096"/>
                      <a:pt x="357" y="1810"/>
                    </a:cubicBezTo>
                    <a:cubicBezTo>
                      <a:pt x="-119" y="1524"/>
                      <a:pt x="-119" y="1143"/>
                      <a:pt x="357" y="858"/>
                    </a:cubicBezTo>
                    <a:close/>
                    <a:moveTo>
                      <a:pt x="2072" y="2000"/>
                    </a:moveTo>
                    <a:lnTo>
                      <a:pt x="2834" y="1524"/>
                    </a:lnTo>
                    <a:cubicBezTo>
                      <a:pt x="1786" y="1048"/>
                      <a:pt x="1214" y="953"/>
                      <a:pt x="929" y="1238"/>
                    </a:cubicBezTo>
                    <a:cubicBezTo>
                      <a:pt x="643" y="1429"/>
                      <a:pt x="738" y="1619"/>
                      <a:pt x="929" y="1810"/>
                    </a:cubicBezTo>
                    <a:cubicBezTo>
                      <a:pt x="1214" y="2000"/>
                      <a:pt x="1500" y="2000"/>
                      <a:pt x="2072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7" name="Google Shape;1498;p33">
                <a:extLst>
                  <a:ext uri="{FF2B5EF4-FFF2-40B4-BE49-F238E27FC236}">
                    <a16:creationId xmlns:a16="http://schemas.microsoft.com/office/drawing/2014/main" id="{08DAAAE0-6A9D-E09D-3BC3-33C64F6B6B1E}"/>
                  </a:ext>
                </a:extLst>
              </p:cNvPr>
              <p:cNvSpPr/>
              <p:nvPr/>
            </p:nvSpPr>
            <p:spPr>
              <a:xfrm>
                <a:off x="2985693" y="5194693"/>
                <a:ext cx="3883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357" extrusionOk="0">
                    <a:moveTo>
                      <a:pt x="645" y="357"/>
                    </a:moveTo>
                    <a:cubicBezTo>
                      <a:pt x="1502" y="-119"/>
                      <a:pt x="2645" y="-119"/>
                      <a:pt x="3407" y="357"/>
                    </a:cubicBezTo>
                    <a:cubicBezTo>
                      <a:pt x="3788" y="547"/>
                      <a:pt x="3883" y="833"/>
                      <a:pt x="3883" y="1024"/>
                    </a:cubicBezTo>
                    <a:lnTo>
                      <a:pt x="3312" y="1024"/>
                    </a:lnTo>
                    <a:cubicBezTo>
                      <a:pt x="3312" y="1024"/>
                      <a:pt x="3312" y="738"/>
                      <a:pt x="3026" y="643"/>
                    </a:cubicBezTo>
                    <a:cubicBezTo>
                      <a:pt x="2550" y="357"/>
                      <a:pt x="1788" y="357"/>
                      <a:pt x="1121" y="738"/>
                    </a:cubicBezTo>
                    <a:cubicBezTo>
                      <a:pt x="454" y="1119"/>
                      <a:pt x="359" y="1500"/>
                      <a:pt x="931" y="1881"/>
                    </a:cubicBezTo>
                    <a:cubicBezTo>
                      <a:pt x="1216" y="2072"/>
                      <a:pt x="1502" y="2072"/>
                      <a:pt x="1883" y="2072"/>
                    </a:cubicBezTo>
                    <a:lnTo>
                      <a:pt x="1883" y="2357"/>
                    </a:lnTo>
                    <a:cubicBezTo>
                      <a:pt x="1312" y="2357"/>
                      <a:pt x="836" y="2262"/>
                      <a:pt x="550" y="2072"/>
                    </a:cubicBezTo>
                    <a:cubicBezTo>
                      <a:pt x="-212" y="1691"/>
                      <a:pt x="-212" y="1024"/>
                      <a:pt x="740" y="5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8" name="Google Shape;1499;p33">
                <a:extLst>
                  <a:ext uri="{FF2B5EF4-FFF2-40B4-BE49-F238E27FC236}">
                    <a16:creationId xmlns:a16="http://schemas.microsoft.com/office/drawing/2014/main" id="{7333AD72-DEBA-105A-3837-41BCFE57E190}"/>
                  </a:ext>
                </a:extLst>
              </p:cNvPr>
              <p:cNvSpPr/>
              <p:nvPr/>
            </p:nvSpPr>
            <p:spPr>
              <a:xfrm>
                <a:off x="2988064" y="5196109"/>
                <a:ext cx="3768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370" extrusionOk="0">
                    <a:moveTo>
                      <a:pt x="655" y="370"/>
                    </a:moveTo>
                    <a:cubicBezTo>
                      <a:pt x="1608" y="-106"/>
                      <a:pt x="2751" y="-106"/>
                      <a:pt x="3322" y="275"/>
                    </a:cubicBezTo>
                    <a:cubicBezTo>
                      <a:pt x="3989" y="656"/>
                      <a:pt x="3894" y="1227"/>
                      <a:pt x="3132" y="1608"/>
                    </a:cubicBezTo>
                    <a:cubicBezTo>
                      <a:pt x="3132" y="1608"/>
                      <a:pt x="2942" y="1704"/>
                      <a:pt x="2846" y="1799"/>
                    </a:cubicBezTo>
                    <a:lnTo>
                      <a:pt x="1036" y="751"/>
                    </a:lnTo>
                    <a:cubicBezTo>
                      <a:pt x="465" y="1132"/>
                      <a:pt x="465" y="1513"/>
                      <a:pt x="1036" y="1799"/>
                    </a:cubicBezTo>
                    <a:cubicBezTo>
                      <a:pt x="1322" y="1989"/>
                      <a:pt x="1608" y="1989"/>
                      <a:pt x="1894" y="2085"/>
                    </a:cubicBezTo>
                    <a:lnTo>
                      <a:pt x="1894" y="2370"/>
                    </a:lnTo>
                    <a:cubicBezTo>
                      <a:pt x="1417" y="2370"/>
                      <a:pt x="941" y="2180"/>
                      <a:pt x="560" y="1989"/>
                    </a:cubicBezTo>
                    <a:cubicBezTo>
                      <a:pt x="-202" y="1608"/>
                      <a:pt x="-202" y="941"/>
                      <a:pt x="655" y="370"/>
                    </a:cubicBezTo>
                    <a:close/>
                    <a:moveTo>
                      <a:pt x="2846" y="1323"/>
                    </a:moveTo>
                    <a:cubicBezTo>
                      <a:pt x="3418" y="941"/>
                      <a:pt x="3418" y="656"/>
                      <a:pt x="3037" y="465"/>
                    </a:cubicBezTo>
                    <a:cubicBezTo>
                      <a:pt x="2655" y="275"/>
                      <a:pt x="1989" y="180"/>
                      <a:pt x="1417" y="465"/>
                    </a:cubicBezTo>
                    <a:lnTo>
                      <a:pt x="2846" y="13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8" name="Google Shape;1500;p33">
              <a:extLst>
                <a:ext uri="{FF2B5EF4-FFF2-40B4-BE49-F238E27FC236}">
                  <a16:creationId xmlns:a16="http://schemas.microsoft.com/office/drawing/2014/main" id="{E64275FF-B721-5FAA-DAD7-18CE612CD671}"/>
                </a:ext>
              </a:extLst>
            </p:cNvPr>
            <p:cNvSpPr/>
            <p:nvPr/>
          </p:nvSpPr>
          <p:spPr>
            <a:xfrm>
              <a:off x="6653555" y="2199251"/>
              <a:ext cx="145898" cy="84555"/>
            </a:xfrm>
            <a:custGeom>
              <a:avLst/>
              <a:gdLst/>
              <a:ahLst/>
              <a:cxnLst/>
              <a:rect l="l" t="t" r="r" b="b"/>
              <a:pathLst>
                <a:path w="52101" h="30194" extrusionOk="0">
                  <a:moveTo>
                    <a:pt x="48768" y="19860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2858" y="5667"/>
                  </a:lnTo>
                  <a:lnTo>
                    <a:pt x="2858" y="5286"/>
                  </a:lnTo>
                  <a:lnTo>
                    <a:pt x="0" y="5286"/>
                  </a:lnTo>
                  <a:lnTo>
                    <a:pt x="0" y="7858"/>
                  </a:lnTo>
                  <a:lnTo>
                    <a:pt x="0" y="7858"/>
                  </a:lnTo>
                  <a:cubicBezTo>
                    <a:pt x="0" y="7858"/>
                    <a:pt x="191" y="8525"/>
                    <a:pt x="667" y="8811"/>
                  </a:cubicBezTo>
                  <a:lnTo>
                    <a:pt x="36957" y="29765"/>
                  </a:lnTo>
                  <a:cubicBezTo>
                    <a:pt x="37814" y="30337"/>
                    <a:pt x="39338" y="30337"/>
                    <a:pt x="40196" y="29765"/>
                  </a:cubicBezTo>
                  <a:lnTo>
                    <a:pt x="51435" y="23289"/>
                  </a:lnTo>
                  <a:cubicBezTo>
                    <a:pt x="51435" y="23289"/>
                    <a:pt x="52102" y="22622"/>
                    <a:pt x="52102" y="22241"/>
                  </a:cubicBezTo>
                  <a:lnTo>
                    <a:pt x="52102" y="19860"/>
                  </a:lnTo>
                  <a:lnTo>
                    <a:pt x="48768" y="198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9" name="Google Shape;1501;p33">
              <a:extLst>
                <a:ext uri="{FF2B5EF4-FFF2-40B4-BE49-F238E27FC236}">
                  <a16:creationId xmlns:a16="http://schemas.microsoft.com/office/drawing/2014/main" id="{AD8EF6C3-4D84-0305-2392-35EF8651B190}"/>
                </a:ext>
              </a:extLst>
            </p:cNvPr>
            <p:cNvSpPr/>
            <p:nvPr/>
          </p:nvSpPr>
          <p:spPr>
            <a:xfrm>
              <a:off x="6653622" y="2191981"/>
              <a:ext cx="145767" cy="84155"/>
            </a:xfrm>
            <a:custGeom>
              <a:avLst/>
              <a:gdLst/>
              <a:ahLst/>
              <a:cxnLst/>
              <a:rect l="l" t="t" r="r" b="b"/>
              <a:pathLst>
                <a:path w="52054" h="30051" extrusionOk="0">
                  <a:moveTo>
                    <a:pt x="40172" y="29694"/>
                  </a:moveTo>
                  <a:cubicBezTo>
                    <a:pt x="39314" y="30171"/>
                    <a:pt x="37790" y="30171"/>
                    <a:pt x="36933" y="29694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51411" y="21312"/>
                  </a:lnTo>
                  <a:cubicBezTo>
                    <a:pt x="52269" y="21884"/>
                    <a:pt x="52269" y="22646"/>
                    <a:pt x="51411" y="23217"/>
                  </a:cubicBezTo>
                  <a:lnTo>
                    <a:pt x="40172" y="296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70" name="Google Shape;1502;p33">
              <a:extLst>
                <a:ext uri="{FF2B5EF4-FFF2-40B4-BE49-F238E27FC236}">
                  <a16:creationId xmlns:a16="http://schemas.microsoft.com/office/drawing/2014/main" id="{15F232C6-02E0-7F59-7FCD-F61E8B1E6C44}"/>
                </a:ext>
              </a:extLst>
            </p:cNvPr>
            <p:cNvGrpSpPr/>
            <p:nvPr/>
          </p:nvGrpSpPr>
          <p:grpSpPr>
            <a:xfrm>
              <a:off x="6669561" y="2209615"/>
              <a:ext cx="35740" cy="22308"/>
              <a:chOff x="2685063" y="5082880"/>
              <a:chExt cx="12763" cy="7966"/>
            </a:xfrm>
          </p:grpSpPr>
          <p:sp>
            <p:nvSpPr>
              <p:cNvPr id="5716" name="Google Shape;1503;p33">
                <a:extLst>
                  <a:ext uri="{FF2B5EF4-FFF2-40B4-BE49-F238E27FC236}">
                    <a16:creationId xmlns:a16="http://schemas.microsoft.com/office/drawing/2014/main" id="{85E62377-3728-F865-AC91-8912F8B75E3F}"/>
                  </a:ext>
                </a:extLst>
              </p:cNvPr>
              <p:cNvSpPr/>
              <p:nvPr/>
            </p:nvSpPr>
            <p:spPr>
              <a:xfrm>
                <a:off x="2685063" y="5082880"/>
                <a:ext cx="5238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2875" extrusionOk="0">
                    <a:moveTo>
                      <a:pt x="0" y="1585"/>
                    </a:moveTo>
                    <a:lnTo>
                      <a:pt x="667" y="1585"/>
                    </a:lnTo>
                    <a:cubicBezTo>
                      <a:pt x="667" y="1585"/>
                      <a:pt x="857" y="2156"/>
                      <a:pt x="1238" y="2442"/>
                    </a:cubicBezTo>
                    <a:cubicBezTo>
                      <a:pt x="1714" y="2728"/>
                      <a:pt x="2286" y="2728"/>
                      <a:pt x="2572" y="2442"/>
                    </a:cubicBezTo>
                    <a:cubicBezTo>
                      <a:pt x="2953" y="2251"/>
                      <a:pt x="2762" y="1966"/>
                      <a:pt x="2572" y="1680"/>
                    </a:cubicBezTo>
                    <a:lnTo>
                      <a:pt x="2286" y="1204"/>
                    </a:lnTo>
                    <a:cubicBezTo>
                      <a:pt x="2286" y="1204"/>
                      <a:pt x="1905" y="537"/>
                      <a:pt x="2476" y="251"/>
                    </a:cubicBezTo>
                    <a:cubicBezTo>
                      <a:pt x="3048" y="-130"/>
                      <a:pt x="4000" y="-34"/>
                      <a:pt x="4572" y="251"/>
                    </a:cubicBezTo>
                    <a:cubicBezTo>
                      <a:pt x="5048" y="537"/>
                      <a:pt x="5239" y="823"/>
                      <a:pt x="5239" y="1109"/>
                    </a:cubicBezTo>
                    <a:lnTo>
                      <a:pt x="4667" y="1109"/>
                    </a:lnTo>
                    <a:cubicBezTo>
                      <a:pt x="4667" y="1109"/>
                      <a:pt x="4477" y="632"/>
                      <a:pt x="4191" y="442"/>
                    </a:cubicBezTo>
                    <a:cubicBezTo>
                      <a:pt x="3810" y="156"/>
                      <a:pt x="3334" y="156"/>
                      <a:pt x="2953" y="442"/>
                    </a:cubicBezTo>
                    <a:cubicBezTo>
                      <a:pt x="2572" y="632"/>
                      <a:pt x="2762" y="918"/>
                      <a:pt x="2953" y="1109"/>
                    </a:cubicBezTo>
                    <a:lnTo>
                      <a:pt x="3238" y="1585"/>
                    </a:lnTo>
                    <a:cubicBezTo>
                      <a:pt x="3238" y="1585"/>
                      <a:pt x="3524" y="2251"/>
                      <a:pt x="3048" y="2633"/>
                    </a:cubicBezTo>
                    <a:cubicBezTo>
                      <a:pt x="2476" y="3014"/>
                      <a:pt x="1524" y="2918"/>
                      <a:pt x="762" y="2537"/>
                    </a:cubicBezTo>
                    <a:cubicBezTo>
                      <a:pt x="190" y="2251"/>
                      <a:pt x="0" y="1871"/>
                      <a:pt x="0" y="14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7" name="Google Shape;1504;p33">
                <a:extLst>
                  <a:ext uri="{FF2B5EF4-FFF2-40B4-BE49-F238E27FC236}">
                    <a16:creationId xmlns:a16="http://schemas.microsoft.com/office/drawing/2014/main" id="{830AE340-61A3-7787-DBAC-256478E007E6}"/>
                  </a:ext>
                </a:extLst>
              </p:cNvPr>
              <p:cNvSpPr/>
              <p:nvPr/>
            </p:nvSpPr>
            <p:spPr>
              <a:xfrm>
                <a:off x="2687825" y="5084275"/>
                <a:ext cx="4566" cy="3714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3714" extrusionOk="0">
                    <a:moveTo>
                      <a:pt x="4000" y="0"/>
                    </a:moveTo>
                    <a:lnTo>
                      <a:pt x="4477" y="286"/>
                    </a:lnTo>
                    <a:lnTo>
                      <a:pt x="3429" y="953"/>
                    </a:lnTo>
                    <a:lnTo>
                      <a:pt x="2858" y="1238"/>
                    </a:lnTo>
                    <a:cubicBezTo>
                      <a:pt x="3334" y="1238"/>
                      <a:pt x="3810" y="1238"/>
                      <a:pt x="4191" y="1524"/>
                    </a:cubicBezTo>
                    <a:cubicBezTo>
                      <a:pt x="4763" y="1810"/>
                      <a:pt x="4667" y="2191"/>
                      <a:pt x="4000" y="2667"/>
                    </a:cubicBezTo>
                    <a:lnTo>
                      <a:pt x="2286" y="3715"/>
                    </a:lnTo>
                    <a:lnTo>
                      <a:pt x="1810" y="3429"/>
                    </a:lnTo>
                    <a:lnTo>
                      <a:pt x="3429" y="2477"/>
                    </a:lnTo>
                    <a:cubicBezTo>
                      <a:pt x="4000" y="2191"/>
                      <a:pt x="4000" y="2000"/>
                      <a:pt x="3620" y="1714"/>
                    </a:cubicBezTo>
                    <a:cubicBezTo>
                      <a:pt x="3334" y="1524"/>
                      <a:pt x="3048" y="1524"/>
                      <a:pt x="2477" y="1524"/>
                    </a:cubicBezTo>
                    <a:lnTo>
                      <a:pt x="476" y="2667"/>
                    </a:lnTo>
                    <a:lnTo>
                      <a:pt x="0" y="2381"/>
                    </a:lnTo>
                    <a:lnTo>
                      <a:pt x="4000" y="9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8" name="Google Shape;1505;p33">
                <a:extLst>
                  <a:ext uri="{FF2B5EF4-FFF2-40B4-BE49-F238E27FC236}">
                    <a16:creationId xmlns:a16="http://schemas.microsoft.com/office/drawing/2014/main" id="{4C79D862-8FBD-89AB-2F7A-A241BD5DB83F}"/>
                  </a:ext>
                </a:extLst>
              </p:cNvPr>
              <p:cNvSpPr/>
              <p:nvPr/>
            </p:nvSpPr>
            <p:spPr>
              <a:xfrm>
                <a:off x="2690873" y="5086180"/>
                <a:ext cx="4333" cy="2381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381" extrusionOk="0">
                    <a:moveTo>
                      <a:pt x="2762" y="571"/>
                    </a:moveTo>
                    <a:lnTo>
                      <a:pt x="3238" y="857"/>
                    </a:lnTo>
                    <a:lnTo>
                      <a:pt x="476" y="2381"/>
                    </a:lnTo>
                    <a:lnTo>
                      <a:pt x="0" y="2096"/>
                    </a:lnTo>
                    <a:lnTo>
                      <a:pt x="2762" y="476"/>
                    </a:lnTo>
                    <a:close/>
                    <a:moveTo>
                      <a:pt x="3524" y="0"/>
                    </a:moveTo>
                    <a:cubicBezTo>
                      <a:pt x="3524" y="0"/>
                      <a:pt x="4000" y="0"/>
                      <a:pt x="4191" y="0"/>
                    </a:cubicBezTo>
                    <a:cubicBezTo>
                      <a:pt x="4381" y="95"/>
                      <a:pt x="4381" y="286"/>
                      <a:pt x="4191" y="381"/>
                    </a:cubicBezTo>
                    <a:cubicBezTo>
                      <a:pt x="4000" y="476"/>
                      <a:pt x="3715" y="381"/>
                      <a:pt x="3524" y="381"/>
                    </a:cubicBezTo>
                    <a:cubicBezTo>
                      <a:pt x="3334" y="286"/>
                      <a:pt x="3334" y="95"/>
                      <a:pt x="35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9" name="Google Shape;1506;p33">
                <a:extLst>
                  <a:ext uri="{FF2B5EF4-FFF2-40B4-BE49-F238E27FC236}">
                    <a16:creationId xmlns:a16="http://schemas.microsoft.com/office/drawing/2014/main" id="{598887BD-62D3-F09D-03E4-B6AEE5DE05A2}"/>
                  </a:ext>
                </a:extLst>
              </p:cNvPr>
              <p:cNvSpPr/>
              <p:nvPr/>
            </p:nvSpPr>
            <p:spPr>
              <a:xfrm>
                <a:off x="2692397" y="5087071"/>
                <a:ext cx="5429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3775" extrusionOk="0">
                    <a:moveTo>
                      <a:pt x="2286" y="727"/>
                    </a:moveTo>
                    <a:lnTo>
                      <a:pt x="1905" y="537"/>
                    </a:lnTo>
                    <a:lnTo>
                      <a:pt x="2286" y="347"/>
                    </a:lnTo>
                    <a:lnTo>
                      <a:pt x="2667" y="537"/>
                    </a:lnTo>
                    <a:lnTo>
                      <a:pt x="3143" y="251"/>
                    </a:lnTo>
                    <a:cubicBezTo>
                      <a:pt x="3715" y="-34"/>
                      <a:pt x="4286" y="-130"/>
                      <a:pt x="4858" y="251"/>
                    </a:cubicBezTo>
                    <a:cubicBezTo>
                      <a:pt x="5048" y="347"/>
                      <a:pt x="5144" y="442"/>
                      <a:pt x="5239" y="537"/>
                    </a:cubicBezTo>
                    <a:lnTo>
                      <a:pt x="4763" y="727"/>
                    </a:lnTo>
                    <a:cubicBezTo>
                      <a:pt x="4763" y="727"/>
                      <a:pt x="4572" y="537"/>
                      <a:pt x="4572" y="537"/>
                    </a:cubicBezTo>
                    <a:cubicBezTo>
                      <a:pt x="4286" y="442"/>
                      <a:pt x="4001" y="442"/>
                      <a:pt x="3620" y="537"/>
                    </a:cubicBezTo>
                    <a:lnTo>
                      <a:pt x="3143" y="823"/>
                    </a:lnTo>
                    <a:lnTo>
                      <a:pt x="4191" y="1394"/>
                    </a:lnTo>
                    <a:lnTo>
                      <a:pt x="5048" y="1013"/>
                    </a:lnTo>
                    <a:lnTo>
                      <a:pt x="5429" y="1204"/>
                    </a:lnTo>
                    <a:lnTo>
                      <a:pt x="4667" y="1680"/>
                    </a:lnTo>
                    <a:lnTo>
                      <a:pt x="5429" y="2156"/>
                    </a:lnTo>
                    <a:lnTo>
                      <a:pt x="5048" y="2347"/>
                    </a:lnTo>
                    <a:lnTo>
                      <a:pt x="4286" y="1966"/>
                    </a:lnTo>
                    <a:lnTo>
                      <a:pt x="2762" y="2823"/>
                    </a:lnTo>
                    <a:cubicBezTo>
                      <a:pt x="2762" y="2823"/>
                      <a:pt x="2381" y="3204"/>
                      <a:pt x="2762" y="3394"/>
                    </a:cubicBezTo>
                    <a:cubicBezTo>
                      <a:pt x="2762" y="3394"/>
                      <a:pt x="3048" y="3394"/>
                      <a:pt x="3143" y="3490"/>
                    </a:cubicBezTo>
                    <a:lnTo>
                      <a:pt x="2858" y="3776"/>
                    </a:lnTo>
                    <a:cubicBezTo>
                      <a:pt x="2858" y="3776"/>
                      <a:pt x="2381" y="3680"/>
                      <a:pt x="2191" y="3585"/>
                    </a:cubicBezTo>
                    <a:cubicBezTo>
                      <a:pt x="1619" y="3299"/>
                      <a:pt x="1810" y="2918"/>
                      <a:pt x="2286" y="2633"/>
                    </a:cubicBezTo>
                    <a:lnTo>
                      <a:pt x="3810" y="1775"/>
                    </a:lnTo>
                    <a:lnTo>
                      <a:pt x="2858" y="1204"/>
                    </a:lnTo>
                    <a:lnTo>
                      <a:pt x="476" y="2537"/>
                    </a:lnTo>
                    <a:lnTo>
                      <a:pt x="0" y="2251"/>
                    </a:lnTo>
                    <a:lnTo>
                      <a:pt x="2381" y="9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71" name="Google Shape;1507;p33">
              <a:extLst>
                <a:ext uri="{FF2B5EF4-FFF2-40B4-BE49-F238E27FC236}">
                  <a16:creationId xmlns:a16="http://schemas.microsoft.com/office/drawing/2014/main" id="{B3C95E1A-88CD-8025-B086-C5E253F128EA}"/>
                </a:ext>
              </a:extLst>
            </p:cNvPr>
            <p:cNvSpPr/>
            <p:nvPr/>
          </p:nvSpPr>
          <p:spPr>
            <a:xfrm>
              <a:off x="7252362" y="2545409"/>
              <a:ext cx="162703" cy="93757"/>
            </a:xfrm>
            <a:custGeom>
              <a:avLst/>
              <a:gdLst/>
              <a:ahLst/>
              <a:cxnLst/>
              <a:rect l="l" t="t" r="r" b="b"/>
              <a:pathLst>
                <a:path w="58102" h="33480" extrusionOk="0">
                  <a:moveTo>
                    <a:pt x="54769" y="23217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238" y="5310"/>
                  </a:lnTo>
                  <a:lnTo>
                    <a:pt x="3238" y="5120"/>
                  </a:lnTo>
                  <a:lnTo>
                    <a:pt x="0" y="5120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43053" y="33123"/>
                  </a:lnTo>
                  <a:cubicBezTo>
                    <a:pt x="43910" y="33599"/>
                    <a:pt x="45434" y="33599"/>
                    <a:pt x="46292" y="33123"/>
                  </a:cubicBezTo>
                  <a:lnTo>
                    <a:pt x="57436" y="26646"/>
                  </a:lnTo>
                  <a:cubicBezTo>
                    <a:pt x="57436" y="26646"/>
                    <a:pt x="58103" y="26075"/>
                    <a:pt x="58103" y="25694"/>
                  </a:cubicBezTo>
                  <a:lnTo>
                    <a:pt x="58103" y="23122"/>
                  </a:lnTo>
                  <a:lnTo>
                    <a:pt x="54673" y="231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2" name="Google Shape;1508;p33">
              <a:extLst>
                <a:ext uri="{FF2B5EF4-FFF2-40B4-BE49-F238E27FC236}">
                  <a16:creationId xmlns:a16="http://schemas.microsoft.com/office/drawing/2014/main" id="{4A159631-CF72-8964-EE17-452B4E784172}"/>
                </a:ext>
              </a:extLst>
            </p:cNvPr>
            <p:cNvSpPr/>
            <p:nvPr/>
          </p:nvSpPr>
          <p:spPr>
            <a:xfrm>
              <a:off x="7252494" y="2537940"/>
              <a:ext cx="162969" cy="94023"/>
            </a:xfrm>
            <a:custGeom>
              <a:avLst/>
              <a:gdLst/>
              <a:ahLst/>
              <a:cxnLst/>
              <a:rect l="l" t="t" r="r" b="b"/>
              <a:pathLst>
                <a:path w="58197" h="33575" extrusionOk="0">
                  <a:moveTo>
                    <a:pt x="46339" y="33218"/>
                  </a:moveTo>
                  <a:cubicBezTo>
                    <a:pt x="45387" y="33695"/>
                    <a:pt x="43958" y="33695"/>
                    <a:pt x="43100" y="33218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716" y="-119"/>
                    <a:pt x="14240" y="-119"/>
                    <a:pt x="15097" y="357"/>
                  </a:cubicBezTo>
                  <a:lnTo>
                    <a:pt x="57483" y="24837"/>
                  </a:lnTo>
                  <a:cubicBezTo>
                    <a:pt x="58436" y="25408"/>
                    <a:pt x="58436" y="26170"/>
                    <a:pt x="57483" y="26741"/>
                  </a:cubicBezTo>
                  <a:lnTo>
                    <a:pt x="46339" y="332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73" name="Google Shape;1509;p33">
              <a:extLst>
                <a:ext uri="{FF2B5EF4-FFF2-40B4-BE49-F238E27FC236}">
                  <a16:creationId xmlns:a16="http://schemas.microsoft.com/office/drawing/2014/main" id="{CAC31DDC-FD21-92BE-6B5E-330E397D56C1}"/>
                </a:ext>
              </a:extLst>
            </p:cNvPr>
            <p:cNvGrpSpPr/>
            <p:nvPr/>
          </p:nvGrpSpPr>
          <p:grpSpPr>
            <a:xfrm>
              <a:off x="7272099" y="2557842"/>
              <a:ext cx="34942" cy="21644"/>
              <a:chOff x="2900232" y="5207229"/>
              <a:chExt cx="12478" cy="7729"/>
            </a:xfrm>
          </p:grpSpPr>
          <p:sp>
            <p:nvSpPr>
              <p:cNvPr id="5712" name="Google Shape;1510;p33">
                <a:extLst>
                  <a:ext uri="{FF2B5EF4-FFF2-40B4-BE49-F238E27FC236}">
                    <a16:creationId xmlns:a16="http://schemas.microsoft.com/office/drawing/2014/main" id="{97105A05-2107-774E-EB39-EF5573266D63}"/>
                  </a:ext>
                </a:extLst>
              </p:cNvPr>
              <p:cNvSpPr/>
              <p:nvPr/>
            </p:nvSpPr>
            <p:spPr>
              <a:xfrm>
                <a:off x="2900232" y="5207229"/>
                <a:ext cx="5429" cy="295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2955" extrusionOk="0">
                    <a:moveTo>
                      <a:pt x="0" y="1442"/>
                    </a:moveTo>
                    <a:lnTo>
                      <a:pt x="667" y="1442"/>
                    </a:lnTo>
                    <a:cubicBezTo>
                      <a:pt x="667" y="1442"/>
                      <a:pt x="858" y="2013"/>
                      <a:pt x="1238" y="2299"/>
                    </a:cubicBezTo>
                    <a:cubicBezTo>
                      <a:pt x="1715" y="2585"/>
                      <a:pt x="2286" y="2585"/>
                      <a:pt x="2667" y="2299"/>
                    </a:cubicBezTo>
                    <a:cubicBezTo>
                      <a:pt x="3048" y="2109"/>
                      <a:pt x="2858" y="1918"/>
                      <a:pt x="2667" y="1537"/>
                    </a:cubicBezTo>
                    <a:lnTo>
                      <a:pt x="2381" y="1156"/>
                    </a:lnTo>
                    <a:cubicBezTo>
                      <a:pt x="2381" y="1156"/>
                      <a:pt x="2000" y="490"/>
                      <a:pt x="2572" y="204"/>
                    </a:cubicBezTo>
                    <a:cubicBezTo>
                      <a:pt x="3143" y="-82"/>
                      <a:pt x="4096" y="-82"/>
                      <a:pt x="4763" y="299"/>
                    </a:cubicBezTo>
                    <a:cubicBezTo>
                      <a:pt x="5144" y="585"/>
                      <a:pt x="5429" y="870"/>
                      <a:pt x="5429" y="1156"/>
                    </a:cubicBezTo>
                    <a:lnTo>
                      <a:pt x="4858" y="1156"/>
                    </a:lnTo>
                    <a:cubicBezTo>
                      <a:pt x="4858" y="1156"/>
                      <a:pt x="4667" y="680"/>
                      <a:pt x="4382" y="490"/>
                    </a:cubicBezTo>
                    <a:cubicBezTo>
                      <a:pt x="4001" y="299"/>
                      <a:pt x="3524" y="204"/>
                      <a:pt x="3143" y="490"/>
                    </a:cubicBezTo>
                    <a:cubicBezTo>
                      <a:pt x="2762" y="680"/>
                      <a:pt x="2953" y="966"/>
                      <a:pt x="3143" y="1252"/>
                    </a:cubicBezTo>
                    <a:lnTo>
                      <a:pt x="3429" y="1633"/>
                    </a:lnTo>
                    <a:cubicBezTo>
                      <a:pt x="3429" y="1633"/>
                      <a:pt x="3715" y="2299"/>
                      <a:pt x="3239" y="2680"/>
                    </a:cubicBezTo>
                    <a:cubicBezTo>
                      <a:pt x="2667" y="3061"/>
                      <a:pt x="1715" y="3061"/>
                      <a:pt x="953" y="2585"/>
                    </a:cubicBezTo>
                    <a:cubicBezTo>
                      <a:pt x="476" y="2299"/>
                      <a:pt x="191" y="1918"/>
                      <a:pt x="191" y="15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3" name="Google Shape;1511;p33">
                <a:extLst>
                  <a:ext uri="{FF2B5EF4-FFF2-40B4-BE49-F238E27FC236}">
                    <a16:creationId xmlns:a16="http://schemas.microsoft.com/office/drawing/2014/main" id="{D6A4D721-1D4C-9D50-8DB2-A8DF278F142E}"/>
                  </a:ext>
                </a:extLst>
              </p:cNvPr>
              <p:cNvSpPr/>
              <p:nvPr/>
            </p:nvSpPr>
            <p:spPr>
              <a:xfrm>
                <a:off x="2902994" y="5208481"/>
                <a:ext cx="4558" cy="371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3714" extrusionOk="0">
                    <a:moveTo>
                      <a:pt x="4001" y="0"/>
                    </a:moveTo>
                    <a:lnTo>
                      <a:pt x="4477" y="286"/>
                    </a:lnTo>
                    <a:lnTo>
                      <a:pt x="3429" y="953"/>
                    </a:lnTo>
                    <a:lnTo>
                      <a:pt x="2858" y="1333"/>
                    </a:lnTo>
                    <a:cubicBezTo>
                      <a:pt x="3334" y="1333"/>
                      <a:pt x="3810" y="1333"/>
                      <a:pt x="4191" y="1619"/>
                    </a:cubicBezTo>
                    <a:cubicBezTo>
                      <a:pt x="4763" y="1905"/>
                      <a:pt x="4667" y="2286"/>
                      <a:pt x="3905" y="2667"/>
                    </a:cubicBezTo>
                    <a:lnTo>
                      <a:pt x="2191" y="3715"/>
                    </a:lnTo>
                    <a:lnTo>
                      <a:pt x="1714" y="3429"/>
                    </a:lnTo>
                    <a:lnTo>
                      <a:pt x="3429" y="2477"/>
                    </a:lnTo>
                    <a:cubicBezTo>
                      <a:pt x="3905" y="2191"/>
                      <a:pt x="4001" y="2000"/>
                      <a:pt x="3620" y="1810"/>
                    </a:cubicBezTo>
                    <a:cubicBezTo>
                      <a:pt x="3334" y="1619"/>
                      <a:pt x="2953" y="1619"/>
                      <a:pt x="2477" y="1619"/>
                    </a:cubicBezTo>
                    <a:lnTo>
                      <a:pt x="476" y="2762"/>
                    </a:lnTo>
                    <a:lnTo>
                      <a:pt x="0" y="2477"/>
                    </a:lnTo>
                    <a:lnTo>
                      <a:pt x="4001" y="1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4" name="Google Shape;1512;p33">
                <a:extLst>
                  <a:ext uri="{FF2B5EF4-FFF2-40B4-BE49-F238E27FC236}">
                    <a16:creationId xmlns:a16="http://schemas.microsoft.com/office/drawing/2014/main" id="{38FEE8AD-C736-B18B-9033-1EB290FD68C6}"/>
                  </a:ext>
                </a:extLst>
              </p:cNvPr>
              <p:cNvSpPr/>
              <p:nvPr/>
            </p:nvSpPr>
            <p:spPr>
              <a:xfrm>
                <a:off x="2905947" y="5210344"/>
                <a:ext cx="4334" cy="2518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2518" extrusionOk="0">
                    <a:moveTo>
                      <a:pt x="2762" y="614"/>
                    </a:moveTo>
                    <a:lnTo>
                      <a:pt x="3238" y="900"/>
                    </a:lnTo>
                    <a:lnTo>
                      <a:pt x="476" y="2519"/>
                    </a:lnTo>
                    <a:lnTo>
                      <a:pt x="0" y="2233"/>
                    </a:lnTo>
                    <a:lnTo>
                      <a:pt x="2762" y="614"/>
                    </a:lnTo>
                    <a:close/>
                    <a:moveTo>
                      <a:pt x="3524" y="42"/>
                    </a:moveTo>
                    <a:cubicBezTo>
                      <a:pt x="3524" y="42"/>
                      <a:pt x="4001" y="-53"/>
                      <a:pt x="4191" y="42"/>
                    </a:cubicBezTo>
                    <a:cubicBezTo>
                      <a:pt x="4382" y="42"/>
                      <a:pt x="4382" y="328"/>
                      <a:pt x="4191" y="423"/>
                    </a:cubicBezTo>
                    <a:cubicBezTo>
                      <a:pt x="4001" y="519"/>
                      <a:pt x="3810" y="519"/>
                      <a:pt x="3620" y="423"/>
                    </a:cubicBezTo>
                    <a:cubicBezTo>
                      <a:pt x="3429" y="328"/>
                      <a:pt x="3429" y="137"/>
                      <a:pt x="362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5" name="Google Shape;1513;p33">
                <a:extLst>
                  <a:ext uri="{FF2B5EF4-FFF2-40B4-BE49-F238E27FC236}">
                    <a16:creationId xmlns:a16="http://schemas.microsoft.com/office/drawing/2014/main" id="{07D7977F-726C-DA8A-C785-C6232513DDF0}"/>
                  </a:ext>
                </a:extLst>
              </p:cNvPr>
              <p:cNvSpPr/>
              <p:nvPr/>
            </p:nvSpPr>
            <p:spPr>
              <a:xfrm>
                <a:off x="2907376" y="5211278"/>
                <a:ext cx="5334" cy="3680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3680" extrusionOk="0">
                    <a:moveTo>
                      <a:pt x="2477" y="727"/>
                    </a:moveTo>
                    <a:lnTo>
                      <a:pt x="2096" y="537"/>
                    </a:lnTo>
                    <a:lnTo>
                      <a:pt x="2381" y="346"/>
                    </a:lnTo>
                    <a:lnTo>
                      <a:pt x="2762" y="537"/>
                    </a:lnTo>
                    <a:lnTo>
                      <a:pt x="3143" y="251"/>
                    </a:lnTo>
                    <a:cubicBezTo>
                      <a:pt x="3715" y="-34"/>
                      <a:pt x="4286" y="-130"/>
                      <a:pt x="4858" y="251"/>
                    </a:cubicBezTo>
                    <a:cubicBezTo>
                      <a:pt x="5049" y="251"/>
                      <a:pt x="5144" y="442"/>
                      <a:pt x="5239" y="537"/>
                    </a:cubicBezTo>
                    <a:lnTo>
                      <a:pt x="4763" y="727"/>
                    </a:lnTo>
                    <a:cubicBezTo>
                      <a:pt x="4763" y="727"/>
                      <a:pt x="4572" y="537"/>
                      <a:pt x="4477" y="537"/>
                    </a:cubicBezTo>
                    <a:cubicBezTo>
                      <a:pt x="4191" y="346"/>
                      <a:pt x="3905" y="442"/>
                      <a:pt x="3524" y="537"/>
                    </a:cubicBezTo>
                    <a:lnTo>
                      <a:pt x="3048" y="823"/>
                    </a:lnTo>
                    <a:lnTo>
                      <a:pt x="4096" y="1394"/>
                    </a:lnTo>
                    <a:lnTo>
                      <a:pt x="4953" y="1013"/>
                    </a:lnTo>
                    <a:lnTo>
                      <a:pt x="5334" y="1204"/>
                    </a:lnTo>
                    <a:lnTo>
                      <a:pt x="4572" y="1585"/>
                    </a:lnTo>
                    <a:lnTo>
                      <a:pt x="5334" y="2061"/>
                    </a:lnTo>
                    <a:lnTo>
                      <a:pt x="4953" y="2251"/>
                    </a:lnTo>
                    <a:lnTo>
                      <a:pt x="4191" y="1870"/>
                    </a:lnTo>
                    <a:lnTo>
                      <a:pt x="2667" y="2728"/>
                    </a:lnTo>
                    <a:cubicBezTo>
                      <a:pt x="2667" y="2728"/>
                      <a:pt x="2286" y="3109"/>
                      <a:pt x="2667" y="3299"/>
                    </a:cubicBezTo>
                    <a:cubicBezTo>
                      <a:pt x="2667" y="3299"/>
                      <a:pt x="2953" y="3299"/>
                      <a:pt x="3048" y="3394"/>
                    </a:cubicBezTo>
                    <a:lnTo>
                      <a:pt x="2762" y="3680"/>
                    </a:lnTo>
                    <a:cubicBezTo>
                      <a:pt x="2762" y="3680"/>
                      <a:pt x="2381" y="3490"/>
                      <a:pt x="2191" y="3490"/>
                    </a:cubicBezTo>
                    <a:cubicBezTo>
                      <a:pt x="1619" y="3109"/>
                      <a:pt x="1810" y="2823"/>
                      <a:pt x="2286" y="2537"/>
                    </a:cubicBezTo>
                    <a:lnTo>
                      <a:pt x="3810" y="1680"/>
                    </a:lnTo>
                    <a:lnTo>
                      <a:pt x="2858" y="1109"/>
                    </a:lnTo>
                    <a:lnTo>
                      <a:pt x="476" y="2442"/>
                    </a:lnTo>
                    <a:lnTo>
                      <a:pt x="0" y="2156"/>
                    </a:lnTo>
                    <a:lnTo>
                      <a:pt x="2381" y="8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74" name="Google Shape;1514;p33">
              <a:extLst>
                <a:ext uri="{FF2B5EF4-FFF2-40B4-BE49-F238E27FC236}">
                  <a16:creationId xmlns:a16="http://schemas.microsoft.com/office/drawing/2014/main" id="{C3227B58-7E4A-2215-2487-0278621A83BF}"/>
                </a:ext>
              </a:extLst>
            </p:cNvPr>
            <p:cNvSpPr/>
            <p:nvPr/>
          </p:nvSpPr>
          <p:spPr>
            <a:xfrm>
              <a:off x="6726374" y="2299477"/>
              <a:ext cx="89352" cy="51611"/>
            </a:xfrm>
            <a:custGeom>
              <a:avLst/>
              <a:gdLst/>
              <a:ahLst/>
              <a:cxnLst/>
              <a:rect l="l" t="t" r="r" b="b"/>
              <a:pathLst>
                <a:path w="31908" h="18430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3"/>
                  </a:lnTo>
                  <a:cubicBezTo>
                    <a:pt x="17621" y="18550"/>
                    <a:pt x="19145" y="18550"/>
                    <a:pt x="20003" y="18073"/>
                  </a:cubicBezTo>
                  <a:lnTo>
                    <a:pt x="31242" y="11597"/>
                  </a:lnTo>
                  <a:cubicBezTo>
                    <a:pt x="31242" y="11597"/>
                    <a:pt x="31909" y="11025"/>
                    <a:pt x="31909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5" name="Google Shape;1515;p33">
              <a:extLst>
                <a:ext uri="{FF2B5EF4-FFF2-40B4-BE49-F238E27FC236}">
                  <a16:creationId xmlns:a16="http://schemas.microsoft.com/office/drawing/2014/main" id="{6974378F-8EFE-B17D-19AF-B7BB8E4C6AB6}"/>
                </a:ext>
              </a:extLst>
            </p:cNvPr>
            <p:cNvSpPr/>
            <p:nvPr/>
          </p:nvSpPr>
          <p:spPr>
            <a:xfrm>
              <a:off x="6726707" y="2292009"/>
              <a:ext cx="89220" cy="51611"/>
            </a:xfrm>
            <a:custGeom>
              <a:avLst/>
              <a:gdLst/>
              <a:ahLst/>
              <a:cxnLst/>
              <a:rect l="l" t="t" r="r" b="b"/>
              <a:pathLst>
                <a:path w="31861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19979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76" name="Google Shape;1516;p33">
              <a:extLst>
                <a:ext uri="{FF2B5EF4-FFF2-40B4-BE49-F238E27FC236}">
                  <a16:creationId xmlns:a16="http://schemas.microsoft.com/office/drawing/2014/main" id="{174A8268-3A38-AB56-D4A6-570204EC8F90}"/>
                </a:ext>
              </a:extLst>
            </p:cNvPr>
            <p:cNvGrpSpPr/>
            <p:nvPr/>
          </p:nvGrpSpPr>
          <p:grpSpPr>
            <a:xfrm>
              <a:off x="6741042" y="2310881"/>
              <a:ext cx="25606" cy="13602"/>
              <a:chOff x="2710589" y="5119041"/>
              <a:chExt cx="9144" cy="4857"/>
            </a:xfrm>
          </p:grpSpPr>
          <p:sp>
            <p:nvSpPr>
              <p:cNvPr id="5709" name="Google Shape;1517;p33">
                <a:extLst>
                  <a:ext uri="{FF2B5EF4-FFF2-40B4-BE49-F238E27FC236}">
                    <a16:creationId xmlns:a16="http://schemas.microsoft.com/office/drawing/2014/main" id="{F37D7909-89ED-D102-A185-0C796FC421D3}"/>
                  </a:ext>
                </a:extLst>
              </p:cNvPr>
              <p:cNvSpPr/>
              <p:nvPr/>
            </p:nvSpPr>
            <p:spPr>
              <a:xfrm>
                <a:off x="2710589" y="5119041"/>
                <a:ext cx="5524" cy="3143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143" extrusionOk="0">
                    <a:moveTo>
                      <a:pt x="4953" y="0"/>
                    </a:moveTo>
                    <a:lnTo>
                      <a:pt x="5525" y="286"/>
                    </a:lnTo>
                    <a:lnTo>
                      <a:pt x="3048" y="3143"/>
                    </a:lnTo>
                    <a:lnTo>
                      <a:pt x="2572" y="2858"/>
                    </a:lnTo>
                    <a:lnTo>
                      <a:pt x="3334" y="2000"/>
                    </a:lnTo>
                    <a:lnTo>
                      <a:pt x="2000" y="1238"/>
                    </a:lnTo>
                    <a:lnTo>
                      <a:pt x="476" y="1715"/>
                    </a:lnTo>
                    <a:lnTo>
                      <a:pt x="0" y="1429"/>
                    </a:lnTo>
                    <a:lnTo>
                      <a:pt x="4953" y="0"/>
                    </a:lnTo>
                    <a:close/>
                    <a:moveTo>
                      <a:pt x="2477" y="1143"/>
                    </a:moveTo>
                    <a:lnTo>
                      <a:pt x="3620" y="1810"/>
                    </a:lnTo>
                    <a:lnTo>
                      <a:pt x="4000" y="1334"/>
                    </a:lnTo>
                    <a:cubicBezTo>
                      <a:pt x="4000" y="1334"/>
                      <a:pt x="4572" y="762"/>
                      <a:pt x="4858" y="381"/>
                    </a:cubicBezTo>
                    <a:lnTo>
                      <a:pt x="4858" y="381"/>
                    </a:lnTo>
                    <a:cubicBezTo>
                      <a:pt x="4286" y="572"/>
                      <a:pt x="3810" y="762"/>
                      <a:pt x="3238" y="858"/>
                    </a:cubicBezTo>
                    <a:lnTo>
                      <a:pt x="2477" y="10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0" name="Google Shape;1518;p33">
                <a:extLst>
                  <a:ext uri="{FF2B5EF4-FFF2-40B4-BE49-F238E27FC236}">
                    <a16:creationId xmlns:a16="http://schemas.microsoft.com/office/drawing/2014/main" id="{59691EB9-B618-D93E-7414-9EB48575D644}"/>
                  </a:ext>
                </a:extLst>
              </p:cNvPr>
              <p:cNvSpPr/>
              <p:nvPr/>
            </p:nvSpPr>
            <p:spPr>
              <a:xfrm>
                <a:off x="2714347" y="5120089"/>
                <a:ext cx="4242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2666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528" y="2477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667"/>
                    </a:lnTo>
                    <a:cubicBezTo>
                      <a:pt x="528" y="2667"/>
                      <a:pt x="338" y="2667"/>
                      <a:pt x="243" y="2572"/>
                    </a:cubicBezTo>
                    <a:cubicBezTo>
                      <a:pt x="-138" y="2381"/>
                      <a:pt x="-43" y="2191"/>
                      <a:pt x="338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1" name="Google Shape;1519;p33">
                <a:extLst>
                  <a:ext uri="{FF2B5EF4-FFF2-40B4-BE49-F238E27FC236}">
                    <a16:creationId xmlns:a16="http://schemas.microsoft.com/office/drawing/2014/main" id="{375603CC-6B52-F3E3-0BA2-F399EA7E5536}"/>
                  </a:ext>
                </a:extLst>
              </p:cNvPr>
              <p:cNvSpPr/>
              <p:nvPr/>
            </p:nvSpPr>
            <p:spPr>
              <a:xfrm>
                <a:off x="2716143" y="5121232"/>
                <a:ext cx="3590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666" extrusionOk="0">
                    <a:moveTo>
                      <a:pt x="353" y="1524"/>
                    </a:moveTo>
                    <a:lnTo>
                      <a:pt x="1876" y="667"/>
                    </a:lnTo>
                    <a:lnTo>
                      <a:pt x="1495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4"/>
                    </a:lnTo>
                    <a:lnTo>
                      <a:pt x="2448" y="857"/>
                    </a:lnTo>
                    <a:lnTo>
                      <a:pt x="924" y="1714"/>
                    </a:lnTo>
                    <a:cubicBezTo>
                      <a:pt x="924" y="1714"/>
                      <a:pt x="448" y="2096"/>
                      <a:pt x="829" y="2286"/>
                    </a:cubicBezTo>
                    <a:cubicBezTo>
                      <a:pt x="829" y="2286"/>
                      <a:pt x="1114" y="2381"/>
                      <a:pt x="1210" y="2381"/>
                    </a:cubicBezTo>
                    <a:lnTo>
                      <a:pt x="924" y="2667"/>
                    </a:lnTo>
                    <a:cubicBezTo>
                      <a:pt x="924" y="2667"/>
                      <a:pt x="448" y="2572"/>
                      <a:pt x="353" y="2477"/>
                    </a:cubicBezTo>
                    <a:cubicBezTo>
                      <a:pt x="-219" y="2096"/>
                      <a:pt x="-29" y="1810"/>
                      <a:pt x="448" y="14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77" name="Google Shape;1520;p33">
              <a:extLst>
                <a:ext uri="{FF2B5EF4-FFF2-40B4-BE49-F238E27FC236}">
                  <a16:creationId xmlns:a16="http://schemas.microsoft.com/office/drawing/2014/main" id="{632FA773-CE04-56DE-A033-6412036B31B4}"/>
                </a:ext>
              </a:extLst>
            </p:cNvPr>
            <p:cNvSpPr/>
            <p:nvPr/>
          </p:nvSpPr>
          <p:spPr>
            <a:xfrm>
              <a:off x="6664759" y="2263800"/>
              <a:ext cx="89352" cy="51813"/>
            </a:xfrm>
            <a:custGeom>
              <a:avLst/>
              <a:gdLst/>
              <a:ahLst/>
              <a:cxnLst/>
              <a:rect l="l" t="t" r="r" b="b"/>
              <a:pathLst>
                <a:path w="31908" h="18502" extrusionOk="0">
                  <a:moveTo>
                    <a:pt x="31909" y="10716"/>
                  </a:moveTo>
                  <a:lnTo>
                    <a:pt x="31909" y="8049"/>
                  </a:lnTo>
                  <a:lnTo>
                    <a:pt x="28289" y="8049"/>
                  </a:ln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286" y="8525"/>
                    <a:pt x="667" y="8811"/>
                  </a:cubicBezTo>
                  <a:lnTo>
                    <a:pt x="16764" y="18145"/>
                  </a:lnTo>
                  <a:cubicBezTo>
                    <a:pt x="17621" y="18621"/>
                    <a:pt x="19145" y="18621"/>
                    <a:pt x="20003" y="18145"/>
                  </a:cubicBezTo>
                  <a:lnTo>
                    <a:pt x="31242" y="11668"/>
                  </a:lnTo>
                  <a:cubicBezTo>
                    <a:pt x="31242" y="11668"/>
                    <a:pt x="31909" y="11097"/>
                    <a:pt x="31909" y="107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8" name="Google Shape;1521;p33">
              <a:extLst>
                <a:ext uri="{FF2B5EF4-FFF2-40B4-BE49-F238E27FC236}">
                  <a16:creationId xmlns:a16="http://schemas.microsoft.com/office/drawing/2014/main" id="{2D7019C4-CE9D-05E4-5514-A5D338003793}"/>
                </a:ext>
              </a:extLst>
            </p:cNvPr>
            <p:cNvSpPr/>
            <p:nvPr/>
          </p:nvSpPr>
          <p:spPr>
            <a:xfrm>
              <a:off x="6665092" y="2256533"/>
              <a:ext cx="89220" cy="51813"/>
            </a:xfrm>
            <a:custGeom>
              <a:avLst/>
              <a:gdLst/>
              <a:ahLst/>
              <a:cxnLst/>
              <a:rect l="l" t="t" r="r" b="b"/>
              <a:pathLst>
                <a:path w="31861" h="18502" extrusionOk="0">
                  <a:moveTo>
                    <a:pt x="19979" y="18074"/>
                  </a:moveTo>
                  <a:cubicBezTo>
                    <a:pt x="19121" y="18645"/>
                    <a:pt x="17597" y="18645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19979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79" name="Google Shape;1522;p33">
              <a:extLst>
                <a:ext uri="{FF2B5EF4-FFF2-40B4-BE49-F238E27FC236}">
                  <a16:creationId xmlns:a16="http://schemas.microsoft.com/office/drawing/2014/main" id="{FB116472-E5D4-ED2E-11AF-6F8A0976E0A5}"/>
                </a:ext>
              </a:extLst>
            </p:cNvPr>
            <p:cNvGrpSpPr/>
            <p:nvPr/>
          </p:nvGrpSpPr>
          <p:grpSpPr>
            <a:xfrm>
              <a:off x="6680496" y="2270337"/>
              <a:ext cx="32806" cy="19202"/>
              <a:chOff x="2688968" y="5104563"/>
              <a:chExt cx="11715" cy="6857"/>
            </a:xfrm>
          </p:grpSpPr>
          <p:sp>
            <p:nvSpPr>
              <p:cNvPr id="5705" name="Google Shape;1523;p33">
                <a:extLst>
                  <a:ext uri="{FF2B5EF4-FFF2-40B4-BE49-F238E27FC236}">
                    <a16:creationId xmlns:a16="http://schemas.microsoft.com/office/drawing/2014/main" id="{A97CE8F5-A6EA-88FD-E03F-D7A2A2C08478}"/>
                  </a:ext>
                </a:extLst>
              </p:cNvPr>
              <p:cNvSpPr/>
              <p:nvPr/>
            </p:nvSpPr>
            <p:spPr>
              <a:xfrm>
                <a:off x="2692301" y="5104563"/>
                <a:ext cx="5143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952" extrusionOk="0">
                    <a:moveTo>
                      <a:pt x="0" y="1429"/>
                    </a:moveTo>
                    <a:lnTo>
                      <a:pt x="2572" y="2953"/>
                    </a:lnTo>
                    <a:lnTo>
                      <a:pt x="5144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6" name="Google Shape;1524;p33">
                <a:extLst>
                  <a:ext uri="{FF2B5EF4-FFF2-40B4-BE49-F238E27FC236}">
                    <a16:creationId xmlns:a16="http://schemas.microsoft.com/office/drawing/2014/main" id="{013F54A0-8BDC-1F99-F354-3ED6E7D2A631}"/>
                  </a:ext>
                </a:extLst>
              </p:cNvPr>
              <p:cNvSpPr/>
              <p:nvPr/>
            </p:nvSpPr>
            <p:spPr>
              <a:xfrm>
                <a:off x="2695635" y="5106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2572" y="0"/>
                    </a:moveTo>
                    <a:lnTo>
                      <a:pt x="0" y="1429"/>
                    </a:lnTo>
                    <a:lnTo>
                      <a:pt x="2572" y="2953"/>
                    </a:lnTo>
                    <a:lnTo>
                      <a:pt x="5048" y="1429"/>
                    </a:lnTo>
                    <a:lnTo>
                      <a:pt x="25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7" name="Google Shape;1525;p33">
                <a:extLst>
                  <a:ext uri="{FF2B5EF4-FFF2-40B4-BE49-F238E27FC236}">
                    <a16:creationId xmlns:a16="http://schemas.microsoft.com/office/drawing/2014/main" id="{0DEFC89B-4453-DC91-9CE8-BE74AF8C5D35}"/>
                  </a:ext>
                </a:extLst>
              </p:cNvPr>
              <p:cNvSpPr/>
              <p:nvPr/>
            </p:nvSpPr>
            <p:spPr>
              <a:xfrm>
                <a:off x="2688968" y="5106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524"/>
                    </a:move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lnTo>
                      <a:pt x="0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8" name="Google Shape;1526;p33">
                <a:extLst>
                  <a:ext uri="{FF2B5EF4-FFF2-40B4-BE49-F238E27FC236}">
                    <a16:creationId xmlns:a16="http://schemas.microsoft.com/office/drawing/2014/main" id="{8C62D490-539E-6793-EFD8-E61176F07908}"/>
                  </a:ext>
                </a:extLst>
              </p:cNvPr>
              <p:cNvSpPr/>
              <p:nvPr/>
            </p:nvSpPr>
            <p:spPr>
              <a:xfrm>
                <a:off x="2692301" y="5108468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429"/>
                    </a:moveTo>
                    <a:lnTo>
                      <a:pt x="2476" y="2953"/>
                    </a:lnTo>
                    <a:lnTo>
                      <a:pt x="5048" y="1429"/>
                    </a:lnTo>
                    <a:lnTo>
                      <a:pt x="2476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0" name="Google Shape;1527;p33">
              <a:extLst>
                <a:ext uri="{FF2B5EF4-FFF2-40B4-BE49-F238E27FC236}">
                  <a16:creationId xmlns:a16="http://schemas.microsoft.com/office/drawing/2014/main" id="{62EBEAD3-B922-71D4-D331-0A48B8EB6FF7}"/>
                </a:ext>
              </a:extLst>
            </p:cNvPr>
            <p:cNvSpPr/>
            <p:nvPr/>
          </p:nvSpPr>
          <p:spPr>
            <a:xfrm>
              <a:off x="6603144" y="2228258"/>
              <a:ext cx="89352" cy="51611"/>
            </a:xfrm>
            <a:custGeom>
              <a:avLst/>
              <a:gdLst/>
              <a:ahLst/>
              <a:cxnLst/>
              <a:rect l="l" t="t" r="r" b="b"/>
              <a:pathLst>
                <a:path w="31908" h="18430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550"/>
                    <a:pt x="19145" y="18550"/>
                    <a:pt x="20003" y="18074"/>
                  </a:cubicBezTo>
                  <a:lnTo>
                    <a:pt x="31242" y="11597"/>
                  </a:lnTo>
                  <a:cubicBezTo>
                    <a:pt x="31242" y="11597"/>
                    <a:pt x="31909" y="11025"/>
                    <a:pt x="31909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1" name="Google Shape;1528;p33">
              <a:extLst>
                <a:ext uri="{FF2B5EF4-FFF2-40B4-BE49-F238E27FC236}">
                  <a16:creationId xmlns:a16="http://schemas.microsoft.com/office/drawing/2014/main" id="{74B0C33B-961D-7DFE-7FED-5CC3FA2F1779}"/>
                </a:ext>
              </a:extLst>
            </p:cNvPr>
            <p:cNvSpPr/>
            <p:nvPr/>
          </p:nvSpPr>
          <p:spPr>
            <a:xfrm>
              <a:off x="6603278" y="2221058"/>
              <a:ext cx="89419" cy="51611"/>
            </a:xfrm>
            <a:custGeom>
              <a:avLst/>
              <a:gdLst/>
              <a:ahLst/>
              <a:cxnLst/>
              <a:rect l="l" t="t" r="r" b="b"/>
              <a:pathLst>
                <a:path w="31932" h="18430" extrusionOk="0">
                  <a:moveTo>
                    <a:pt x="20050" y="18073"/>
                  </a:moveTo>
                  <a:cubicBezTo>
                    <a:pt x="19193" y="18550"/>
                    <a:pt x="17669" y="18550"/>
                    <a:pt x="16812" y="18073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954" y="357"/>
                  </a:lnTo>
                  <a:cubicBezTo>
                    <a:pt x="12811" y="-119"/>
                    <a:pt x="14335" y="-119"/>
                    <a:pt x="15192" y="357"/>
                  </a:cubicBezTo>
                  <a:lnTo>
                    <a:pt x="31290" y="9692"/>
                  </a:lnTo>
                  <a:cubicBezTo>
                    <a:pt x="32147" y="10168"/>
                    <a:pt x="32147" y="11025"/>
                    <a:pt x="31290" y="11597"/>
                  </a:cubicBezTo>
                  <a:lnTo>
                    <a:pt x="20050" y="180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82" name="Google Shape;1529;p33">
              <a:extLst>
                <a:ext uri="{FF2B5EF4-FFF2-40B4-BE49-F238E27FC236}">
                  <a16:creationId xmlns:a16="http://schemas.microsoft.com/office/drawing/2014/main" id="{001CA401-F52A-4D0B-6475-4B86F5B468D7}"/>
                </a:ext>
              </a:extLst>
            </p:cNvPr>
            <p:cNvGrpSpPr/>
            <p:nvPr/>
          </p:nvGrpSpPr>
          <p:grpSpPr>
            <a:xfrm>
              <a:off x="6620531" y="2239294"/>
              <a:ext cx="30092" cy="17172"/>
              <a:chOff x="2667554" y="5093478"/>
              <a:chExt cx="10746" cy="6132"/>
            </a:xfrm>
          </p:grpSpPr>
          <p:sp>
            <p:nvSpPr>
              <p:cNvPr id="5701" name="Google Shape;1530;p33">
                <a:extLst>
                  <a:ext uri="{FF2B5EF4-FFF2-40B4-BE49-F238E27FC236}">
                    <a16:creationId xmlns:a16="http://schemas.microsoft.com/office/drawing/2014/main" id="{515F7DE4-994D-8413-6A57-983629F7DFCC}"/>
                  </a:ext>
                </a:extLst>
              </p:cNvPr>
              <p:cNvSpPr/>
              <p:nvPr/>
            </p:nvSpPr>
            <p:spPr>
              <a:xfrm>
                <a:off x="2667554" y="5093478"/>
                <a:ext cx="5126" cy="2989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989" extrusionOk="0">
                    <a:moveTo>
                      <a:pt x="1030" y="513"/>
                    </a:moveTo>
                    <a:cubicBezTo>
                      <a:pt x="2173" y="-154"/>
                      <a:pt x="3602" y="-154"/>
                      <a:pt x="4555" y="417"/>
                    </a:cubicBezTo>
                    <a:cubicBezTo>
                      <a:pt x="5031" y="703"/>
                      <a:pt x="5126" y="989"/>
                      <a:pt x="5126" y="1275"/>
                    </a:cubicBezTo>
                    <a:lnTo>
                      <a:pt x="4555" y="1275"/>
                    </a:lnTo>
                    <a:cubicBezTo>
                      <a:pt x="4555" y="1275"/>
                      <a:pt x="4555" y="894"/>
                      <a:pt x="4174" y="703"/>
                    </a:cubicBezTo>
                    <a:cubicBezTo>
                      <a:pt x="3507" y="322"/>
                      <a:pt x="2459" y="322"/>
                      <a:pt x="1507" y="894"/>
                    </a:cubicBezTo>
                    <a:cubicBezTo>
                      <a:pt x="554" y="1465"/>
                      <a:pt x="459" y="2036"/>
                      <a:pt x="1126" y="2418"/>
                    </a:cubicBezTo>
                    <a:cubicBezTo>
                      <a:pt x="1507" y="2608"/>
                      <a:pt x="1888" y="2703"/>
                      <a:pt x="2364" y="2703"/>
                    </a:cubicBezTo>
                    <a:lnTo>
                      <a:pt x="2364" y="2989"/>
                    </a:lnTo>
                    <a:cubicBezTo>
                      <a:pt x="1697" y="2989"/>
                      <a:pt x="1126" y="2989"/>
                      <a:pt x="649" y="2608"/>
                    </a:cubicBezTo>
                    <a:cubicBezTo>
                      <a:pt x="-303" y="2132"/>
                      <a:pt x="-208" y="1275"/>
                      <a:pt x="935" y="6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2" name="Google Shape;1531;p33">
                <a:extLst>
                  <a:ext uri="{FF2B5EF4-FFF2-40B4-BE49-F238E27FC236}">
                    <a16:creationId xmlns:a16="http://schemas.microsoft.com/office/drawing/2014/main" id="{1E0923E4-9B3B-8A12-9F8C-B4C75CD0FBEB}"/>
                  </a:ext>
                </a:extLst>
              </p:cNvPr>
              <p:cNvSpPr/>
              <p:nvPr/>
            </p:nvSpPr>
            <p:spPr>
              <a:xfrm>
                <a:off x="2670518" y="5095133"/>
                <a:ext cx="3590" cy="2571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571" extrusionOk="0">
                    <a:moveTo>
                      <a:pt x="352" y="1333"/>
                    </a:moveTo>
                    <a:lnTo>
                      <a:pt x="1876" y="476"/>
                    </a:lnTo>
                    <a:lnTo>
                      <a:pt x="1495" y="286"/>
                    </a:lnTo>
                    <a:lnTo>
                      <a:pt x="1876" y="95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048"/>
                    </a:lnTo>
                    <a:lnTo>
                      <a:pt x="3210" y="1238"/>
                    </a:lnTo>
                    <a:lnTo>
                      <a:pt x="2448" y="762"/>
                    </a:lnTo>
                    <a:lnTo>
                      <a:pt x="924" y="1619"/>
                    </a:lnTo>
                    <a:cubicBezTo>
                      <a:pt x="924" y="1619"/>
                      <a:pt x="543" y="2000"/>
                      <a:pt x="829" y="2191"/>
                    </a:cubicBezTo>
                    <a:cubicBezTo>
                      <a:pt x="829" y="2191"/>
                      <a:pt x="1114" y="2286"/>
                      <a:pt x="1210" y="2286"/>
                    </a:cubicBezTo>
                    <a:lnTo>
                      <a:pt x="924" y="2572"/>
                    </a:lnTo>
                    <a:cubicBezTo>
                      <a:pt x="924" y="2572"/>
                      <a:pt x="543" y="2476"/>
                      <a:pt x="352" y="2381"/>
                    </a:cubicBezTo>
                    <a:cubicBezTo>
                      <a:pt x="-219" y="2000"/>
                      <a:pt x="-29" y="1714"/>
                      <a:pt x="448" y="14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3" name="Google Shape;1532;p33">
                <a:extLst>
                  <a:ext uri="{FF2B5EF4-FFF2-40B4-BE49-F238E27FC236}">
                    <a16:creationId xmlns:a16="http://schemas.microsoft.com/office/drawing/2014/main" id="{DE0706BE-2A25-AF31-9F1A-9FDB68832437}"/>
                  </a:ext>
                </a:extLst>
              </p:cNvPr>
              <p:cNvSpPr/>
              <p:nvPr/>
            </p:nvSpPr>
            <p:spPr>
              <a:xfrm>
                <a:off x="2671727" y="5096467"/>
                <a:ext cx="4381" cy="1809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1809" extrusionOk="0">
                    <a:moveTo>
                      <a:pt x="2858" y="0"/>
                    </a:moveTo>
                    <a:lnTo>
                      <a:pt x="3239" y="191"/>
                    </a:lnTo>
                    <a:lnTo>
                      <a:pt x="2762" y="476"/>
                    </a:lnTo>
                    <a:lnTo>
                      <a:pt x="2762" y="476"/>
                    </a:lnTo>
                    <a:cubicBezTo>
                      <a:pt x="3334" y="476"/>
                      <a:pt x="3810" y="476"/>
                      <a:pt x="4096" y="571"/>
                    </a:cubicBezTo>
                    <a:cubicBezTo>
                      <a:pt x="4191" y="571"/>
                      <a:pt x="4286" y="667"/>
                      <a:pt x="4382" y="762"/>
                    </a:cubicBezTo>
                    <a:lnTo>
                      <a:pt x="3905" y="953"/>
                    </a:lnTo>
                    <a:cubicBezTo>
                      <a:pt x="3905" y="953"/>
                      <a:pt x="3810" y="857"/>
                      <a:pt x="3620" y="762"/>
                    </a:cubicBezTo>
                    <a:cubicBezTo>
                      <a:pt x="3429" y="667"/>
                      <a:pt x="2953" y="571"/>
                      <a:pt x="2286" y="762"/>
                    </a:cubicBezTo>
                    <a:lnTo>
                      <a:pt x="476" y="1810"/>
                    </a:lnTo>
                    <a:lnTo>
                      <a:pt x="0" y="1524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4" name="Google Shape;1533;p33">
                <a:extLst>
                  <a:ext uri="{FF2B5EF4-FFF2-40B4-BE49-F238E27FC236}">
                    <a16:creationId xmlns:a16="http://schemas.microsoft.com/office/drawing/2014/main" id="{F2230604-981F-BF9B-EC4C-3AC2D3868148}"/>
                  </a:ext>
                </a:extLst>
              </p:cNvPr>
              <p:cNvSpPr/>
              <p:nvPr/>
            </p:nvSpPr>
            <p:spPr>
              <a:xfrm>
                <a:off x="2674057" y="5096848"/>
                <a:ext cx="4243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762" extrusionOk="0">
                    <a:moveTo>
                      <a:pt x="243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623" y="2477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762"/>
                    </a:lnTo>
                    <a:cubicBezTo>
                      <a:pt x="528" y="2762"/>
                      <a:pt x="338" y="2762"/>
                      <a:pt x="243" y="2667"/>
                    </a:cubicBezTo>
                    <a:cubicBezTo>
                      <a:pt x="-138" y="2477"/>
                      <a:pt x="-43" y="2286"/>
                      <a:pt x="338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3" name="Google Shape;1534;p33">
              <a:extLst>
                <a:ext uri="{FF2B5EF4-FFF2-40B4-BE49-F238E27FC236}">
                  <a16:creationId xmlns:a16="http://schemas.microsoft.com/office/drawing/2014/main" id="{E3D286A1-6848-5F10-A6DB-DF53E739376E}"/>
                </a:ext>
              </a:extLst>
            </p:cNvPr>
            <p:cNvSpPr/>
            <p:nvPr/>
          </p:nvSpPr>
          <p:spPr>
            <a:xfrm>
              <a:off x="7263032" y="2608961"/>
              <a:ext cx="102690" cy="59016"/>
            </a:xfrm>
            <a:custGeom>
              <a:avLst/>
              <a:gdLst/>
              <a:ahLst/>
              <a:cxnLst/>
              <a:rect l="l" t="t" r="r" b="b"/>
              <a:pathLst>
                <a:path w="36671" h="21074" extrusionOk="0">
                  <a:moveTo>
                    <a:pt x="36576" y="13383"/>
                  </a:moveTo>
                  <a:lnTo>
                    <a:pt x="36576" y="10716"/>
                  </a:lnTo>
                  <a:lnTo>
                    <a:pt x="32957" y="10716"/>
                  </a:ln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763"/>
                  </a:lnTo>
                  <a:cubicBezTo>
                    <a:pt x="0" y="7763"/>
                    <a:pt x="191" y="8430"/>
                    <a:pt x="667" y="8716"/>
                  </a:cubicBezTo>
                  <a:lnTo>
                    <a:pt x="21527" y="20717"/>
                  </a:lnTo>
                  <a:cubicBezTo>
                    <a:pt x="22384" y="21193"/>
                    <a:pt x="23908" y="21193"/>
                    <a:pt x="24765" y="20717"/>
                  </a:cubicBezTo>
                  <a:lnTo>
                    <a:pt x="36004" y="14240"/>
                  </a:lnTo>
                  <a:cubicBezTo>
                    <a:pt x="36004" y="14240"/>
                    <a:pt x="36671" y="13668"/>
                    <a:pt x="36671" y="132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4" name="Google Shape;1535;p33">
              <a:extLst>
                <a:ext uri="{FF2B5EF4-FFF2-40B4-BE49-F238E27FC236}">
                  <a16:creationId xmlns:a16="http://schemas.microsoft.com/office/drawing/2014/main" id="{6B96C537-C934-A272-E869-3B1AE72FBFE7}"/>
                </a:ext>
              </a:extLst>
            </p:cNvPr>
            <p:cNvSpPr/>
            <p:nvPr/>
          </p:nvSpPr>
          <p:spPr>
            <a:xfrm>
              <a:off x="7262830" y="2601960"/>
              <a:ext cx="102555" cy="59282"/>
            </a:xfrm>
            <a:custGeom>
              <a:avLst/>
              <a:gdLst/>
              <a:ahLst/>
              <a:cxnLst/>
              <a:rect l="l" t="t" r="r" b="b"/>
              <a:pathLst>
                <a:path w="36623" h="21169" extrusionOk="0">
                  <a:moveTo>
                    <a:pt x="24741" y="20741"/>
                  </a:moveTo>
                  <a:cubicBezTo>
                    <a:pt x="23884" y="21312"/>
                    <a:pt x="22360" y="21312"/>
                    <a:pt x="21503" y="20741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5981" y="12359"/>
                  </a:lnTo>
                  <a:cubicBezTo>
                    <a:pt x="36838" y="12835"/>
                    <a:pt x="36838" y="13692"/>
                    <a:pt x="35981" y="14264"/>
                  </a:cubicBezTo>
                  <a:lnTo>
                    <a:pt x="24741" y="20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85" name="Google Shape;1536;p33">
              <a:extLst>
                <a:ext uri="{FF2B5EF4-FFF2-40B4-BE49-F238E27FC236}">
                  <a16:creationId xmlns:a16="http://schemas.microsoft.com/office/drawing/2014/main" id="{12131D7D-5713-6B5A-2D65-CEF7FD5D378A}"/>
                </a:ext>
              </a:extLst>
            </p:cNvPr>
            <p:cNvGrpSpPr/>
            <p:nvPr/>
          </p:nvGrpSpPr>
          <p:grpSpPr>
            <a:xfrm>
              <a:off x="7281217" y="2620689"/>
              <a:ext cx="29826" cy="17211"/>
              <a:chOff x="2903488" y="5229671"/>
              <a:chExt cx="10651" cy="6146"/>
            </a:xfrm>
          </p:grpSpPr>
          <p:sp>
            <p:nvSpPr>
              <p:cNvPr id="5697" name="Google Shape;1537;p33">
                <a:extLst>
                  <a:ext uri="{FF2B5EF4-FFF2-40B4-BE49-F238E27FC236}">
                    <a16:creationId xmlns:a16="http://schemas.microsoft.com/office/drawing/2014/main" id="{2219D1B5-AD5E-D7A9-D90C-77F27ACF1D24}"/>
                  </a:ext>
                </a:extLst>
              </p:cNvPr>
              <p:cNvSpPr/>
              <p:nvPr/>
            </p:nvSpPr>
            <p:spPr>
              <a:xfrm>
                <a:off x="2903488" y="5229671"/>
                <a:ext cx="5126" cy="2717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717" extrusionOk="0">
                    <a:moveTo>
                      <a:pt x="1030" y="527"/>
                    </a:moveTo>
                    <a:cubicBezTo>
                      <a:pt x="2173" y="-140"/>
                      <a:pt x="3697" y="-140"/>
                      <a:pt x="4555" y="337"/>
                    </a:cubicBezTo>
                    <a:cubicBezTo>
                      <a:pt x="5031" y="622"/>
                      <a:pt x="5126" y="908"/>
                      <a:pt x="5126" y="1194"/>
                    </a:cubicBezTo>
                    <a:lnTo>
                      <a:pt x="4555" y="1194"/>
                    </a:lnTo>
                    <a:cubicBezTo>
                      <a:pt x="4555" y="1194"/>
                      <a:pt x="4555" y="717"/>
                      <a:pt x="4174" y="527"/>
                    </a:cubicBezTo>
                    <a:cubicBezTo>
                      <a:pt x="3507" y="146"/>
                      <a:pt x="2459" y="146"/>
                      <a:pt x="1507" y="717"/>
                    </a:cubicBezTo>
                    <a:cubicBezTo>
                      <a:pt x="554" y="1289"/>
                      <a:pt x="459" y="1861"/>
                      <a:pt x="1126" y="2241"/>
                    </a:cubicBezTo>
                    <a:cubicBezTo>
                      <a:pt x="1507" y="2432"/>
                      <a:pt x="1888" y="2527"/>
                      <a:pt x="2364" y="2432"/>
                    </a:cubicBezTo>
                    <a:lnTo>
                      <a:pt x="2364" y="2718"/>
                    </a:lnTo>
                    <a:cubicBezTo>
                      <a:pt x="1697" y="2718"/>
                      <a:pt x="1126" y="2718"/>
                      <a:pt x="649" y="2337"/>
                    </a:cubicBezTo>
                    <a:cubicBezTo>
                      <a:pt x="-303" y="1765"/>
                      <a:pt x="-208" y="1003"/>
                      <a:pt x="935" y="3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8" name="Google Shape;1538;p33">
                <a:extLst>
                  <a:ext uri="{FF2B5EF4-FFF2-40B4-BE49-F238E27FC236}">
                    <a16:creationId xmlns:a16="http://schemas.microsoft.com/office/drawing/2014/main" id="{094C8432-F2FA-9FDE-6F94-021198325B56}"/>
                  </a:ext>
                </a:extLst>
              </p:cNvPr>
              <p:cNvSpPr/>
              <p:nvPr/>
            </p:nvSpPr>
            <p:spPr>
              <a:xfrm>
                <a:off x="2906452" y="5231150"/>
                <a:ext cx="3591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857" extrusionOk="0">
                    <a:moveTo>
                      <a:pt x="352" y="1524"/>
                    </a:moveTo>
                    <a:lnTo>
                      <a:pt x="1876" y="667"/>
                    </a:lnTo>
                    <a:lnTo>
                      <a:pt x="1496" y="381"/>
                    </a:lnTo>
                    <a:lnTo>
                      <a:pt x="1876" y="190"/>
                    </a:lnTo>
                    <a:lnTo>
                      <a:pt x="2353" y="381"/>
                    </a:lnTo>
                    <a:lnTo>
                      <a:pt x="3210" y="0"/>
                    </a:lnTo>
                    <a:lnTo>
                      <a:pt x="3591" y="190"/>
                    </a:lnTo>
                    <a:lnTo>
                      <a:pt x="2829" y="667"/>
                    </a:lnTo>
                    <a:lnTo>
                      <a:pt x="3591" y="1143"/>
                    </a:lnTo>
                    <a:lnTo>
                      <a:pt x="3210" y="1333"/>
                    </a:lnTo>
                    <a:lnTo>
                      <a:pt x="2448" y="953"/>
                    </a:lnTo>
                    <a:lnTo>
                      <a:pt x="924" y="1810"/>
                    </a:lnTo>
                    <a:cubicBezTo>
                      <a:pt x="924" y="1810"/>
                      <a:pt x="543" y="2191"/>
                      <a:pt x="829" y="2381"/>
                    </a:cubicBezTo>
                    <a:cubicBezTo>
                      <a:pt x="924" y="2381"/>
                      <a:pt x="1115" y="2476"/>
                      <a:pt x="1210" y="2572"/>
                    </a:cubicBezTo>
                    <a:lnTo>
                      <a:pt x="924" y="2857"/>
                    </a:lnTo>
                    <a:cubicBezTo>
                      <a:pt x="924" y="2857"/>
                      <a:pt x="543" y="2762"/>
                      <a:pt x="352" y="2667"/>
                    </a:cubicBezTo>
                    <a:cubicBezTo>
                      <a:pt x="-219" y="2286"/>
                      <a:pt x="-28" y="2000"/>
                      <a:pt x="448" y="17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9" name="Google Shape;1539;p33">
                <a:extLst>
                  <a:ext uri="{FF2B5EF4-FFF2-40B4-BE49-F238E27FC236}">
                    <a16:creationId xmlns:a16="http://schemas.microsoft.com/office/drawing/2014/main" id="{F2DFB998-0F37-2576-8FB5-11FD5FCAA54E}"/>
                  </a:ext>
                </a:extLst>
              </p:cNvPr>
              <p:cNvSpPr/>
              <p:nvPr/>
            </p:nvSpPr>
            <p:spPr>
              <a:xfrm>
                <a:off x="2907662" y="5232484"/>
                <a:ext cx="4286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1905" extrusionOk="0">
                    <a:moveTo>
                      <a:pt x="2857" y="191"/>
                    </a:moveTo>
                    <a:lnTo>
                      <a:pt x="3238" y="381"/>
                    </a:lnTo>
                    <a:lnTo>
                      <a:pt x="2762" y="667"/>
                    </a:lnTo>
                    <a:lnTo>
                      <a:pt x="2762" y="667"/>
                    </a:lnTo>
                    <a:cubicBezTo>
                      <a:pt x="3334" y="667"/>
                      <a:pt x="3810" y="667"/>
                      <a:pt x="4096" y="762"/>
                    </a:cubicBezTo>
                    <a:cubicBezTo>
                      <a:pt x="4191" y="762"/>
                      <a:pt x="4286" y="857"/>
                      <a:pt x="4286" y="953"/>
                    </a:cubicBezTo>
                    <a:lnTo>
                      <a:pt x="3810" y="1143"/>
                    </a:lnTo>
                    <a:cubicBezTo>
                      <a:pt x="3810" y="1143"/>
                      <a:pt x="3715" y="1048"/>
                      <a:pt x="3619" y="953"/>
                    </a:cubicBezTo>
                    <a:cubicBezTo>
                      <a:pt x="3429" y="857"/>
                      <a:pt x="2953" y="762"/>
                      <a:pt x="2286" y="953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0" name="Google Shape;1540;p33">
                <a:extLst>
                  <a:ext uri="{FF2B5EF4-FFF2-40B4-BE49-F238E27FC236}">
                    <a16:creationId xmlns:a16="http://schemas.microsoft.com/office/drawing/2014/main" id="{E053C2B2-0515-E200-D84F-7EC2596F0E16}"/>
                  </a:ext>
                </a:extLst>
              </p:cNvPr>
              <p:cNvSpPr/>
              <p:nvPr/>
            </p:nvSpPr>
            <p:spPr>
              <a:xfrm>
                <a:off x="2909896" y="5233055"/>
                <a:ext cx="4243" cy="2762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762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624" y="2381"/>
                      <a:pt x="719" y="2477"/>
                    </a:cubicBezTo>
                    <a:cubicBezTo>
                      <a:pt x="719" y="2477"/>
                      <a:pt x="719" y="2477"/>
                      <a:pt x="814" y="2477"/>
                    </a:cubicBezTo>
                    <a:lnTo>
                      <a:pt x="528" y="2762"/>
                    </a:lnTo>
                    <a:cubicBezTo>
                      <a:pt x="528" y="2762"/>
                      <a:pt x="338" y="2762"/>
                      <a:pt x="243" y="2667"/>
                    </a:cubicBezTo>
                    <a:cubicBezTo>
                      <a:pt x="-139" y="2477"/>
                      <a:pt x="-43" y="2286"/>
                      <a:pt x="338" y="20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6" name="Google Shape;1541;p33">
              <a:extLst>
                <a:ext uri="{FF2B5EF4-FFF2-40B4-BE49-F238E27FC236}">
                  <a16:creationId xmlns:a16="http://schemas.microsoft.com/office/drawing/2014/main" id="{4D1463C3-7915-97BB-50FE-409ECEB4865B}"/>
                </a:ext>
              </a:extLst>
            </p:cNvPr>
            <p:cNvSpPr/>
            <p:nvPr/>
          </p:nvSpPr>
          <p:spPr>
            <a:xfrm>
              <a:off x="7201417" y="2573418"/>
              <a:ext cx="89086" cy="51611"/>
            </a:xfrm>
            <a:custGeom>
              <a:avLst/>
              <a:gdLst/>
              <a:ahLst/>
              <a:cxnLst/>
              <a:rect l="l" t="t" r="r" b="b"/>
              <a:pathLst>
                <a:path w="31813" h="18430" extrusionOk="0">
                  <a:moveTo>
                    <a:pt x="31813" y="10644"/>
                  </a:moveTo>
                  <a:lnTo>
                    <a:pt x="31813" y="7977"/>
                  </a:lnTo>
                  <a:lnTo>
                    <a:pt x="28194" y="7977"/>
                  </a:lnTo>
                  <a:lnTo>
                    <a:pt x="15050" y="357"/>
                  </a:lnTo>
                  <a:cubicBezTo>
                    <a:pt x="14192" y="-119"/>
                    <a:pt x="12668" y="-119"/>
                    <a:pt x="11811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550"/>
                    <a:pt x="19145" y="18550"/>
                    <a:pt x="20003" y="18074"/>
                  </a:cubicBezTo>
                  <a:lnTo>
                    <a:pt x="31147" y="11597"/>
                  </a:lnTo>
                  <a:cubicBezTo>
                    <a:pt x="31147" y="11597"/>
                    <a:pt x="31813" y="11025"/>
                    <a:pt x="31813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7" name="Google Shape;1542;p33">
              <a:extLst>
                <a:ext uri="{FF2B5EF4-FFF2-40B4-BE49-F238E27FC236}">
                  <a16:creationId xmlns:a16="http://schemas.microsoft.com/office/drawing/2014/main" id="{F112AA10-D5C1-A35B-6CCE-15CF21AAEEBC}"/>
                </a:ext>
              </a:extLst>
            </p:cNvPr>
            <p:cNvSpPr/>
            <p:nvPr/>
          </p:nvSpPr>
          <p:spPr>
            <a:xfrm>
              <a:off x="7201484" y="2566216"/>
              <a:ext cx="89218" cy="51611"/>
            </a:xfrm>
            <a:custGeom>
              <a:avLst/>
              <a:gdLst/>
              <a:ahLst/>
              <a:cxnLst/>
              <a:rect l="l" t="t" r="r" b="b"/>
              <a:pathLst>
                <a:path w="31860" h="18430" extrusionOk="0">
                  <a:moveTo>
                    <a:pt x="19979" y="18073"/>
                  </a:moveTo>
                  <a:cubicBezTo>
                    <a:pt x="19121" y="18550"/>
                    <a:pt x="17597" y="18550"/>
                    <a:pt x="16740" y="18073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025"/>
                    <a:pt x="31218" y="11597"/>
                  </a:cubicBezTo>
                  <a:lnTo>
                    <a:pt x="20074" y="180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8" name="Google Shape;1543;p33">
              <a:extLst>
                <a:ext uri="{FF2B5EF4-FFF2-40B4-BE49-F238E27FC236}">
                  <a16:creationId xmlns:a16="http://schemas.microsoft.com/office/drawing/2014/main" id="{15F706F2-5E45-1BD5-B599-672ED6E2F44F}"/>
                </a:ext>
              </a:extLst>
            </p:cNvPr>
            <p:cNvSpPr/>
            <p:nvPr/>
          </p:nvSpPr>
          <p:spPr>
            <a:xfrm>
              <a:off x="7214752" y="2577619"/>
              <a:ext cx="34138" cy="19737"/>
            </a:xfrm>
            <a:custGeom>
              <a:avLst/>
              <a:gdLst/>
              <a:ahLst/>
              <a:cxnLst/>
              <a:rect l="l" t="t" r="r" b="b"/>
              <a:pathLst>
                <a:path w="12191" h="7048" extrusionOk="0">
                  <a:moveTo>
                    <a:pt x="6953" y="0"/>
                  </a:moveTo>
                  <a:lnTo>
                    <a:pt x="0" y="4001"/>
                  </a:lnTo>
                  <a:lnTo>
                    <a:pt x="5239" y="7049"/>
                  </a:lnTo>
                  <a:lnTo>
                    <a:pt x="12192" y="3048"/>
                  </a:lnTo>
                  <a:lnTo>
                    <a:pt x="6953" y="0"/>
                  </a:lnTo>
                  <a:close/>
                  <a:moveTo>
                    <a:pt x="11430" y="3048"/>
                  </a:moveTo>
                  <a:lnTo>
                    <a:pt x="10859" y="3429"/>
                  </a:lnTo>
                  <a:lnTo>
                    <a:pt x="6382" y="858"/>
                  </a:lnTo>
                  <a:lnTo>
                    <a:pt x="6953" y="476"/>
                  </a:lnTo>
                  <a:lnTo>
                    <a:pt x="11430" y="3048"/>
                  </a:lnTo>
                  <a:close/>
                  <a:moveTo>
                    <a:pt x="3334" y="2477"/>
                  </a:moveTo>
                  <a:lnTo>
                    <a:pt x="4477" y="1810"/>
                  </a:lnTo>
                  <a:lnTo>
                    <a:pt x="8954" y="4382"/>
                  </a:lnTo>
                  <a:lnTo>
                    <a:pt x="7811" y="5048"/>
                  </a:lnTo>
                  <a:lnTo>
                    <a:pt x="3334" y="2477"/>
                  </a:lnTo>
                  <a:close/>
                  <a:moveTo>
                    <a:pt x="7429" y="5334"/>
                  </a:moveTo>
                  <a:lnTo>
                    <a:pt x="6287" y="6001"/>
                  </a:lnTo>
                  <a:lnTo>
                    <a:pt x="1810" y="3429"/>
                  </a:lnTo>
                  <a:lnTo>
                    <a:pt x="2953" y="2762"/>
                  </a:lnTo>
                  <a:lnTo>
                    <a:pt x="7429" y="5334"/>
                  </a:lnTo>
                  <a:close/>
                  <a:moveTo>
                    <a:pt x="4763" y="1619"/>
                  </a:moveTo>
                  <a:lnTo>
                    <a:pt x="5905" y="953"/>
                  </a:lnTo>
                  <a:lnTo>
                    <a:pt x="10382" y="3524"/>
                  </a:lnTo>
                  <a:lnTo>
                    <a:pt x="9239" y="4191"/>
                  </a:lnTo>
                  <a:lnTo>
                    <a:pt x="4763" y="1619"/>
                  </a:lnTo>
                  <a:close/>
                  <a:moveTo>
                    <a:pt x="667" y="4001"/>
                  </a:moveTo>
                  <a:lnTo>
                    <a:pt x="1429" y="3620"/>
                  </a:lnTo>
                  <a:lnTo>
                    <a:pt x="5905" y="6191"/>
                  </a:lnTo>
                  <a:lnTo>
                    <a:pt x="5144" y="6572"/>
                  </a:lnTo>
                  <a:lnTo>
                    <a:pt x="667" y="40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9" name="Google Shape;1544;p33">
              <a:extLst>
                <a:ext uri="{FF2B5EF4-FFF2-40B4-BE49-F238E27FC236}">
                  <a16:creationId xmlns:a16="http://schemas.microsoft.com/office/drawing/2014/main" id="{C4A29514-EA57-B980-E4C4-4FD1C20EE08F}"/>
                </a:ext>
              </a:extLst>
            </p:cNvPr>
            <p:cNvSpPr/>
            <p:nvPr/>
          </p:nvSpPr>
          <p:spPr>
            <a:xfrm>
              <a:off x="7139535" y="2537940"/>
              <a:ext cx="89352" cy="51345"/>
            </a:xfrm>
            <a:custGeom>
              <a:avLst/>
              <a:gdLst/>
              <a:ahLst/>
              <a:cxnLst/>
              <a:rect l="l" t="t" r="r" b="b"/>
              <a:pathLst>
                <a:path w="31908" h="18335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6764" y="17979"/>
                  </a:lnTo>
                  <a:cubicBezTo>
                    <a:pt x="17621" y="18455"/>
                    <a:pt x="19145" y="18455"/>
                    <a:pt x="20002" y="17979"/>
                  </a:cubicBezTo>
                  <a:lnTo>
                    <a:pt x="31147" y="11501"/>
                  </a:lnTo>
                  <a:cubicBezTo>
                    <a:pt x="31147" y="11501"/>
                    <a:pt x="31813" y="10930"/>
                    <a:pt x="31813" y="10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0" name="Google Shape;1545;p33">
              <a:extLst>
                <a:ext uri="{FF2B5EF4-FFF2-40B4-BE49-F238E27FC236}">
                  <a16:creationId xmlns:a16="http://schemas.microsoft.com/office/drawing/2014/main" id="{04307FAF-2961-A87B-4482-EACF0729FF62}"/>
                </a:ext>
              </a:extLst>
            </p:cNvPr>
            <p:cNvSpPr/>
            <p:nvPr/>
          </p:nvSpPr>
          <p:spPr>
            <a:xfrm>
              <a:off x="7139869" y="2530740"/>
              <a:ext cx="89419" cy="51611"/>
            </a:xfrm>
            <a:custGeom>
              <a:avLst/>
              <a:gdLst/>
              <a:ahLst/>
              <a:cxnLst/>
              <a:rect l="l" t="t" r="r" b="b"/>
              <a:pathLst>
                <a:path w="31932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171" y="10168"/>
                    <a:pt x="32171" y="11025"/>
                    <a:pt x="31218" y="11597"/>
                  </a:cubicBezTo>
                  <a:lnTo>
                    <a:pt x="20074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91" name="Google Shape;1546;p33">
              <a:extLst>
                <a:ext uri="{FF2B5EF4-FFF2-40B4-BE49-F238E27FC236}">
                  <a16:creationId xmlns:a16="http://schemas.microsoft.com/office/drawing/2014/main" id="{5A2A4DE5-2831-9BF7-7A9F-6A561ED23D9A}"/>
                </a:ext>
              </a:extLst>
            </p:cNvPr>
            <p:cNvGrpSpPr/>
            <p:nvPr/>
          </p:nvGrpSpPr>
          <p:grpSpPr>
            <a:xfrm>
              <a:off x="7155273" y="2544543"/>
              <a:ext cx="33074" cy="19202"/>
              <a:chOff x="2858513" y="5202480"/>
              <a:chExt cx="11811" cy="6857"/>
            </a:xfrm>
          </p:grpSpPr>
          <p:sp>
            <p:nvSpPr>
              <p:cNvPr id="5693" name="Google Shape;1547;p33">
                <a:extLst>
                  <a:ext uri="{FF2B5EF4-FFF2-40B4-BE49-F238E27FC236}">
                    <a16:creationId xmlns:a16="http://schemas.microsoft.com/office/drawing/2014/main" id="{EBCF3D78-B62D-5C91-27EC-640F24AA5523}"/>
                  </a:ext>
                </a:extLst>
              </p:cNvPr>
              <p:cNvSpPr/>
              <p:nvPr/>
            </p:nvSpPr>
            <p:spPr>
              <a:xfrm>
                <a:off x="2861942" y="5202480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0" y="1524"/>
                    </a:move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lnTo>
                      <a:pt x="0" y="152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4" name="Google Shape;1548;p33">
                <a:extLst>
                  <a:ext uri="{FF2B5EF4-FFF2-40B4-BE49-F238E27FC236}">
                    <a16:creationId xmlns:a16="http://schemas.microsoft.com/office/drawing/2014/main" id="{935EF771-33E3-490A-EEE3-AAD359F59E24}"/>
                  </a:ext>
                </a:extLst>
              </p:cNvPr>
              <p:cNvSpPr/>
              <p:nvPr/>
            </p:nvSpPr>
            <p:spPr>
              <a:xfrm>
                <a:off x="2865276" y="5204385"/>
                <a:ext cx="5048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2952" extrusionOk="0">
                    <a:moveTo>
                      <a:pt x="2572" y="0"/>
                    </a:moveTo>
                    <a:lnTo>
                      <a:pt x="0" y="1524"/>
                    </a:lnTo>
                    <a:lnTo>
                      <a:pt x="2477" y="2953"/>
                    </a:lnTo>
                    <a:lnTo>
                      <a:pt x="5048" y="1524"/>
                    </a:lnTo>
                    <a:lnTo>
                      <a:pt x="25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5" name="Google Shape;1549;p33">
                <a:extLst>
                  <a:ext uri="{FF2B5EF4-FFF2-40B4-BE49-F238E27FC236}">
                    <a16:creationId xmlns:a16="http://schemas.microsoft.com/office/drawing/2014/main" id="{D940CCB1-4786-00D5-0731-6A70B31C177B}"/>
                  </a:ext>
                </a:extLst>
              </p:cNvPr>
              <p:cNvSpPr/>
              <p:nvPr/>
            </p:nvSpPr>
            <p:spPr>
              <a:xfrm>
                <a:off x="2858513" y="5204480"/>
                <a:ext cx="5143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857" extrusionOk="0">
                    <a:moveTo>
                      <a:pt x="0" y="1429"/>
                    </a:moveTo>
                    <a:lnTo>
                      <a:pt x="2572" y="2858"/>
                    </a:lnTo>
                    <a:lnTo>
                      <a:pt x="5143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6" name="Google Shape;1550;p33">
                <a:extLst>
                  <a:ext uri="{FF2B5EF4-FFF2-40B4-BE49-F238E27FC236}">
                    <a16:creationId xmlns:a16="http://schemas.microsoft.com/office/drawing/2014/main" id="{2ACCD1F5-A373-7FBE-221F-D1AEBEB3B7CD}"/>
                  </a:ext>
                </a:extLst>
              </p:cNvPr>
              <p:cNvSpPr/>
              <p:nvPr/>
            </p:nvSpPr>
            <p:spPr>
              <a:xfrm>
                <a:off x="2861846" y="5206385"/>
                <a:ext cx="5143" cy="2952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2952" extrusionOk="0">
                    <a:moveTo>
                      <a:pt x="0" y="1429"/>
                    </a:moveTo>
                    <a:lnTo>
                      <a:pt x="2572" y="2953"/>
                    </a:lnTo>
                    <a:lnTo>
                      <a:pt x="5144" y="1429"/>
                    </a:lnTo>
                    <a:lnTo>
                      <a:pt x="2572" y="0"/>
                    </a:lnTo>
                    <a:lnTo>
                      <a:pt x="0" y="14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2" name="Google Shape;1551;p33">
              <a:extLst>
                <a:ext uri="{FF2B5EF4-FFF2-40B4-BE49-F238E27FC236}">
                  <a16:creationId xmlns:a16="http://schemas.microsoft.com/office/drawing/2014/main" id="{04656CF2-B85D-85C3-BE8B-E417C9955C3C}"/>
                </a:ext>
              </a:extLst>
            </p:cNvPr>
            <p:cNvSpPr/>
            <p:nvPr/>
          </p:nvSpPr>
          <p:spPr>
            <a:xfrm>
              <a:off x="7077920" y="2502464"/>
              <a:ext cx="89352" cy="51813"/>
            </a:xfrm>
            <a:custGeom>
              <a:avLst/>
              <a:gdLst/>
              <a:ahLst/>
              <a:cxnLst/>
              <a:rect l="l" t="t" r="r" b="b"/>
              <a:pathLst>
                <a:path w="31908" h="18502" extrusionOk="0">
                  <a:moveTo>
                    <a:pt x="31909" y="10644"/>
                  </a:moveTo>
                  <a:lnTo>
                    <a:pt x="31909" y="7977"/>
                  </a:lnTo>
                  <a:lnTo>
                    <a:pt x="28289" y="7977"/>
                  </a:ln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1" y="8453"/>
                    <a:pt x="667" y="8739"/>
                  </a:cubicBezTo>
                  <a:lnTo>
                    <a:pt x="16764" y="18074"/>
                  </a:lnTo>
                  <a:cubicBezTo>
                    <a:pt x="17621" y="18645"/>
                    <a:pt x="19145" y="18645"/>
                    <a:pt x="20003" y="18074"/>
                  </a:cubicBezTo>
                  <a:lnTo>
                    <a:pt x="31147" y="11597"/>
                  </a:lnTo>
                  <a:cubicBezTo>
                    <a:pt x="31147" y="11597"/>
                    <a:pt x="31814" y="10930"/>
                    <a:pt x="31814" y="10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3" name="Google Shape;1552;p33">
              <a:extLst>
                <a:ext uri="{FF2B5EF4-FFF2-40B4-BE49-F238E27FC236}">
                  <a16:creationId xmlns:a16="http://schemas.microsoft.com/office/drawing/2014/main" id="{86BDAF7E-FA18-F525-3C18-7C5686C97326}"/>
                </a:ext>
              </a:extLst>
            </p:cNvPr>
            <p:cNvSpPr/>
            <p:nvPr/>
          </p:nvSpPr>
          <p:spPr>
            <a:xfrm>
              <a:off x="7078254" y="2494996"/>
              <a:ext cx="89218" cy="51611"/>
            </a:xfrm>
            <a:custGeom>
              <a:avLst/>
              <a:gdLst/>
              <a:ahLst/>
              <a:cxnLst/>
              <a:rect l="l" t="t" r="r" b="b"/>
              <a:pathLst>
                <a:path w="31860" h="18430" extrusionOk="0">
                  <a:moveTo>
                    <a:pt x="19979" y="18074"/>
                  </a:moveTo>
                  <a:cubicBezTo>
                    <a:pt x="19121" y="18550"/>
                    <a:pt x="17597" y="18550"/>
                    <a:pt x="16740" y="18074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31218" y="9692"/>
                  </a:lnTo>
                  <a:cubicBezTo>
                    <a:pt x="32075" y="10168"/>
                    <a:pt x="32075" y="11120"/>
                    <a:pt x="31218" y="11597"/>
                  </a:cubicBezTo>
                  <a:lnTo>
                    <a:pt x="20074" y="18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94" name="Google Shape;1553;p33">
              <a:extLst>
                <a:ext uri="{FF2B5EF4-FFF2-40B4-BE49-F238E27FC236}">
                  <a16:creationId xmlns:a16="http://schemas.microsoft.com/office/drawing/2014/main" id="{14C99010-920C-128F-F3AD-D7AD29CBF9A6}"/>
                </a:ext>
              </a:extLst>
            </p:cNvPr>
            <p:cNvGrpSpPr/>
            <p:nvPr/>
          </p:nvGrpSpPr>
          <p:grpSpPr>
            <a:xfrm>
              <a:off x="7092056" y="2513336"/>
              <a:ext cx="43743" cy="23204"/>
              <a:chOff x="2835938" y="5191336"/>
              <a:chExt cx="15621" cy="8286"/>
            </a:xfrm>
          </p:grpSpPr>
          <p:sp>
            <p:nvSpPr>
              <p:cNvPr id="5688" name="Google Shape;1554;p33">
                <a:extLst>
                  <a:ext uri="{FF2B5EF4-FFF2-40B4-BE49-F238E27FC236}">
                    <a16:creationId xmlns:a16="http://schemas.microsoft.com/office/drawing/2014/main" id="{CE8A3BCB-F07B-8C98-3980-0A0D28B33148}"/>
                  </a:ext>
                </a:extLst>
              </p:cNvPr>
              <p:cNvSpPr/>
              <p:nvPr/>
            </p:nvSpPr>
            <p:spPr>
              <a:xfrm>
                <a:off x="2835938" y="5191336"/>
                <a:ext cx="5524" cy="3238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3238" extrusionOk="0">
                    <a:moveTo>
                      <a:pt x="4953" y="95"/>
                    </a:moveTo>
                    <a:lnTo>
                      <a:pt x="5525" y="381"/>
                    </a:lnTo>
                    <a:lnTo>
                      <a:pt x="3048" y="3238"/>
                    </a:lnTo>
                    <a:lnTo>
                      <a:pt x="2572" y="2953"/>
                    </a:lnTo>
                    <a:lnTo>
                      <a:pt x="3334" y="2096"/>
                    </a:lnTo>
                    <a:lnTo>
                      <a:pt x="2000" y="1333"/>
                    </a:lnTo>
                    <a:lnTo>
                      <a:pt x="476" y="1714"/>
                    </a:lnTo>
                    <a:lnTo>
                      <a:pt x="0" y="1429"/>
                    </a:lnTo>
                    <a:lnTo>
                      <a:pt x="4953" y="0"/>
                    </a:lnTo>
                    <a:close/>
                    <a:moveTo>
                      <a:pt x="2477" y="1143"/>
                    </a:moveTo>
                    <a:lnTo>
                      <a:pt x="3620" y="1809"/>
                    </a:lnTo>
                    <a:lnTo>
                      <a:pt x="4001" y="1429"/>
                    </a:lnTo>
                    <a:cubicBezTo>
                      <a:pt x="4001" y="1429"/>
                      <a:pt x="4572" y="762"/>
                      <a:pt x="4858" y="476"/>
                    </a:cubicBezTo>
                    <a:lnTo>
                      <a:pt x="4858" y="476"/>
                    </a:lnTo>
                    <a:cubicBezTo>
                      <a:pt x="4286" y="667"/>
                      <a:pt x="3810" y="762"/>
                      <a:pt x="3239" y="952"/>
                    </a:cubicBezTo>
                    <a:lnTo>
                      <a:pt x="2477" y="11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9" name="Google Shape;1555;p33">
                <a:extLst>
                  <a:ext uri="{FF2B5EF4-FFF2-40B4-BE49-F238E27FC236}">
                    <a16:creationId xmlns:a16="http://schemas.microsoft.com/office/drawing/2014/main" id="{10FC336C-F8EA-8256-AC5B-5871518C0A5A}"/>
                  </a:ext>
                </a:extLst>
              </p:cNvPr>
              <p:cNvSpPr/>
              <p:nvPr/>
            </p:nvSpPr>
            <p:spPr>
              <a:xfrm>
                <a:off x="2839696" y="5192479"/>
                <a:ext cx="4243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2666" extrusionOk="0">
                    <a:moveTo>
                      <a:pt x="338" y="2000"/>
                    </a:moveTo>
                    <a:lnTo>
                      <a:pt x="3767" y="0"/>
                    </a:lnTo>
                    <a:lnTo>
                      <a:pt x="4243" y="286"/>
                    </a:lnTo>
                    <a:lnTo>
                      <a:pt x="719" y="2286"/>
                    </a:lnTo>
                    <a:cubicBezTo>
                      <a:pt x="719" y="2286"/>
                      <a:pt x="528" y="2476"/>
                      <a:pt x="719" y="2476"/>
                    </a:cubicBezTo>
                    <a:cubicBezTo>
                      <a:pt x="719" y="2476"/>
                      <a:pt x="719" y="2476"/>
                      <a:pt x="814" y="2476"/>
                    </a:cubicBezTo>
                    <a:lnTo>
                      <a:pt x="528" y="2667"/>
                    </a:lnTo>
                    <a:cubicBezTo>
                      <a:pt x="528" y="2667"/>
                      <a:pt x="338" y="2667"/>
                      <a:pt x="243" y="2572"/>
                    </a:cubicBezTo>
                    <a:cubicBezTo>
                      <a:pt x="-139" y="2381"/>
                      <a:pt x="-43" y="2191"/>
                      <a:pt x="338" y="19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0" name="Google Shape;1556;p33">
                <a:extLst>
                  <a:ext uri="{FF2B5EF4-FFF2-40B4-BE49-F238E27FC236}">
                    <a16:creationId xmlns:a16="http://schemas.microsoft.com/office/drawing/2014/main" id="{919146B4-8F95-D14D-84D4-F1D1CB8F6B9F}"/>
                  </a:ext>
                </a:extLst>
              </p:cNvPr>
              <p:cNvSpPr/>
              <p:nvPr/>
            </p:nvSpPr>
            <p:spPr>
              <a:xfrm>
                <a:off x="2841587" y="5193717"/>
                <a:ext cx="3495" cy="2666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2666" extrusionOk="0">
                    <a:moveTo>
                      <a:pt x="257" y="1524"/>
                    </a:moveTo>
                    <a:lnTo>
                      <a:pt x="1781" y="667"/>
                    </a:lnTo>
                    <a:lnTo>
                      <a:pt x="1400" y="381"/>
                    </a:lnTo>
                    <a:lnTo>
                      <a:pt x="1781" y="190"/>
                    </a:lnTo>
                    <a:lnTo>
                      <a:pt x="2257" y="381"/>
                    </a:lnTo>
                    <a:lnTo>
                      <a:pt x="3115" y="0"/>
                    </a:lnTo>
                    <a:lnTo>
                      <a:pt x="3496" y="190"/>
                    </a:lnTo>
                    <a:lnTo>
                      <a:pt x="2734" y="571"/>
                    </a:lnTo>
                    <a:lnTo>
                      <a:pt x="3496" y="1048"/>
                    </a:lnTo>
                    <a:lnTo>
                      <a:pt x="3115" y="1238"/>
                    </a:lnTo>
                    <a:lnTo>
                      <a:pt x="2353" y="857"/>
                    </a:lnTo>
                    <a:lnTo>
                      <a:pt x="829" y="1714"/>
                    </a:lnTo>
                    <a:cubicBezTo>
                      <a:pt x="829" y="1714"/>
                      <a:pt x="448" y="2096"/>
                      <a:pt x="829" y="2286"/>
                    </a:cubicBezTo>
                    <a:cubicBezTo>
                      <a:pt x="829" y="2286"/>
                      <a:pt x="1115" y="2286"/>
                      <a:pt x="1210" y="2381"/>
                    </a:cubicBezTo>
                    <a:lnTo>
                      <a:pt x="924" y="2667"/>
                    </a:lnTo>
                    <a:cubicBezTo>
                      <a:pt x="924" y="2667"/>
                      <a:pt x="543" y="2572"/>
                      <a:pt x="352" y="2476"/>
                    </a:cubicBezTo>
                    <a:cubicBezTo>
                      <a:pt x="-219" y="2096"/>
                      <a:pt x="-28" y="1809"/>
                      <a:pt x="448" y="15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1" name="Google Shape;1557;p33">
                <a:extLst>
                  <a:ext uri="{FF2B5EF4-FFF2-40B4-BE49-F238E27FC236}">
                    <a16:creationId xmlns:a16="http://schemas.microsoft.com/office/drawing/2014/main" id="{593AB266-E866-E4D6-DA34-3B49D41C12F7}"/>
                  </a:ext>
                </a:extLst>
              </p:cNvPr>
              <p:cNvSpPr/>
              <p:nvPr/>
            </p:nvSpPr>
            <p:spPr>
              <a:xfrm>
                <a:off x="2844686" y="5195681"/>
                <a:ext cx="5158" cy="2893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2893" extrusionOk="0">
                    <a:moveTo>
                      <a:pt x="968" y="513"/>
                    </a:moveTo>
                    <a:cubicBezTo>
                      <a:pt x="2111" y="-154"/>
                      <a:pt x="3635" y="-154"/>
                      <a:pt x="4587" y="418"/>
                    </a:cubicBezTo>
                    <a:cubicBezTo>
                      <a:pt x="5064" y="703"/>
                      <a:pt x="5159" y="989"/>
                      <a:pt x="5159" y="1275"/>
                    </a:cubicBezTo>
                    <a:lnTo>
                      <a:pt x="4587" y="1275"/>
                    </a:lnTo>
                    <a:cubicBezTo>
                      <a:pt x="4587" y="1275"/>
                      <a:pt x="4587" y="894"/>
                      <a:pt x="4111" y="608"/>
                    </a:cubicBezTo>
                    <a:cubicBezTo>
                      <a:pt x="3349" y="227"/>
                      <a:pt x="2301" y="227"/>
                      <a:pt x="1349" y="703"/>
                    </a:cubicBezTo>
                    <a:cubicBezTo>
                      <a:pt x="396" y="1275"/>
                      <a:pt x="301" y="1846"/>
                      <a:pt x="1063" y="2322"/>
                    </a:cubicBezTo>
                    <a:cubicBezTo>
                      <a:pt x="1349" y="2513"/>
                      <a:pt x="1635" y="2608"/>
                      <a:pt x="1921" y="2608"/>
                    </a:cubicBezTo>
                    <a:lnTo>
                      <a:pt x="2873" y="2037"/>
                    </a:lnTo>
                    <a:lnTo>
                      <a:pt x="2111" y="1561"/>
                    </a:lnTo>
                    <a:lnTo>
                      <a:pt x="2492" y="1275"/>
                    </a:lnTo>
                    <a:lnTo>
                      <a:pt x="3730" y="2037"/>
                    </a:lnTo>
                    <a:lnTo>
                      <a:pt x="2206" y="2894"/>
                    </a:lnTo>
                    <a:cubicBezTo>
                      <a:pt x="1730" y="2894"/>
                      <a:pt x="1158" y="2799"/>
                      <a:pt x="682" y="2418"/>
                    </a:cubicBezTo>
                    <a:cubicBezTo>
                      <a:pt x="-270" y="1846"/>
                      <a:pt x="-270" y="1084"/>
                      <a:pt x="968" y="3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2" name="Google Shape;1558;p33">
                <a:extLst>
                  <a:ext uri="{FF2B5EF4-FFF2-40B4-BE49-F238E27FC236}">
                    <a16:creationId xmlns:a16="http://schemas.microsoft.com/office/drawing/2014/main" id="{410C608A-8335-B446-0FD9-381DD2419977}"/>
                  </a:ext>
                </a:extLst>
              </p:cNvPr>
              <p:cNvSpPr/>
              <p:nvPr/>
            </p:nvSpPr>
            <p:spPr>
              <a:xfrm>
                <a:off x="2847368" y="5197717"/>
                <a:ext cx="4191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1905" extrusionOk="0">
                    <a:moveTo>
                      <a:pt x="2762" y="95"/>
                    </a:moveTo>
                    <a:lnTo>
                      <a:pt x="3143" y="286"/>
                    </a:lnTo>
                    <a:lnTo>
                      <a:pt x="2667" y="571"/>
                    </a:lnTo>
                    <a:lnTo>
                      <a:pt x="2667" y="571"/>
                    </a:lnTo>
                    <a:cubicBezTo>
                      <a:pt x="3238" y="571"/>
                      <a:pt x="3715" y="571"/>
                      <a:pt x="4001" y="667"/>
                    </a:cubicBezTo>
                    <a:cubicBezTo>
                      <a:pt x="4096" y="667"/>
                      <a:pt x="4191" y="762"/>
                      <a:pt x="4191" y="857"/>
                    </a:cubicBezTo>
                    <a:lnTo>
                      <a:pt x="3715" y="1048"/>
                    </a:lnTo>
                    <a:cubicBezTo>
                      <a:pt x="3715" y="1048"/>
                      <a:pt x="3620" y="953"/>
                      <a:pt x="3524" y="857"/>
                    </a:cubicBezTo>
                    <a:cubicBezTo>
                      <a:pt x="3334" y="762"/>
                      <a:pt x="2857" y="667"/>
                      <a:pt x="2191" y="857"/>
                    </a:cubicBezTo>
                    <a:lnTo>
                      <a:pt x="476" y="1905"/>
                    </a:lnTo>
                    <a:lnTo>
                      <a:pt x="0" y="1619"/>
                    </a:lnTo>
                    <a:lnTo>
                      <a:pt x="27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5" name="Google Shape;1559;p33">
              <a:extLst>
                <a:ext uri="{FF2B5EF4-FFF2-40B4-BE49-F238E27FC236}">
                  <a16:creationId xmlns:a16="http://schemas.microsoft.com/office/drawing/2014/main" id="{83AF7C51-60B4-6C1D-F36C-88515D76493D}"/>
                </a:ext>
              </a:extLst>
            </p:cNvPr>
            <p:cNvSpPr/>
            <p:nvPr/>
          </p:nvSpPr>
          <p:spPr>
            <a:xfrm>
              <a:off x="7352117" y="2660908"/>
              <a:ext cx="75482" cy="43611"/>
            </a:xfrm>
            <a:custGeom>
              <a:avLst/>
              <a:gdLst/>
              <a:ahLst/>
              <a:cxnLst/>
              <a:rect l="l" t="t" r="r" b="b"/>
              <a:pathLst>
                <a:path w="26955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4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286" y="8453"/>
                    <a:pt x="667" y="8739"/>
                  </a:cubicBezTo>
                  <a:lnTo>
                    <a:pt x="11811" y="15216"/>
                  </a:lnTo>
                  <a:cubicBezTo>
                    <a:pt x="12764" y="15693"/>
                    <a:pt x="14192" y="15693"/>
                    <a:pt x="15050" y="15216"/>
                  </a:cubicBezTo>
                  <a:lnTo>
                    <a:pt x="26289" y="8739"/>
                  </a:lnTo>
                  <a:cubicBezTo>
                    <a:pt x="26289" y="8739"/>
                    <a:pt x="26956" y="8168"/>
                    <a:pt x="26956" y="7787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6" name="Google Shape;1560;p33">
              <a:extLst>
                <a:ext uri="{FF2B5EF4-FFF2-40B4-BE49-F238E27FC236}">
                  <a16:creationId xmlns:a16="http://schemas.microsoft.com/office/drawing/2014/main" id="{F49EBFDB-37A6-0B33-932A-5971A1DE1E2F}"/>
                </a:ext>
              </a:extLst>
            </p:cNvPr>
            <p:cNvSpPr/>
            <p:nvPr/>
          </p:nvSpPr>
          <p:spPr>
            <a:xfrm>
              <a:off x="7352252" y="2653440"/>
              <a:ext cx="75549" cy="43611"/>
            </a:xfrm>
            <a:custGeom>
              <a:avLst/>
              <a:gdLst/>
              <a:ahLst/>
              <a:cxnLst/>
              <a:rect l="l" t="t" r="r" b="b"/>
              <a:pathLst>
                <a:path w="26979" h="15573" extrusionOk="0">
                  <a:moveTo>
                    <a:pt x="15097" y="15216"/>
                  </a:moveTo>
                  <a:cubicBezTo>
                    <a:pt x="14240" y="15693"/>
                    <a:pt x="12716" y="15693"/>
                    <a:pt x="11859" y="15216"/>
                  </a:cubicBezTo>
                  <a:lnTo>
                    <a:pt x="714" y="8739"/>
                  </a:lnTo>
                  <a:cubicBezTo>
                    <a:pt x="-238" y="8263"/>
                    <a:pt x="-238" y="7406"/>
                    <a:pt x="714" y="6834"/>
                  </a:cubicBezTo>
                  <a:lnTo>
                    <a:pt x="11859" y="357"/>
                  </a:lnTo>
                  <a:cubicBezTo>
                    <a:pt x="12811" y="-119"/>
                    <a:pt x="14240" y="-119"/>
                    <a:pt x="15097" y="357"/>
                  </a:cubicBezTo>
                  <a:lnTo>
                    <a:pt x="26337" y="6834"/>
                  </a:lnTo>
                  <a:cubicBezTo>
                    <a:pt x="27194" y="7310"/>
                    <a:pt x="27194" y="8168"/>
                    <a:pt x="26337" y="8739"/>
                  </a:cubicBezTo>
                  <a:lnTo>
                    <a:pt x="15097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7" name="Google Shape;1561;p33">
              <a:extLst>
                <a:ext uri="{FF2B5EF4-FFF2-40B4-BE49-F238E27FC236}">
                  <a16:creationId xmlns:a16="http://schemas.microsoft.com/office/drawing/2014/main" id="{8677DB09-A4EF-EF40-DB1C-057C5F10E339}"/>
                </a:ext>
              </a:extLst>
            </p:cNvPr>
            <p:cNvSpPr/>
            <p:nvPr/>
          </p:nvSpPr>
          <p:spPr>
            <a:xfrm>
              <a:off x="7380392" y="2669643"/>
              <a:ext cx="20003" cy="11736"/>
            </a:xfrm>
            <a:custGeom>
              <a:avLst/>
              <a:gdLst/>
              <a:ahLst/>
              <a:cxnLst/>
              <a:rect l="l" t="t" r="r" b="b"/>
              <a:pathLst>
                <a:path w="7143" h="4191" extrusionOk="0">
                  <a:moveTo>
                    <a:pt x="3619" y="286"/>
                  </a:moveTo>
                  <a:lnTo>
                    <a:pt x="0" y="0"/>
                  </a:lnTo>
                  <a:lnTo>
                    <a:pt x="381" y="2096"/>
                  </a:lnTo>
                  <a:lnTo>
                    <a:pt x="1714" y="1334"/>
                  </a:lnTo>
                  <a:lnTo>
                    <a:pt x="6572" y="4191"/>
                  </a:lnTo>
                  <a:lnTo>
                    <a:pt x="7144" y="3810"/>
                  </a:lnTo>
                  <a:lnTo>
                    <a:pt x="2286" y="1048"/>
                  </a:lnTo>
                  <a:lnTo>
                    <a:pt x="3619" y="2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8" name="Google Shape;1562;p33">
              <a:extLst>
                <a:ext uri="{FF2B5EF4-FFF2-40B4-BE49-F238E27FC236}">
                  <a16:creationId xmlns:a16="http://schemas.microsoft.com/office/drawing/2014/main" id="{6C445F7D-190A-CAC6-317C-2BD02FDBAD15}"/>
                </a:ext>
              </a:extLst>
            </p:cNvPr>
            <p:cNvSpPr/>
            <p:nvPr/>
          </p:nvSpPr>
          <p:spPr>
            <a:xfrm>
              <a:off x="7450274" y="2659575"/>
              <a:ext cx="75748" cy="43543"/>
            </a:xfrm>
            <a:custGeom>
              <a:avLst/>
              <a:gdLst/>
              <a:ahLst/>
              <a:cxnLst/>
              <a:rect l="l" t="t" r="r" b="b"/>
              <a:pathLst>
                <a:path w="27050" h="15549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859" y="15692"/>
                    <a:pt x="14288" y="15692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9" name="Google Shape;1563;p33">
              <a:extLst>
                <a:ext uri="{FF2B5EF4-FFF2-40B4-BE49-F238E27FC236}">
                  <a16:creationId xmlns:a16="http://schemas.microsoft.com/office/drawing/2014/main" id="{98B5FD0F-A322-FCF6-A8E6-919B5BEEB795}"/>
                </a:ext>
              </a:extLst>
            </p:cNvPr>
            <p:cNvSpPr/>
            <p:nvPr/>
          </p:nvSpPr>
          <p:spPr>
            <a:xfrm>
              <a:off x="7450341" y="2652104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169" y="15692"/>
                    <a:pt x="12740" y="15692"/>
                    <a:pt x="11883" y="15216"/>
                  </a:cubicBezTo>
                  <a:lnTo>
                    <a:pt x="643" y="8739"/>
                  </a:lnTo>
                  <a:cubicBezTo>
                    <a:pt x="-214" y="8263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311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0" name="Google Shape;1564;p33">
              <a:extLst>
                <a:ext uri="{FF2B5EF4-FFF2-40B4-BE49-F238E27FC236}">
                  <a16:creationId xmlns:a16="http://schemas.microsoft.com/office/drawing/2014/main" id="{2191B013-F782-8189-16E1-6C3D83DF1EB4}"/>
                </a:ext>
              </a:extLst>
            </p:cNvPr>
            <p:cNvSpPr/>
            <p:nvPr/>
          </p:nvSpPr>
          <p:spPr>
            <a:xfrm>
              <a:off x="7477747" y="2668310"/>
              <a:ext cx="20003" cy="11736"/>
            </a:xfrm>
            <a:custGeom>
              <a:avLst/>
              <a:gdLst/>
              <a:ahLst/>
              <a:cxnLst/>
              <a:rect l="l" t="t" r="r" b="b"/>
              <a:pathLst>
                <a:path w="7143" h="4191" extrusionOk="0">
                  <a:moveTo>
                    <a:pt x="6763" y="2096"/>
                  </a:moveTo>
                  <a:lnTo>
                    <a:pt x="7144" y="0"/>
                  </a:lnTo>
                  <a:lnTo>
                    <a:pt x="3524" y="190"/>
                  </a:lnTo>
                  <a:lnTo>
                    <a:pt x="4858" y="1048"/>
                  </a:lnTo>
                  <a:lnTo>
                    <a:pt x="0" y="3810"/>
                  </a:lnTo>
                  <a:lnTo>
                    <a:pt x="476" y="4191"/>
                  </a:lnTo>
                  <a:lnTo>
                    <a:pt x="5429" y="1333"/>
                  </a:lnTo>
                  <a:lnTo>
                    <a:pt x="6763" y="20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1" name="Google Shape;1565;p33">
              <a:extLst>
                <a:ext uri="{FF2B5EF4-FFF2-40B4-BE49-F238E27FC236}">
                  <a16:creationId xmlns:a16="http://schemas.microsoft.com/office/drawing/2014/main" id="{C2E3614F-141F-35DD-4BEC-F6D9CE83EE02}"/>
                </a:ext>
              </a:extLst>
            </p:cNvPr>
            <p:cNvSpPr/>
            <p:nvPr/>
          </p:nvSpPr>
          <p:spPr>
            <a:xfrm>
              <a:off x="7399863" y="2688649"/>
              <a:ext cx="75482" cy="43345"/>
            </a:xfrm>
            <a:custGeom>
              <a:avLst/>
              <a:gdLst/>
              <a:ahLst/>
              <a:cxnLst/>
              <a:rect l="l" t="t" r="r" b="b"/>
              <a:pathLst>
                <a:path w="26955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192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286" y="8358"/>
                    <a:pt x="667" y="8644"/>
                  </a:cubicBezTo>
                  <a:lnTo>
                    <a:pt x="11906" y="15121"/>
                  </a:lnTo>
                  <a:cubicBezTo>
                    <a:pt x="12859" y="15597"/>
                    <a:pt x="14288" y="15597"/>
                    <a:pt x="15145" y="15121"/>
                  </a:cubicBezTo>
                  <a:lnTo>
                    <a:pt x="26289" y="8644"/>
                  </a:lnTo>
                  <a:cubicBezTo>
                    <a:pt x="26289" y="8644"/>
                    <a:pt x="26956" y="8072"/>
                    <a:pt x="26956" y="7691"/>
                  </a:cubicBezTo>
                  <a:lnTo>
                    <a:pt x="26956" y="5215"/>
                  </a:lnTo>
                  <a:lnTo>
                    <a:pt x="23527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2" name="Google Shape;1566;p33">
              <a:extLst>
                <a:ext uri="{FF2B5EF4-FFF2-40B4-BE49-F238E27FC236}">
                  <a16:creationId xmlns:a16="http://schemas.microsoft.com/office/drawing/2014/main" id="{8EA7BD51-AF36-E111-1D17-40BAAB09CC40}"/>
                </a:ext>
              </a:extLst>
            </p:cNvPr>
            <p:cNvSpPr/>
            <p:nvPr/>
          </p:nvSpPr>
          <p:spPr>
            <a:xfrm>
              <a:off x="7400196" y="2681180"/>
              <a:ext cx="75350" cy="43611"/>
            </a:xfrm>
            <a:custGeom>
              <a:avLst/>
              <a:gdLst/>
              <a:ahLst/>
              <a:cxnLst/>
              <a:rect l="l" t="t" r="r" b="b"/>
              <a:pathLst>
                <a:path w="26908" h="15573" extrusionOk="0">
                  <a:moveTo>
                    <a:pt x="15121" y="15216"/>
                  </a:moveTo>
                  <a:cubicBezTo>
                    <a:pt x="14168" y="15692"/>
                    <a:pt x="12740" y="15692"/>
                    <a:pt x="11882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2" y="357"/>
                  </a:lnTo>
                  <a:cubicBezTo>
                    <a:pt x="12835" y="-119"/>
                    <a:pt x="14264" y="-119"/>
                    <a:pt x="15121" y="357"/>
                  </a:cubicBezTo>
                  <a:lnTo>
                    <a:pt x="26265" y="6834"/>
                  </a:lnTo>
                  <a:cubicBezTo>
                    <a:pt x="27122" y="7310"/>
                    <a:pt x="27122" y="8168"/>
                    <a:pt x="26265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3" name="Google Shape;1567;p33">
              <a:extLst>
                <a:ext uri="{FF2B5EF4-FFF2-40B4-BE49-F238E27FC236}">
                  <a16:creationId xmlns:a16="http://schemas.microsoft.com/office/drawing/2014/main" id="{F60BB13B-0E53-66DD-2EE2-1F76C65F7645}"/>
                </a:ext>
              </a:extLst>
            </p:cNvPr>
            <p:cNvSpPr/>
            <p:nvPr/>
          </p:nvSpPr>
          <p:spPr>
            <a:xfrm>
              <a:off x="7427070" y="2697650"/>
              <a:ext cx="20003" cy="11468"/>
            </a:xfrm>
            <a:custGeom>
              <a:avLst/>
              <a:gdLst/>
              <a:ahLst/>
              <a:cxnLst/>
              <a:rect l="l" t="t" r="r" b="b"/>
              <a:pathLst>
                <a:path w="7143" h="4095" extrusionOk="0">
                  <a:moveTo>
                    <a:pt x="381" y="2000"/>
                  </a:moveTo>
                  <a:lnTo>
                    <a:pt x="0" y="4096"/>
                  </a:lnTo>
                  <a:lnTo>
                    <a:pt x="3619" y="3905"/>
                  </a:lnTo>
                  <a:lnTo>
                    <a:pt x="2286" y="3143"/>
                  </a:lnTo>
                  <a:lnTo>
                    <a:pt x="7144" y="286"/>
                  </a:lnTo>
                  <a:lnTo>
                    <a:pt x="6572" y="0"/>
                  </a:lnTo>
                  <a:lnTo>
                    <a:pt x="1714" y="2858"/>
                  </a:lnTo>
                  <a:lnTo>
                    <a:pt x="381" y="20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4" name="Google Shape;1568;p33">
              <a:extLst>
                <a:ext uri="{FF2B5EF4-FFF2-40B4-BE49-F238E27FC236}">
                  <a16:creationId xmlns:a16="http://schemas.microsoft.com/office/drawing/2014/main" id="{7A759D33-9812-0B66-67F8-F9BC2EA7B0E4}"/>
                </a:ext>
              </a:extLst>
            </p:cNvPr>
            <p:cNvSpPr/>
            <p:nvPr/>
          </p:nvSpPr>
          <p:spPr>
            <a:xfrm>
              <a:off x="7447874" y="2716124"/>
              <a:ext cx="75748" cy="43611"/>
            </a:xfrm>
            <a:custGeom>
              <a:avLst/>
              <a:gdLst/>
              <a:ahLst/>
              <a:cxnLst/>
              <a:rect l="l" t="t" r="r" b="b"/>
              <a:pathLst>
                <a:path w="27050" h="15573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787"/>
                  </a:lnTo>
                  <a:cubicBezTo>
                    <a:pt x="0" y="7787"/>
                    <a:pt x="190" y="8453"/>
                    <a:pt x="667" y="8739"/>
                  </a:cubicBezTo>
                  <a:lnTo>
                    <a:pt x="11906" y="15216"/>
                  </a:lnTo>
                  <a:cubicBezTo>
                    <a:pt x="12763" y="15693"/>
                    <a:pt x="14288" y="15693"/>
                    <a:pt x="15145" y="15216"/>
                  </a:cubicBezTo>
                  <a:lnTo>
                    <a:pt x="26384" y="8739"/>
                  </a:lnTo>
                  <a:cubicBezTo>
                    <a:pt x="26384" y="8739"/>
                    <a:pt x="27051" y="8168"/>
                    <a:pt x="27051" y="7787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5" name="Google Shape;1569;p33">
              <a:extLst>
                <a:ext uri="{FF2B5EF4-FFF2-40B4-BE49-F238E27FC236}">
                  <a16:creationId xmlns:a16="http://schemas.microsoft.com/office/drawing/2014/main" id="{AC278AB6-0069-552B-D3D1-68975EAF3311}"/>
                </a:ext>
              </a:extLst>
            </p:cNvPr>
            <p:cNvSpPr/>
            <p:nvPr/>
          </p:nvSpPr>
          <p:spPr>
            <a:xfrm>
              <a:off x="7447941" y="2708453"/>
              <a:ext cx="75617" cy="43809"/>
            </a:xfrm>
            <a:custGeom>
              <a:avLst/>
              <a:gdLst/>
              <a:ahLst/>
              <a:cxnLst/>
              <a:rect l="l" t="t" r="r" b="b"/>
              <a:pathLst>
                <a:path w="27003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1" y="6906"/>
                  </a:lnTo>
                  <a:cubicBezTo>
                    <a:pt x="27218" y="7382"/>
                    <a:pt x="27218" y="8239"/>
                    <a:pt x="26361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6" name="Google Shape;1570;p33">
              <a:extLst>
                <a:ext uri="{FF2B5EF4-FFF2-40B4-BE49-F238E27FC236}">
                  <a16:creationId xmlns:a16="http://schemas.microsoft.com/office/drawing/2014/main" id="{11186532-FB09-8880-EB7C-6DF275515D9E}"/>
                </a:ext>
              </a:extLst>
            </p:cNvPr>
            <p:cNvSpPr/>
            <p:nvPr/>
          </p:nvSpPr>
          <p:spPr>
            <a:xfrm>
              <a:off x="7474813" y="2724323"/>
              <a:ext cx="20271" cy="11736"/>
            </a:xfrm>
            <a:custGeom>
              <a:avLst/>
              <a:gdLst/>
              <a:ahLst/>
              <a:cxnLst/>
              <a:rect l="l" t="t" r="r" b="b"/>
              <a:pathLst>
                <a:path w="7239" h="4191" extrusionOk="0">
                  <a:moveTo>
                    <a:pt x="3620" y="3905"/>
                  </a:moveTo>
                  <a:lnTo>
                    <a:pt x="7239" y="4191"/>
                  </a:lnTo>
                  <a:lnTo>
                    <a:pt x="6858" y="2000"/>
                  </a:lnTo>
                  <a:lnTo>
                    <a:pt x="5525" y="2858"/>
                  </a:lnTo>
                  <a:lnTo>
                    <a:pt x="571" y="0"/>
                  </a:lnTo>
                  <a:lnTo>
                    <a:pt x="0" y="381"/>
                  </a:lnTo>
                  <a:lnTo>
                    <a:pt x="4953" y="3143"/>
                  </a:lnTo>
                  <a:lnTo>
                    <a:pt x="3620" y="39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7" name="Google Shape;1571;p33">
              <a:extLst>
                <a:ext uri="{FF2B5EF4-FFF2-40B4-BE49-F238E27FC236}">
                  <a16:creationId xmlns:a16="http://schemas.microsoft.com/office/drawing/2014/main" id="{534D7410-AFA7-32D2-15A3-E66056BAFFAF}"/>
                </a:ext>
              </a:extLst>
            </p:cNvPr>
            <p:cNvSpPr/>
            <p:nvPr/>
          </p:nvSpPr>
          <p:spPr>
            <a:xfrm>
              <a:off x="7709002" y="2693183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1"/>
                  </a:lnTo>
                  <a:cubicBezTo>
                    <a:pt x="0" y="7691"/>
                    <a:pt x="191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3"/>
                    <a:pt x="27051" y="7691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8" name="Google Shape;1572;p33">
              <a:extLst>
                <a:ext uri="{FF2B5EF4-FFF2-40B4-BE49-F238E27FC236}">
                  <a16:creationId xmlns:a16="http://schemas.microsoft.com/office/drawing/2014/main" id="{52B8C6CE-48FB-3E65-F574-60A5751BA088}"/>
                </a:ext>
              </a:extLst>
            </p:cNvPr>
            <p:cNvSpPr/>
            <p:nvPr/>
          </p:nvSpPr>
          <p:spPr>
            <a:xfrm>
              <a:off x="7709133" y="2685515"/>
              <a:ext cx="76017" cy="43809"/>
            </a:xfrm>
            <a:custGeom>
              <a:avLst/>
              <a:gdLst/>
              <a:ahLst/>
              <a:cxnLst/>
              <a:rect l="l" t="t" r="r" b="b"/>
              <a:pathLst>
                <a:path w="27146" h="15644" extrusionOk="0">
                  <a:moveTo>
                    <a:pt x="15192" y="15288"/>
                  </a:moveTo>
                  <a:cubicBezTo>
                    <a:pt x="14335" y="15764"/>
                    <a:pt x="12811" y="15764"/>
                    <a:pt x="11954" y="15288"/>
                  </a:cubicBezTo>
                  <a:lnTo>
                    <a:pt x="714" y="8811"/>
                  </a:lnTo>
                  <a:cubicBezTo>
                    <a:pt x="-238" y="8334"/>
                    <a:pt x="-238" y="7477"/>
                    <a:pt x="714" y="6906"/>
                  </a:cubicBezTo>
                  <a:lnTo>
                    <a:pt x="11954" y="429"/>
                  </a:lnTo>
                  <a:cubicBezTo>
                    <a:pt x="12811" y="-143"/>
                    <a:pt x="14335" y="-143"/>
                    <a:pt x="15192" y="429"/>
                  </a:cubicBezTo>
                  <a:lnTo>
                    <a:pt x="26432" y="6906"/>
                  </a:lnTo>
                  <a:cubicBezTo>
                    <a:pt x="27384" y="7382"/>
                    <a:pt x="27384" y="8239"/>
                    <a:pt x="26432" y="8811"/>
                  </a:cubicBezTo>
                  <a:lnTo>
                    <a:pt x="15192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9" name="Google Shape;1573;p33">
              <a:extLst>
                <a:ext uri="{FF2B5EF4-FFF2-40B4-BE49-F238E27FC236}">
                  <a16:creationId xmlns:a16="http://schemas.microsoft.com/office/drawing/2014/main" id="{690CCF6D-3BE0-B80D-3273-2651CD6B0834}"/>
                </a:ext>
              </a:extLst>
            </p:cNvPr>
            <p:cNvSpPr/>
            <p:nvPr/>
          </p:nvSpPr>
          <p:spPr>
            <a:xfrm>
              <a:off x="7748494" y="2699453"/>
              <a:ext cx="13385" cy="7569"/>
            </a:xfrm>
            <a:custGeom>
              <a:avLst/>
              <a:gdLst/>
              <a:ahLst/>
              <a:cxnLst/>
              <a:rect l="l" t="t" r="r" b="b"/>
              <a:pathLst>
                <a:path w="4780" h="2703" extrusionOk="0">
                  <a:moveTo>
                    <a:pt x="470" y="1167"/>
                  </a:moveTo>
                  <a:cubicBezTo>
                    <a:pt x="470" y="1167"/>
                    <a:pt x="1614" y="881"/>
                    <a:pt x="2090" y="976"/>
                  </a:cubicBezTo>
                  <a:lnTo>
                    <a:pt x="2090" y="976"/>
                  </a:lnTo>
                  <a:cubicBezTo>
                    <a:pt x="2090" y="976"/>
                    <a:pt x="2090" y="405"/>
                    <a:pt x="2375" y="214"/>
                  </a:cubicBezTo>
                  <a:cubicBezTo>
                    <a:pt x="2947" y="-71"/>
                    <a:pt x="3709" y="-71"/>
                    <a:pt x="4281" y="214"/>
                  </a:cubicBezTo>
                  <a:cubicBezTo>
                    <a:pt x="4947" y="595"/>
                    <a:pt x="4947" y="1072"/>
                    <a:pt x="4281" y="1357"/>
                  </a:cubicBezTo>
                  <a:cubicBezTo>
                    <a:pt x="3900" y="1548"/>
                    <a:pt x="3328" y="1548"/>
                    <a:pt x="2947" y="1548"/>
                  </a:cubicBezTo>
                  <a:lnTo>
                    <a:pt x="2947" y="1548"/>
                  </a:lnTo>
                  <a:cubicBezTo>
                    <a:pt x="2947" y="1548"/>
                    <a:pt x="3137" y="2214"/>
                    <a:pt x="2661" y="2500"/>
                  </a:cubicBezTo>
                  <a:cubicBezTo>
                    <a:pt x="2090" y="2786"/>
                    <a:pt x="1233" y="2786"/>
                    <a:pt x="566" y="2405"/>
                  </a:cubicBezTo>
                  <a:cubicBezTo>
                    <a:pt x="-101" y="2024"/>
                    <a:pt x="-196" y="1452"/>
                    <a:pt x="375" y="1167"/>
                  </a:cubicBezTo>
                  <a:close/>
                  <a:moveTo>
                    <a:pt x="2375" y="2310"/>
                  </a:moveTo>
                  <a:cubicBezTo>
                    <a:pt x="2375" y="2310"/>
                    <a:pt x="2566" y="1643"/>
                    <a:pt x="2280" y="1262"/>
                  </a:cubicBezTo>
                  <a:cubicBezTo>
                    <a:pt x="1804" y="1262"/>
                    <a:pt x="1328" y="1262"/>
                    <a:pt x="947" y="1452"/>
                  </a:cubicBezTo>
                  <a:cubicBezTo>
                    <a:pt x="566" y="1643"/>
                    <a:pt x="566" y="2024"/>
                    <a:pt x="947" y="2310"/>
                  </a:cubicBezTo>
                  <a:cubicBezTo>
                    <a:pt x="1328" y="2500"/>
                    <a:pt x="1899" y="2596"/>
                    <a:pt x="2280" y="2310"/>
                  </a:cubicBezTo>
                  <a:close/>
                  <a:moveTo>
                    <a:pt x="4090" y="1262"/>
                  </a:moveTo>
                  <a:cubicBezTo>
                    <a:pt x="4090" y="1262"/>
                    <a:pt x="4471" y="786"/>
                    <a:pt x="4090" y="500"/>
                  </a:cubicBezTo>
                  <a:cubicBezTo>
                    <a:pt x="3709" y="309"/>
                    <a:pt x="3233" y="309"/>
                    <a:pt x="2947" y="500"/>
                  </a:cubicBezTo>
                  <a:cubicBezTo>
                    <a:pt x="2471" y="690"/>
                    <a:pt x="2757" y="1072"/>
                    <a:pt x="2947" y="1452"/>
                  </a:cubicBezTo>
                  <a:cubicBezTo>
                    <a:pt x="3423" y="1452"/>
                    <a:pt x="3804" y="1452"/>
                    <a:pt x="4090" y="1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0" name="Google Shape;1574;p33">
              <a:extLst>
                <a:ext uri="{FF2B5EF4-FFF2-40B4-BE49-F238E27FC236}">
                  <a16:creationId xmlns:a16="http://schemas.microsoft.com/office/drawing/2014/main" id="{72D13CB7-D0A3-36D4-CD63-DBDA1C87F387}"/>
                </a:ext>
              </a:extLst>
            </p:cNvPr>
            <p:cNvSpPr/>
            <p:nvPr/>
          </p:nvSpPr>
          <p:spPr>
            <a:xfrm>
              <a:off x="7730071" y="2709655"/>
              <a:ext cx="13601" cy="8001"/>
            </a:xfrm>
            <a:custGeom>
              <a:avLst/>
              <a:gdLst/>
              <a:ahLst/>
              <a:cxnLst/>
              <a:rect l="l" t="t" r="r" b="b"/>
              <a:pathLst>
                <a:path w="4857" h="2857" extrusionOk="0">
                  <a:moveTo>
                    <a:pt x="4667" y="1429"/>
                  </a:moveTo>
                  <a:lnTo>
                    <a:pt x="4858" y="0"/>
                  </a:lnTo>
                  <a:lnTo>
                    <a:pt x="2381" y="95"/>
                  </a:lnTo>
                  <a:lnTo>
                    <a:pt x="3334" y="667"/>
                  </a:lnTo>
                  <a:lnTo>
                    <a:pt x="0" y="2572"/>
                  </a:lnTo>
                  <a:lnTo>
                    <a:pt x="381" y="2857"/>
                  </a:lnTo>
                  <a:lnTo>
                    <a:pt x="3715" y="857"/>
                  </a:lnTo>
                  <a:lnTo>
                    <a:pt x="4667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1" name="Google Shape;1575;p33">
              <a:extLst>
                <a:ext uri="{FF2B5EF4-FFF2-40B4-BE49-F238E27FC236}">
                  <a16:creationId xmlns:a16="http://schemas.microsoft.com/office/drawing/2014/main" id="{71D83B9F-1B39-26C7-2DBF-A1FD93DF615D}"/>
                </a:ext>
              </a:extLst>
            </p:cNvPr>
            <p:cNvSpPr/>
            <p:nvPr/>
          </p:nvSpPr>
          <p:spPr>
            <a:xfrm>
              <a:off x="7608712" y="2751064"/>
              <a:ext cx="75748" cy="43345"/>
            </a:xfrm>
            <a:custGeom>
              <a:avLst/>
              <a:gdLst/>
              <a:ahLst/>
              <a:cxnLst/>
              <a:rect l="l" t="t" r="r" b="b"/>
              <a:pathLst>
                <a:path w="27050" h="15478" extrusionOk="0">
                  <a:moveTo>
                    <a:pt x="23622" y="5215"/>
                  </a:moveTo>
                  <a:lnTo>
                    <a:pt x="15145" y="357"/>
                  </a:lnTo>
                  <a:cubicBezTo>
                    <a:pt x="14288" y="-119"/>
                    <a:pt x="12763" y="-119"/>
                    <a:pt x="11906" y="357"/>
                  </a:cubicBezTo>
                  <a:lnTo>
                    <a:pt x="3429" y="5215"/>
                  </a:lnTo>
                  <a:lnTo>
                    <a:pt x="0" y="5215"/>
                  </a:lnTo>
                  <a:lnTo>
                    <a:pt x="0" y="7692"/>
                  </a:lnTo>
                  <a:cubicBezTo>
                    <a:pt x="0" y="7692"/>
                    <a:pt x="190" y="8358"/>
                    <a:pt x="667" y="8644"/>
                  </a:cubicBezTo>
                  <a:lnTo>
                    <a:pt x="11906" y="15121"/>
                  </a:lnTo>
                  <a:cubicBezTo>
                    <a:pt x="12763" y="15597"/>
                    <a:pt x="14288" y="15597"/>
                    <a:pt x="15145" y="15121"/>
                  </a:cubicBezTo>
                  <a:lnTo>
                    <a:pt x="26384" y="8644"/>
                  </a:lnTo>
                  <a:cubicBezTo>
                    <a:pt x="26384" y="8644"/>
                    <a:pt x="27051" y="8072"/>
                    <a:pt x="27051" y="7692"/>
                  </a:cubicBezTo>
                  <a:lnTo>
                    <a:pt x="27051" y="5215"/>
                  </a:lnTo>
                  <a:lnTo>
                    <a:pt x="23622" y="5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2" name="Google Shape;1576;p33">
              <a:extLst>
                <a:ext uri="{FF2B5EF4-FFF2-40B4-BE49-F238E27FC236}">
                  <a16:creationId xmlns:a16="http://schemas.microsoft.com/office/drawing/2014/main" id="{577ED687-1627-2CF8-9F53-D1F7EE95F491}"/>
                </a:ext>
              </a:extLst>
            </p:cNvPr>
            <p:cNvSpPr/>
            <p:nvPr/>
          </p:nvSpPr>
          <p:spPr>
            <a:xfrm>
              <a:off x="7608776" y="2743596"/>
              <a:ext cx="75617" cy="43611"/>
            </a:xfrm>
            <a:custGeom>
              <a:avLst/>
              <a:gdLst/>
              <a:ahLst/>
              <a:cxnLst/>
              <a:rect l="l" t="t" r="r" b="b"/>
              <a:pathLst>
                <a:path w="27003" h="15573" extrusionOk="0">
                  <a:moveTo>
                    <a:pt x="15121" y="15216"/>
                  </a:moveTo>
                  <a:cubicBezTo>
                    <a:pt x="14264" y="15693"/>
                    <a:pt x="12740" y="15693"/>
                    <a:pt x="11883" y="15216"/>
                  </a:cubicBezTo>
                  <a:lnTo>
                    <a:pt x="643" y="8739"/>
                  </a:lnTo>
                  <a:cubicBezTo>
                    <a:pt x="-214" y="8168"/>
                    <a:pt x="-214" y="7406"/>
                    <a:pt x="643" y="6834"/>
                  </a:cubicBezTo>
                  <a:lnTo>
                    <a:pt x="11883" y="357"/>
                  </a:lnTo>
                  <a:cubicBezTo>
                    <a:pt x="12740" y="-119"/>
                    <a:pt x="14264" y="-119"/>
                    <a:pt x="15121" y="357"/>
                  </a:cubicBezTo>
                  <a:lnTo>
                    <a:pt x="26361" y="6834"/>
                  </a:lnTo>
                  <a:cubicBezTo>
                    <a:pt x="27218" y="7406"/>
                    <a:pt x="27218" y="8168"/>
                    <a:pt x="26361" y="8739"/>
                  </a:cubicBezTo>
                  <a:lnTo>
                    <a:pt x="15121" y="15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3" name="Google Shape;1577;p33">
              <a:extLst>
                <a:ext uri="{FF2B5EF4-FFF2-40B4-BE49-F238E27FC236}">
                  <a16:creationId xmlns:a16="http://schemas.microsoft.com/office/drawing/2014/main" id="{7BAA3096-AE82-58CD-6772-30C73AF9FB39}"/>
                </a:ext>
              </a:extLst>
            </p:cNvPr>
            <p:cNvSpPr/>
            <p:nvPr/>
          </p:nvSpPr>
          <p:spPr>
            <a:xfrm>
              <a:off x="7647387" y="2756867"/>
              <a:ext cx="14469" cy="8802"/>
            </a:xfrm>
            <a:custGeom>
              <a:avLst/>
              <a:gdLst/>
              <a:ahLst/>
              <a:cxnLst/>
              <a:rect l="l" t="t" r="r" b="b"/>
              <a:pathLst>
                <a:path w="5167" h="3143" extrusionOk="0">
                  <a:moveTo>
                    <a:pt x="191" y="1619"/>
                  </a:moveTo>
                  <a:cubicBezTo>
                    <a:pt x="2381" y="1619"/>
                    <a:pt x="3620" y="1619"/>
                    <a:pt x="4191" y="1238"/>
                  </a:cubicBezTo>
                  <a:cubicBezTo>
                    <a:pt x="4572" y="1048"/>
                    <a:pt x="4667" y="667"/>
                    <a:pt x="4191" y="476"/>
                  </a:cubicBezTo>
                  <a:cubicBezTo>
                    <a:pt x="3905" y="286"/>
                    <a:pt x="3429" y="286"/>
                    <a:pt x="3048" y="286"/>
                  </a:cubicBezTo>
                  <a:lnTo>
                    <a:pt x="3048" y="0"/>
                  </a:lnTo>
                  <a:cubicBezTo>
                    <a:pt x="3620" y="0"/>
                    <a:pt x="4191" y="0"/>
                    <a:pt x="4667" y="286"/>
                  </a:cubicBezTo>
                  <a:cubicBezTo>
                    <a:pt x="5334" y="667"/>
                    <a:pt x="5334" y="1143"/>
                    <a:pt x="4667" y="1524"/>
                  </a:cubicBezTo>
                  <a:cubicBezTo>
                    <a:pt x="4001" y="1905"/>
                    <a:pt x="2762" y="1905"/>
                    <a:pt x="953" y="2000"/>
                  </a:cubicBezTo>
                  <a:cubicBezTo>
                    <a:pt x="1143" y="2096"/>
                    <a:pt x="1429" y="2191"/>
                    <a:pt x="1619" y="2381"/>
                  </a:cubicBezTo>
                  <a:lnTo>
                    <a:pt x="2667" y="2953"/>
                  </a:lnTo>
                  <a:lnTo>
                    <a:pt x="2286" y="3143"/>
                  </a:lnTo>
                  <a:lnTo>
                    <a:pt x="0" y="1810"/>
                  </a:lnTo>
                  <a:lnTo>
                    <a:pt x="286" y="16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4" name="Google Shape;1578;p33">
              <a:extLst>
                <a:ext uri="{FF2B5EF4-FFF2-40B4-BE49-F238E27FC236}">
                  <a16:creationId xmlns:a16="http://schemas.microsoft.com/office/drawing/2014/main" id="{A7DBDA30-DE22-E312-577D-31085BA37666}"/>
                </a:ext>
              </a:extLst>
            </p:cNvPr>
            <p:cNvSpPr/>
            <p:nvPr/>
          </p:nvSpPr>
          <p:spPr>
            <a:xfrm>
              <a:off x="7630582" y="2767001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191" y="1429"/>
                  </a:moveTo>
                  <a:lnTo>
                    <a:pt x="0" y="2858"/>
                  </a:lnTo>
                  <a:lnTo>
                    <a:pt x="2477" y="2762"/>
                  </a:lnTo>
                  <a:lnTo>
                    <a:pt x="1524" y="2191"/>
                  </a:lnTo>
                  <a:lnTo>
                    <a:pt x="4953" y="191"/>
                  </a:lnTo>
                  <a:lnTo>
                    <a:pt x="4477" y="0"/>
                  </a:lnTo>
                  <a:lnTo>
                    <a:pt x="1143" y="2000"/>
                  </a:lnTo>
                  <a:lnTo>
                    <a:pt x="191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5" name="Google Shape;1579;p33">
              <a:extLst>
                <a:ext uri="{FF2B5EF4-FFF2-40B4-BE49-F238E27FC236}">
                  <a16:creationId xmlns:a16="http://schemas.microsoft.com/office/drawing/2014/main" id="{853C6259-14D7-4643-6624-EB5CDC4C09CD}"/>
                </a:ext>
              </a:extLst>
            </p:cNvPr>
            <p:cNvSpPr/>
            <p:nvPr/>
          </p:nvSpPr>
          <p:spPr>
            <a:xfrm>
              <a:off x="7707134" y="2749533"/>
              <a:ext cx="75748" cy="43809"/>
            </a:xfrm>
            <a:custGeom>
              <a:avLst/>
              <a:gdLst/>
              <a:ahLst/>
              <a:cxnLst/>
              <a:rect l="l" t="t" r="r" b="b"/>
              <a:pathLst>
                <a:path w="27050" h="15644" extrusionOk="0">
                  <a:moveTo>
                    <a:pt x="23527" y="5286"/>
                  </a:moveTo>
                  <a:lnTo>
                    <a:pt x="15049" y="429"/>
                  </a:lnTo>
                  <a:cubicBezTo>
                    <a:pt x="14192" y="-143"/>
                    <a:pt x="12668" y="-143"/>
                    <a:pt x="11811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384" y="8811"/>
                  </a:lnTo>
                  <a:cubicBezTo>
                    <a:pt x="26384" y="8811"/>
                    <a:pt x="27051" y="8239"/>
                    <a:pt x="27051" y="7858"/>
                  </a:cubicBezTo>
                  <a:lnTo>
                    <a:pt x="27051" y="5286"/>
                  </a:lnTo>
                  <a:lnTo>
                    <a:pt x="23622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6" name="Google Shape;1580;p33">
              <a:extLst>
                <a:ext uri="{FF2B5EF4-FFF2-40B4-BE49-F238E27FC236}">
                  <a16:creationId xmlns:a16="http://schemas.microsoft.com/office/drawing/2014/main" id="{BE05AA2D-CE45-1F2D-E108-28F7D3C04E60}"/>
                </a:ext>
              </a:extLst>
            </p:cNvPr>
            <p:cNvSpPr/>
            <p:nvPr/>
          </p:nvSpPr>
          <p:spPr>
            <a:xfrm>
              <a:off x="7706935" y="2742330"/>
              <a:ext cx="75617" cy="43745"/>
            </a:xfrm>
            <a:custGeom>
              <a:avLst/>
              <a:gdLst/>
              <a:ahLst/>
              <a:cxnLst/>
              <a:rect l="l" t="t" r="r" b="b"/>
              <a:pathLst>
                <a:path w="27003" h="15621" extrusionOk="0">
                  <a:moveTo>
                    <a:pt x="15121" y="15193"/>
                  </a:moveTo>
                  <a:cubicBezTo>
                    <a:pt x="14264" y="15764"/>
                    <a:pt x="12740" y="15764"/>
                    <a:pt x="11882" y="15193"/>
                  </a:cubicBezTo>
                  <a:lnTo>
                    <a:pt x="643" y="8716"/>
                  </a:lnTo>
                  <a:cubicBezTo>
                    <a:pt x="-214" y="8239"/>
                    <a:pt x="-214" y="7382"/>
                    <a:pt x="643" y="6906"/>
                  </a:cubicBezTo>
                  <a:lnTo>
                    <a:pt x="11882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360" y="6906"/>
                  </a:lnTo>
                  <a:cubicBezTo>
                    <a:pt x="27217" y="7382"/>
                    <a:pt x="27217" y="8239"/>
                    <a:pt x="26360" y="8716"/>
                  </a:cubicBezTo>
                  <a:lnTo>
                    <a:pt x="15121" y="15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7" name="Google Shape;1581;p33">
              <a:extLst>
                <a:ext uri="{FF2B5EF4-FFF2-40B4-BE49-F238E27FC236}">
                  <a16:creationId xmlns:a16="http://schemas.microsoft.com/office/drawing/2014/main" id="{3B2082CD-93AE-EFA8-AC8C-FFD3B5C267E4}"/>
                </a:ext>
              </a:extLst>
            </p:cNvPr>
            <p:cNvSpPr/>
            <p:nvPr/>
          </p:nvSpPr>
          <p:spPr>
            <a:xfrm>
              <a:off x="7747097" y="2765150"/>
              <a:ext cx="13114" cy="7186"/>
            </a:xfrm>
            <a:custGeom>
              <a:avLst/>
              <a:gdLst/>
              <a:ahLst/>
              <a:cxnLst/>
              <a:rect l="l" t="t" r="r" b="b"/>
              <a:pathLst>
                <a:path w="4683" h="2566" extrusionOk="0">
                  <a:moveTo>
                    <a:pt x="873" y="661"/>
                  </a:moveTo>
                  <a:cubicBezTo>
                    <a:pt x="2302" y="-196"/>
                    <a:pt x="3540" y="-101"/>
                    <a:pt x="4207" y="280"/>
                  </a:cubicBezTo>
                  <a:cubicBezTo>
                    <a:pt x="4588" y="471"/>
                    <a:pt x="4683" y="756"/>
                    <a:pt x="4683" y="1042"/>
                  </a:cubicBezTo>
                  <a:lnTo>
                    <a:pt x="4112" y="1042"/>
                  </a:lnTo>
                  <a:cubicBezTo>
                    <a:pt x="4112" y="1042"/>
                    <a:pt x="4112" y="661"/>
                    <a:pt x="3826" y="566"/>
                  </a:cubicBezTo>
                  <a:cubicBezTo>
                    <a:pt x="3350" y="280"/>
                    <a:pt x="2493" y="280"/>
                    <a:pt x="1350" y="852"/>
                  </a:cubicBezTo>
                  <a:cubicBezTo>
                    <a:pt x="1826" y="852"/>
                    <a:pt x="2397" y="852"/>
                    <a:pt x="2683" y="1042"/>
                  </a:cubicBezTo>
                  <a:cubicBezTo>
                    <a:pt x="3350" y="1423"/>
                    <a:pt x="3350" y="1804"/>
                    <a:pt x="2683" y="2280"/>
                  </a:cubicBezTo>
                  <a:cubicBezTo>
                    <a:pt x="2016" y="2662"/>
                    <a:pt x="1064" y="2662"/>
                    <a:pt x="492" y="2280"/>
                  </a:cubicBezTo>
                  <a:cubicBezTo>
                    <a:pt x="-269" y="1899"/>
                    <a:pt x="-174" y="1233"/>
                    <a:pt x="969" y="566"/>
                  </a:cubicBezTo>
                  <a:close/>
                  <a:moveTo>
                    <a:pt x="2207" y="2090"/>
                  </a:moveTo>
                  <a:cubicBezTo>
                    <a:pt x="2207" y="2090"/>
                    <a:pt x="2778" y="1518"/>
                    <a:pt x="2207" y="1233"/>
                  </a:cubicBezTo>
                  <a:cubicBezTo>
                    <a:pt x="1921" y="1137"/>
                    <a:pt x="1540" y="1042"/>
                    <a:pt x="969" y="1137"/>
                  </a:cubicBezTo>
                  <a:cubicBezTo>
                    <a:pt x="302" y="1614"/>
                    <a:pt x="207" y="1899"/>
                    <a:pt x="683" y="2185"/>
                  </a:cubicBezTo>
                  <a:cubicBezTo>
                    <a:pt x="1064" y="2375"/>
                    <a:pt x="1635" y="2375"/>
                    <a:pt x="2112" y="21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8" name="Google Shape;1582;p33">
              <a:extLst>
                <a:ext uri="{FF2B5EF4-FFF2-40B4-BE49-F238E27FC236}">
                  <a16:creationId xmlns:a16="http://schemas.microsoft.com/office/drawing/2014/main" id="{C1224C53-1727-3EEE-FBA2-D5BE48DD1168}"/>
                </a:ext>
              </a:extLst>
            </p:cNvPr>
            <p:cNvSpPr/>
            <p:nvPr/>
          </p:nvSpPr>
          <p:spPr>
            <a:xfrm>
              <a:off x="7729004" y="2755265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2477" y="2667"/>
                  </a:moveTo>
                  <a:lnTo>
                    <a:pt x="4953" y="2858"/>
                  </a:lnTo>
                  <a:lnTo>
                    <a:pt x="4667" y="1429"/>
                  </a:lnTo>
                  <a:lnTo>
                    <a:pt x="3715" y="1905"/>
                  </a:lnTo>
                  <a:lnTo>
                    <a:pt x="381" y="0"/>
                  </a:lnTo>
                  <a:lnTo>
                    <a:pt x="0" y="191"/>
                  </a:lnTo>
                  <a:lnTo>
                    <a:pt x="3334" y="2191"/>
                  </a:lnTo>
                  <a:lnTo>
                    <a:pt x="2477" y="26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9" name="Google Shape;1583;p33">
              <a:extLst>
                <a:ext uri="{FF2B5EF4-FFF2-40B4-BE49-F238E27FC236}">
                  <a16:creationId xmlns:a16="http://schemas.microsoft.com/office/drawing/2014/main" id="{FEF3E121-7690-B3E4-C50F-443E0164DFDC}"/>
                </a:ext>
              </a:extLst>
            </p:cNvPr>
            <p:cNvSpPr/>
            <p:nvPr/>
          </p:nvSpPr>
          <p:spPr>
            <a:xfrm>
              <a:off x="7611112" y="2694317"/>
              <a:ext cx="75482" cy="43809"/>
            </a:xfrm>
            <a:custGeom>
              <a:avLst/>
              <a:gdLst/>
              <a:ahLst/>
              <a:cxnLst/>
              <a:rect l="l" t="t" r="r" b="b"/>
              <a:pathLst>
                <a:path w="26955" h="15644" extrusionOk="0">
                  <a:moveTo>
                    <a:pt x="23622" y="5286"/>
                  </a:moveTo>
                  <a:lnTo>
                    <a:pt x="15145" y="429"/>
                  </a:lnTo>
                  <a:cubicBezTo>
                    <a:pt x="14288" y="-143"/>
                    <a:pt x="12763" y="-143"/>
                    <a:pt x="11906" y="429"/>
                  </a:cubicBezTo>
                  <a:lnTo>
                    <a:pt x="3429" y="5286"/>
                  </a:lnTo>
                  <a:lnTo>
                    <a:pt x="0" y="5286"/>
                  </a:lnTo>
                  <a:lnTo>
                    <a:pt x="0" y="7858"/>
                  </a:lnTo>
                  <a:cubicBezTo>
                    <a:pt x="0" y="7858"/>
                    <a:pt x="190" y="8525"/>
                    <a:pt x="667" y="8811"/>
                  </a:cubicBezTo>
                  <a:lnTo>
                    <a:pt x="11906" y="15288"/>
                  </a:lnTo>
                  <a:cubicBezTo>
                    <a:pt x="12763" y="15764"/>
                    <a:pt x="14288" y="15764"/>
                    <a:pt x="15145" y="15288"/>
                  </a:cubicBezTo>
                  <a:lnTo>
                    <a:pt x="26289" y="8811"/>
                  </a:lnTo>
                  <a:cubicBezTo>
                    <a:pt x="26289" y="8811"/>
                    <a:pt x="26956" y="8144"/>
                    <a:pt x="26956" y="7858"/>
                  </a:cubicBezTo>
                  <a:lnTo>
                    <a:pt x="26956" y="5286"/>
                  </a:lnTo>
                  <a:lnTo>
                    <a:pt x="23527" y="52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0" name="Google Shape;1584;p33">
              <a:extLst>
                <a:ext uri="{FF2B5EF4-FFF2-40B4-BE49-F238E27FC236}">
                  <a16:creationId xmlns:a16="http://schemas.microsoft.com/office/drawing/2014/main" id="{B89E5D7A-52E1-F6D2-2099-BC146453D374}"/>
                </a:ext>
              </a:extLst>
            </p:cNvPr>
            <p:cNvSpPr/>
            <p:nvPr/>
          </p:nvSpPr>
          <p:spPr>
            <a:xfrm>
              <a:off x="7611179" y="2686848"/>
              <a:ext cx="75350" cy="43809"/>
            </a:xfrm>
            <a:custGeom>
              <a:avLst/>
              <a:gdLst/>
              <a:ahLst/>
              <a:cxnLst/>
              <a:rect l="l" t="t" r="r" b="b"/>
              <a:pathLst>
                <a:path w="26908" h="15644" extrusionOk="0">
                  <a:moveTo>
                    <a:pt x="15121" y="15288"/>
                  </a:moveTo>
                  <a:cubicBezTo>
                    <a:pt x="14264" y="15764"/>
                    <a:pt x="12740" y="15764"/>
                    <a:pt x="11883" y="15288"/>
                  </a:cubicBezTo>
                  <a:lnTo>
                    <a:pt x="643" y="8811"/>
                  </a:lnTo>
                  <a:cubicBezTo>
                    <a:pt x="-214" y="8334"/>
                    <a:pt x="-214" y="7477"/>
                    <a:pt x="643" y="6906"/>
                  </a:cubicBezTo>
                  <a:lnTo>
                    <a:pt x="11883" y="429"/>
                  </a:lnTo>
                  <a:cubicBezTo>
                    <a:pt x="12740" y="-143"/>
                    <a:pt x="14264" y="-143"/>
                    <a:pt x="15121" y="429"/>
                  </a:cubicBezTo>
                  <a:lnTo>
                    <a:pt x="26265" y="6906"/>
                  </a:lnTo>
                  <a:cubicBezTo>
                    <a:pt x="27123" y="7477"/>
                    <a:pt x="27123" y="8239"/>
                    <a:pt x="26265" y="8811"/>
                  </a:cubicBezTo>
                  <a:lnTo>
                    <a:pt x="15121" y="152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1" name="Google Shape;1585;p33">
              <a:extLst>
                <a:ext uri="{FF2B5EF4-FFF2-40B4-BE49-F238E27FC236}">
                  <a16:creationId xmlns:a16="http://schemas.microsoft.com/office/drawing/2014/main" id="{3B987518-70E4-92D0-58E9-E8D0A71C0657}"/>
                </a:ext>
              </a:extLst>
            </p:cNvPr>
            <p:cNvSpPr/>
            <p:nvPr/>
          </p:nvSpPr>
          <p:spPr>
            <a:xfrm>
              <a:off x="7636452" y="2701917"/>
              <a:ext cx="12803" cy="6668"/>
            </a:xfrm>
            <a:custGeom>
              <a:avLst/>
              <a:gdLst/>
              <a:ahLst/>
              <a:cxnLst/>
              <a:rect l="l" t="t" r="r" b="b"/>
              <a:pathLst>
                <a:path w="4572" h="2381" extrusionOk="0">
                  <a:moveTo>
                    <a:pt x="1619" y="1619"/>
                  </a:moveTo>
                  <a:lnTo>
                    <a:pt x="0" y="667"/>
                  </a:lnTo>
                  <a:lnTo>
                    <a:pt x="286" y="476"/>
                  </a:lnTo>
                  <a:lnTo>
                    <a:pt x="4096" y="0"/>
                  </a:lnTo>
                  <a:lnTo>
                    <a:pt x="4572" y="286"/>
                  </a:lnTo>
                  <a:lnTo>
                    <a:pt x="2286" y="1619"/>
                  </a:lnTo>
                  <a:lnTo>
                    <a:pt x="2762" y="1905"/>
                  </a:lnTo>
                  <a:lnTo>
                    <a:pt x="2381" y="2096"/>
                  </a:lnTo>
                  <a:lnTo>
                    <a:pt x="1905" y="1810"/>
                  </a:lnTo>
                  <a:lnTo>
                    <a:pt x="953" y="2381"/>
                  </a:lnTo>
                  <a:lnTo>
                    <a:pt x="476" y="2096"/>
                  </a:lnTo>
                  <a:lnTo>
                    <a:pt x="1429" y="1524"/>
                  </a:lnTo>
                  <a:close/>
                  <a:moveTo>
                    <a:pt x="2000" y="1429"/>
                  </a:moveTo>
                  <a:lnTo>
                    <a:pt x="3048" y="857"/>
                  </a:lnTo>
                  <a:cubicBezTo>
                    <a:pt x="3048" y="857"/>
                    <a:pt x="3524" y="571"/>
                    <a:pt x="3810" y="476"/>
                  </a:cubicBezTo>
                  <a:lnTo>
                    <a:pt x="3810" y="476"/>
                  </a:lnTo>
                  <a:cubicBezTo>
                    <a:pt x="3810" y="476"/>
                    <a:pt x="3334" y="476"/>
                    <a:pt x="3048" y="571"/>
                  </a:cubicBezTo>
                  <a:lnTo>
                    <a:pt x="953" y="762"/>
                  </a:lnTo>
                  <a:lnTo>
                    <a:pt x="2096" y="14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2" name="Google Shape;1586;p33">
              <a:extLst>
                <a:ext uri="{FF2B5EF4-FFF2-40B4-BE49-F238E27FC236}">
                  <a16:creationId xmlns:a16="http://schemas.microsoft.com/office/drawing/2014/main" id="{BF025544-D3F1-DCAC-3107-DBB3808F7447}"/>
                </a:ext>
              </a:extLst>
            </p:cNvPr>
            <p:cNvSpPr/>
            <p:nvPr/>
          </p:nvSpPr>
          <p:spPr>
            <a:xfrm>
              <a:off x="7650587" y="2709921"/>
              <a:ext cx="13870" cy="8001"/>
            </a:xfrm>
            <a:custGeom>
              <a:avLst/>
              <a:gdLst/>
              <a:ahLst/>
              <a:cxnLst/>
              <a:rect l="l" t="t" r="r" b="b"/>
              <a:pathLst>
                <a:path w="4953" h="2857" extrusionOk="0">
                  <a:moveTo>
                    <a:pt x="2477" y="190"/>
                  </a:moveTo>
                  <a:lnTo>
                    <a:pt x="0" y="0"/>
                  </a:lnTo>
                  <a:lnTo>
                    <a:pt x="286" y="1524"/>
                  </a:lnTo>
                  <a:lnTo>
                    <a:pt x="1143" y="953"/>
                  </a:lnTo>
                  <a:lnTo>
                    <a:pt x="4572" y="2857"/>
                  </a:lnTo>
                  <a:lnTo>
                    <a:pt x="4953" y="2667"/>
                  </a:lnTo>
                  <a:lnTo>
                    <a:pt x="1524" y="762"/>
                  </a:lnTo>
                  <a:lnTo>
                    <a:pt x="2477" y="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3" name="Google Shape;1587;p33">
              <a:extLst>
                <a:ext uri="{FF2B5EF4-FFF2-40B4-BE49-F238E27FC236}">
                  <a16:creationId xmlns:a16="http://schemas.microsoft.com/office/drawing/2014/main" id="{4B59ACD3-1C26-CB25-84EE-B5CB6BB37DA3}"/>
                </a:ext>
              </a:extLst>
            </p:cNvPr>
            <p:cNvSpPr/>
            <p:nvPr/>
          </p:nvSpPr>
          <p:spPr>
            <a:xfrm>
              <a:off x="7797021" y="2611495"/>
              <a:ext cx="37339" cy="18936"/>
            </a:xfrm>
            <a:custGeom>
              <a:avLst/>
              <a:gdLst/>
              <a:ahLst/>
              <a:cxnLst/>
              <a:rect l="l" t="t" r="r" b="b"/>
              <a:pathLst>
                <a:path w="13334" h="6762" extrusionOk="0">
                  <a:moveTo>
                    <a:pt x="13335" y="1714"/>
                  </a:moveTo>
                  <a:lnTo>
                    <a:pt x="12097" y="2476"/>
                  </a:lnTo>
                  <a:lnTo>
                    <a:pt x="10382" y="1524"/>
                  </a:lnTo>
                  <a:lnTo>
                    <a:pt x="1238" y="6763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7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4" name="Google Shape;1588;p33">
              <a:extLst>
                <a:ext uri="{FF2B5EF4-FFF2-40B4-BE49-F238E27FC236}">
                  <a16:creationId xmlns:a16="http://schemas.microsoft.com/office/drawing/2014/main" id="{2805D62C-E04D-A4AA-3A4F-FE60A925B4E6}"/>
                </a:ext>
              </a:extLst>
            </p:cNvPr>
            <p:cNvSpPr/>
            <p:nvPr/>
          </p:nvSpPr>
          <p:spPr>
            <a:xfrm>
              <a:off x="7800490" y="2615763"/>
              <a:ext cx="30406" cy="17337"/>
            </a:xfrm>
            <a:custGeom>
              <a:avLst/>
              <a:gdLst/>
              <a:ahLst/>
              <a:cxnLst/>
              <a:rect l="l" t="t" r="r" b="b"/>
              <a:pathLst>
                <a:path w="10858" h="6191" extrusionOk="0">
                  <a:moveTo>
                    <a:pt x="10858" y="952"/>
                  </a:moveTo>
                  <a:lnTo>
                    <a:pt x="1714" y="6191"/>
                  </a:lnTo>
                  <a:lnTo>
                    <a:pt x="0" y="5239"/>
                  </a:lnTo>
                  <a:lnTo>
                    <a:pt x="9144" y="0"/>
                  </a:lnTo>
                  <a:lnTo>
                    <a:pt x="10858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5" name="Google Shape;1589;p33">
              <a:extLst>
                <a:ext uri="{FF2B5EF4-FFF2-40B4-BE49-F238E27FC236}">
                  <a16:creationId xmlns:a16="http://schemas.microsoft.com/office/drawing/2014/main" id="{15439972-27C7-EF9E-0138-BE2DA311E5FD}"/>
                </a:ext>
              </a:extLst>
            </p:cNvPr>
            <p:cNvSpPr/>
            <p:nvPr/>
          </p:nvSpPr>
          <p:spPr>
            <a:xfrm>
              <a:off x="7866370" y="2651771"/>
              <a:ext cx="37339" cy="18670"/>
            </a:xfrm>
            <a:custGeom>
              <a:avLst/>
              <a:gdLst/>
              <a:ahLst/>
              <a:cxnLst/>
              <a:rect l="l" t="t" r="r" b="b"/>
              <a:pathLst>
                <a:path w="13334" h="6667" extrusionOk="0">
                  <a:moveTo>
                    <a:pt x="13335" y="1619"/>
                  </a:moveTo>
                  <a:lnTo>
                    <a:pt x="12097" y="2381"/>
                  </a:lnTo>
                  <a:lnTo>
                    <a:pt x="10382" y="1429"/>
                  </a:lnTo>
                  <a:lnTo>
                    <a:pt x="1333" y="6668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6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6" name="Google Shape;1590;p33">
              <a:extLst>
                <a:ext uri="{FF2B5EF4-FFF2-40B4-BE49-F238E27FC236}">
                  <a16:creationId xmlns:a16="http://schemas.microsoft.com/office/drawing/2014/main" id="{6BB86413-AED2-FB5E-5E0C-D57FC04201B9}"/>
                </a:ext>
              </a:extLst>
            </p:cNvPr>
            <p:cNvSpPr/>
            <p:nvPr/>
          </p:nvSpPr>
          <p:spPr>
            <a:xfrm>
              <a:off x="7870106" y="2655772"/>
              <a:ext cx="30140" cy="17337"/>
            </a:xfrm>
            <a:custGeom>
              <a:avLst/>
              <a:gdLst/>
              <a:ahLst/>
              <a:cxnLst/>
              <a:rect l="l" t="t" r="r" b="b"/>
              <a:pathLst>
                <a:path w="10763" h="6191" extrusionOk="0">
                  <a:moveTo>
                    <a:pt x="10763" y="952"/>
                  </a:moveTo>
                  <a:lnTo>
                    <a:pt x="1619" y="6191"/>
                  </a:lnTo>
                  <a:lnTo>
                    <a:pt x="0" y="5239"/>
                  </a:lnTo>
                  <a:lnTo>
                    <a:pt x="9049" y="0"/>
                  </a:lnTo>
                  <a:lnTo>
                    <a:pt x="10763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7" name="Google Shape;1591;p33">
              <a:extLst>
                <a:ext uri="{FF2B5EF4-FFF2-40B4-BE49-F238E27FC236}">
                  <a16:creationId xmlns:a16="http://schemas.microsoft.com/office/drawing/2014/main" id="{7EC471C8-697A-0F10-AC42-065D4476E993}"/>
                </a:ext>
              </a:extLst>
            </p:cNvPr>
            <p:cNvSpPr/>
            <p:nvPr/>
          </p:nvSpPr>
          <p:spPr>
            <a:xfrm>
              <a:off x="7935988" y="2691783"/>
              <a:ext cx="37339" cy="18670"/>
            </a:xfrm>
            <a:custGeom>
              <a:avLst/>
              <a:gdLst/>
              <a:ahLst/>
              <a:cxnLst/>
              <a:rect l="l" t="t" r="r" b="b"/>
              <a:pathLst>
                <a:path w="13334" h="6667" extrusionOk="0">
                  <a:moveTo>
                    <a:pt x="13335" y="1715"/>
                  </a:moveTo>
                  <a:lnTo>
                    <a:pt x="12002" y="2381"/>
                  </a:lnTo>
                  <a:lnTo>
                    <a:pt x="10382" y="1429"/>
                  </a:lnTo>
                  <a:lnTo>
                    <a:pt x="1238" y="6668"/>
                  </a:lnTo>
                  <a:lnTo>
                    <a:pt x="0" y="6001"/>
                  </a:lnTo>
                  <a:lnTo>
                    <a:pt x="10382" y="0"/>
                  </a:lnTo>
                  <a:lnTo>
                    <a:pt x="13335" y="17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8" name="Google Shape;1592;p33">
              <a:extLst>
                <a:ext uri="{FF2B5EF4-FFF2-40B4-BE49-F238E27FC236}">
                  <a16:creationId xmlns:a16="http://schemas.microsoft.com/office/drawing/2014/main" id="{7E8478C5-6027-76B8-2A6D-F31F26A8EE80}"/>
                </a:ext>
              </a:extLst>
            </p:cNvPr>
            <p:cNvSpPr/>
            <p:nvPr/>
          </p:nvSpPr>
          <p:spPr>
            <a:xfrm>
              <a:off x="7939455" y="2695784"/>
              <a:ext cx="30140" cy="17603"/>
            </a:xfrm>
            <a:custGeom>
              <a:avLst/>
              <a:gdLst/>
              <a:ahLst/>
              <a:cxnLst/>
              <a:rect l="l" t="t" r="r" b="b"/>
              <a:pathLst>
                <a:path w="10763" h="6286" extrusionOk="0">
                  <a:moveTo>
                    <a:pt x="10763" y="952"/>
                  </a:moveTo>
                  <a:lnTo>
                    <a:pt x="1714" y="6287"/>
                  </a:lnTo>
                  <a:lnTo>
                    <a:pt x="0" y="5239"/>
                  </a:lnTo>
                  <a:lnTo>
                    <a:pt x="9144" y="0"/>
                  </a:lnTo>
                  <a:lnTo>
                    <a:pt x="10763" y="9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29" name="Google Shape;1593;p33">
              <a:extLst>
                <a:ext uri="{FF2B5EF4-FFF2-40B4-BE49-F238E27FC236}">
                  <a16:creationId xmlns:a16="http://schemas.microsoft.com/office/drawing/2014/main" id="{BA36473B-DAFB-305C-E173-E71D9CAD53CD}"/>
                </a:ext>
              </a:extLst>
            </p:cNvPr>
            <p:cNvGrpSpPr/>
            <p:nvPr/>
          </p:nvGrpSpPr>
          <p:grpSpPr>
            <a:xfrm>
              <a:off x="7417199" y="1882907"/>
              <a:ext cx="684424" cy="493386"/>
              <a:chOff x="2952048" y="4966215"/>
              <a:chExt cx="244411" cy="176184"/>
            </a:xfrm>
          </p:grpSpPr>
          <p:sp>
            <p:nvSpPr>
              <p:cNvPr id="5685" name="Google Shape;1594;p33">
                <a:extLst>
                  <a:ext uri="{FF2B5EF4-FFF2-40B4-BE49-F238E27FC236}">
                    <a16:creationId xmlns:a16="http://schemas.microsoft.com/office/drawing/2014/main" id="{BD3E02E3-CCB9-E799-F09C-D4858D9D73DF}"/>
                  </a:ext>
                </a:extLst>
              </p:cNvPr>
              <p:cNvSpPr/>
              <p:nvPr/>
            </p:nvSpPr>
            <p:spPr>
              <a:xfrm>
                <a:off x="3044822" y="5035697"/>
                <a:ext cx="150685" cy="104298"/>
              </a:xfrm>
              <a:custGeom>
                <a:avLst/>
                <a:gdLst/>
                <a:ahLst/>
                <a:cxnLst/>
                <a:rect l="l" t="t" r="r" b="b"/>
                <a:pathLst>
                  <a:path w="150685" h="104298" extrusionOk="0">
                    <a:moveTo>
                      <a:pt x="150685" y="39719"/>
                    </a:moveTo>
                    <a:lnTo>
                      <a:pt x="82201" y="0"/>
                    </a:lnTo>
                    <a:lnTo>
                      <a:pt x="30289" y="19241"/>
                    </a:lnTo>
                    <a:lnTo>
                      <a:pt x="0" y="62770"/>
                    </a:lnTo>
                    <a:lnTo>
                      <a:pt x="24860" y="95631"/>
                    </a:lnTo>
                    <a:lnTo>
                      <a:pt x="39529" y="104299"/>
                    </a:lnTo>
                    <a:lnTo>
                      <a:pt x="56102" y="98012"/>
                    </a:lnTo>
                    <a:lnTo>
                      <a:pt x="146971" y="44863"/>
                    </a:lnTo>
                    <a:lnTo>
                      <a:pt x="150685" y="397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6" name="Google Shape;1595;p33">
                <a:extLst>
                  <a:ext uri="{FF2B5EF4-FFF2-40B4-BE49-F238E27FC236}">
                    <a16:creationId xmlns:a16="http://schemas.microsoft.com/office/drawing/2014/main" id="{EB9D9BEA-6DC0-5358-C063-B6FF70AA2AFD}"/>
                  </a:ext>
                </a:extLst>
              </p:cNvPr>
              <p:cNvSpPr/>
              <p:nvPr/>
            </p:nvSpPr>
            <p:spPr>
              <a:xfrm>
                <a:off x="2952048" y="4966215"/>
                <a:ext cx="188595" cy="173780"/>
              </a:xfrm>
              <a:custGeom>
                <a:avLst/>
                <a:gdLst/>
                <a:ahLst/>
                <a:cxnLst/>
                <a:rect l="l" t="t" r="r" b="b"/>
                <a:pathLst>
                  <a:path w="188595" h="173780" extrusionOk="0">
                    <a:moveTo>
                      <a:pt x="77724" y="235"/>
                    </a:moveTo>
                    <a:lnTo>
                      <a:pt x="77724" y="235"/>
                    </a:lnTo>
                    <a:cubicBezTo>
                      <a:pt x="77153" y="-146"/>
                      <a:pt x="76295" y="-51"/>
                      <a:pt x="75343" y="426"/>
                    </a:cubicBezTo>
                    <a:lnTo>
                      <a:pt x="36576" y="22809"/>
                    </a:lnTo>
                    <a:cubicBezTo>
                      <a:pt x="16383" y="34430"/>
                      <a:pt x="0" y="62814"/>
                      <a:pt x="0" y="86151"/>
                    </a:cubicBezTo>
                    <a:cubicBezTo>
                      <a:pt x="0" y="97485"/>
                      <a:pt x="3905" y="105582"/>
                      <a:pt x="10287" y="109487"/>
                    </a:cubicBezTo>
                    <a:lnTo>
                      <a:pt x="10383" y="109487"/>
                    </a:lnTo>
                    <a:cubicBezTo>
                      <a:pt x="10383" y="109487"/>
                      <a:pt x="10859" y="109773"/>
                      <a:pt x="11049" y="109963"/>
                    </a:cubicBezTo>
                    <a:lnTo>
                      <a:pt x="121539" y="173781"/>
                    </a:lnTo>
                    <a:lnTo>
                      <a:pt x="124968" y="171971"/>
                    </a:lnTo>
                    <a:lnTo>
                      <a:pt x="115158" y="153683"/>
                    </a:lnTo>
                    <a:lnTo>
                      <a:pt x="112586" y="144348"/>
                    </a:lnTo>
                    <a:lnTo>
                      <a:pt x="119063" y="124441"/>
                    </a:lnTo>
                    <a:lnTo>
                      <a:pt x="131159" y="105105"/>
                    </a:lnTo>
                    <a:lnTo>
                      <a:pt x="144113" y="90913"/>
                    </a:lnTo>
                    <a:lnTo>
                      <a:pt x="169926" y="77483"/>
                    </a:lnTo>
                    <a:lnTo>
                      <a:pt x="188595" y="64243"/>
                    </a:lnTo>
                    <a:lnTo>
                      <a:pt x="77724" y="2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7" name="Google Shape;1596;p33">
                <a:extLst>
                  <a:ext uri="{FF2B5EF4-FFF2-40B4-BE49-F238E27FC236}">
                    <a16:creationId xmlns:a16="http://schemas.microsoft.com/office/drawing/2014/main" id="{A674CA97-DE0C-24B7-8ED8-0E5F440E7FC4}"/>
                  </a:ext>
                </a:extLst>
              </p:cNvPr>
              <p:cNvSpPr/>
              <p:nvPr/>
            </p:nvSpPr>
            <p:spPr>
              <a:xfrm>
                <a:off x="3062919" y="5030202"/>
                <a:ext cx="133540" cy="112197"/>
              </a:xfrm>
              <a:custGeom>
                <a:avLst/>
                <a:gdLst/>
                <a:ahLst/>
                <a:cxnLst/>
                <a:rect l="l" t="t" r="r" b="b"/>
                <a:pathLst>
                  <a:path w="133540" h="112197" extrusionOk="0">
                    <a:moveTo>
                      <a:pt x="130207" y="53120"/>
                    </a:moveTo>
                    <a:lnTo>
                      <a:pt x="36576" y="107223"/>
                    </a:lnTo>
                    <a:cubicBezTo>
                      <a:pt x="16383" y="118843"/>
                      <a:pt x="0" y="109413"/>
                      <a:pt x="0" y="86172"/>
                    </a:cubicBezTo>
                    <a:cubicBezTo>
                      <a:pt x="0" y="62931"/>
                      <a:pt x="16383" y="34547"/>
                      <a:pt x="36576" y="22831"/>
                    </a:cubicBezTo>
                    <a:lnTo>
                      <a:pt x="75343" y="447"/>
                    </a:lnTo>
                    <a:cubicBezTo>
                      <a:pt x="77153" y="-601"/>
                      <a:pt x="78677" y="257"/>
                      <a:pt x="78677" y="2352"/>
                    </a:cubicBezTo>
                    <a:cubicBezTo>
                      <a:pt x="78677" y="4448"/>
                      <a:pt x="77153" y="7115"/>
                      <a:pt x="75343" y="8162"/>
                    </a:cubicBezTo>
                    <a:lnTo>
                      <a:pt x="36576" y="30546"/>
                    </a:lnTo>
                    <a:cubicBezTo>
                      <a:pt x="20098" y="40071"/>
                      <a:pt x="6763" y="63217"/>
                      <a:pt x="6763" y="82172"/>
                    </a:cubicBezTo>
                    <a:cubicBezTo>
                      <a:pt x="6763" y="101126"/>
                      <a:pt x="20193" y="108937"/>
                      <a:pt x="36576" y="99412"/>
                    </a:cubicBezTo>
                    <a:lnTo>
                      <a:pt x="130207" y="45310"/>
                    </a:lnTo>
                    <a:cubicBezTo>
                      <a:pt x="132016" y="44262"/>
                      <a:pt x="133540" y="45119"/>
                      <a:pt x="133540" y="47215"/>
                    </a:cubicBezTo>
                    <a:cubicBezTo>
                      <a:pt x="133540" y="49310"/>
                      <a:pt x="132016" y="51977"/>
                      <a:pt x="130207" y="53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0" name="Google Shape;1597;p33">
              <a:extLst>
                <a:ext uri="{FF2B5EF4-FFF2-40B4-BE49-F238E27FC236}">
                  <a16:creationId xmlns:a16="http://schemas.microsoft.com/office/drawing/2014/main" id="{4A5A5A2C-C546-E1C8-4BD1-627A564A533F}"/>
                </a:ext>
              </a:extLst>
            </p:cNvPr>
            <p:cNvGrpSpPr/>
            <p:nvPr/>
          </p:nvGrpSpPr>
          <p:grpSpPr>
            <a:xfrm>
              <a:off x="7028842" y="539499"/>
              <a:ext cx="1401923" cy="1852635"/>
              <a:chOff x="2813364" y="4486495"/>
              <a:chExt cx="500633" cy="661561"/>
            </a:xfrm>
          </p:grpSpPr>
          <p:sp>
            <p:nvSpPr>
              <p:cNvPr id="5681" name="Google Shape;1598;p33">
                <a:extLst>
                  <a:ext uri="{FF2B5EF4-FFF2-40B4-BE49-F238E27FC236}">
                    <a16:creationId xmlns:a16="http://schemas.microsoft.com/office/drawing/2014/main" id="{00D6A759-B9A0-D2C3-4CD2-CD472F6CFC00}"/>
                  </a:ext>
                </a:extLst>
              </p:cNvPr>
              <p:cNvSpPr/>
              <p:nvPr/>
            </p:nvSpPr>
            <p:spPr>
              <a:xfrm>
                <a:off x="2815269" y="4486495"/>
                <a:ext cx="498728" cy="627403"/>
              </a:xfrm>
              <a:custGeom>
                <a:avLst/>
                <a:gdLst/>
                <a:ahLst/>
                <a:cxnLst/>
                <a:rect l="l" t="t" r="r" b="b"/>
                <a:pathLst>
                  <a:path w="498728" h="627403" extrusionOk="0">
                    <a:moveTo>
                      <a:pt x="498729" y="601781"/>
                    </a:moveTo>
                    <a:lnTo>
                      <a:pt x="498729" y="287456"/>
                    </a:lnTo>
                    <a:cubicBezTo>
                      <a:pt x="498729" y="281836"/>
                      <a:pt x="494824" y="275264"/>
                      <a:pt x="490061" y="272692"/>
                    </a:cubicBezTo>
                    <a:lnTo>
                      <a:pt x="19907" y="1039"/>
                    </a:lnTo>
                    <a:cubicBezTo>
                      <a:pt x="17526" y="-294"/>
                      <a:pt x="15145" y="-294"/>
                      <a:pt x="13525" y="753"/>
                    </a:cubicBezTo>
                    <a:lnTo>
                      <a:pt x="13525" y="563"/>
                    </a:lnTo>
                    <a:lnTo>
                      <a:pt x="0" y="8659"/>
                    </a:lnTo>
                    <a:lnTo>
                      <a:pt x="9525" y="22184"/>
                    </a:lnTo>
                    <a:lnTo>
                      <a:pt x="12097" y="6659"/>
                    </a:lnTo>
                    <a:lnTo>
                      <a:pt x="12097" y="352892"/>
                    </a:lnTo>
                    <a:cubicBezTo>
                      <a:pt x="12097" y="371371"/>
                      <a:pt x="16002" y="377943"/>
                      <a:pt x="20669" y="380801"/>
                    </a:cubicBezTo>
                    <a:lnTo>
                      <a:pt x="445865" y="627403"/>
                    </a:lnTo>
                    <a:lnTo>
                      <a:pt x="485299" y="609496"/>
                    </a:lnTo>
                    <a:lnTo>
                      <a:pt x="498729" y="6016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2" name="Google Shape;1599;p33">
                <a:extLst>
                  <a:ext uri="{FF2B5EF4-FFF2-40B4-BE49-F238E27FC236}">
                    <a16:creationId xmlns:a16="http://schemas.microsoft.com/office/drawing/2014/main" id="{EC4E0883-CBA2-B08F-0FE8-596212C7AD3B}"/>
                  </a:ext>
                </a:extLst>
              </p:cNvPr>
              <p:cNvSpPr/>
              <p:nvPr/>
            </p:nvSpPr>
            <p:spPr>
              <a:xfrm>
                <a:off x="3294948" y="5088275"/>
                <a:ext cx="18954" cy="59245"/>
              </a:xfrm>
              <a:custGeom>
                <a:avLst/>
                <a:gdLst/>
                <a:ahLst/>
                <a:cxnLst/>
                <a:rect l="l" t="t" r="r" b="b"/>
                <a:pathLst>
                  <a:path w="18954" h="59245" extrusionOk="0">
                    <a:moveTo>
                      <a:pt x="95" y="44291"/>
                    </a:moveTo>
                    <a:lnTo>
                      <a:pt x="3334" y="59246"/>
                    </a:lnTo>
                    <a:lnTo>
                      <a:pt x="16478" y="51340"/>
                    </a:lnTo>
                    <a:lnTo>
                      <a:pt x="16478" y="51340"/>
                    </a:lnTo>
                    <a:cubicBezTo>
                      <a:pt x="18098" y="50387"/>
                      <a:pt x="18955" y="48482"/>
                      <a:pt x="18955" y="45815"/>
                    </a:cubicBezTo>
                    <a:lnTo>
                      <a:pt x="18955" y="0"/>
                    </a:lnTo>
                    <a:lnTo>
                      <a:pt x="5525" y="7811"/>
                    </a:lnTo>
                    <a:lnTo>
                      <a:pt x="0" y="44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3" name="Google Shape;1600;p33">
                <a:extLst>
                  <a:ext uri="{FF2B5EF4-FFF2-40B4-BE49-F238E27FC236}">
                    <a16:creationId xmlns:a16="http://schemas.microsoft.com/office/drawing/2014/main" id="{C4F516F2-C198-82F7-0A0C-890BBEED3F39}"/>
                  </a:ext>
                </a:extLst>
              </p:cNvPr>
              <p:cNvSpPr/>
              <p:nvPr/>
            </p:nvSpPr>
            <p:spPr>
              <a:xfrm>
                <a:off x="2813364" y="4494307"/>
                <a:ext cx="487203" cy="615515"/>
              </a:xfrm>
              <a:custGeom>
                <a:avLst/>
                <a:gdLst/>
                <a:ahLst/>
                <a:cxnLst/>
                <a:rect l="l" t="t" r="r" b="b"/>
                <a:pathLst>
                  <a:path w="487203" h="615515" extrusionOk="0">
                    <a:moveTo>
                      <a:pt x="451676" y="615209"/>
                    </a:moveTo>
                    <a:lnTo>
                      <a:pt x="9906" y="349938"/>
                    </a:lnTo>
                    <a:cubicBezTo>
                      <a:pt x="5144" y="346985"/>
                      <a:pt x="0" y="326030"/>
                      <a:pt x="0" y="320600"/>
                    </a:cubicBezTo>
                    <a:lnTo>
                      <a:pt x="0" y="6180"/>
                    </a:lnTo>
                    <a:cubicBezTo>
                      <a:pt x="0" y="656"/>
                      <a:pt x="3715" y="-1535"/>
                      <a:pt x="8573" y="1132"/>
                    </a:cubicBezTo>
                    <a:lnTo>
                      <a:pt x="478727" y="272690"/>
                    </a:lnTo>
                    <a:cubicBezTo>
                      <a:pt x="483203" y="275452"/>
                      <a:pt x="487204" y="281834"/>
                      <a:pt x="487204" y="287263"/>
                    </a:cubicBezTo>
                    <a:lnTo>
                      <a:pt x="487204" y="601683"/>
                    </a:lnTo>
                    <a:cubicBezTo>
                      <a:pt x="487204" y="607303"/>
                      <a:pt x="456152" y="617685"/>
                      <a:pt x="451676" y="615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4" name="Google Shape;1601;p33">
                <a:extLst>
                  <a:ext uri="{FF2B5EF4-FFF2-40B4-BE49-F238E27FC236}">
                    <a16:creationId xmlns:a16="http://schemas.microsoft.com/office/drawing/2014/main" id="{690CF48E-3545-7EFE-E7AE-8FBD315AEE74}"/>
                  </a:ext>
                </a:extLst>
              </p:cNvPr>
              <p:cNvSpPr/>
              <p:nvPr/>
            </p:nvSpPr>
            <p:spPr>
              <a:xfrm>
                <a:off x="2813460" y="4814813"/>
                <a:ext cx="487203" cy="333243"/>
              </a:xfrm>
              <a:custGeom>
                <a:avLst/>
                <a:gdLst/>
                <a:ahLst/>
                <a:cxnLst/>
                <a:rect l="l" t="t" r="r" b="b"/>
                <a:pathLst>
                  <a:path w="487203" h="333243" extrusionOk="0">
                    <a:moveTo>
                      <a:pt x="478727" y="332137"/>
                    </a:moveTo>
                    <a:lnTo>
                      <a:pt x="8572" y="60674"/>
                    </a:lnTo>
                    <a:cubicBezTo>
                      <a:pt x="3715" y="57817"/>
                      <a:pt x="0" y="51149"/>
                      <a:pt x="0" y="45815"/>
                    </a:cubicBezTo>
                    <a:lnTo>
                      <a:pt x="0" y="0"/>
                    </a:lnTo>
                    <a:lnTo>
                      <a:pt x="487204" y="281178"/>
                    </a:lnTo>
                    <a:lnTo>
                      <a:pt x="487204" y="327088"/>
                    </a:lnTo>
                    <a:cubicBezTo>
                      <a:pt x="487204" y="332708"/>
                      <a:pt x="483203" y="334708"/>
                      <a:pt x="478727" y="3321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1" name="Google Shape;1602;p33">
              <a:extLst>
                <a:ext uri="{FF2B5EF4-FFF2-40B4-BE49-F238E27FC236}">
                  <a16:creationId xmlns:a16="http://schemas.microsoft.com/office/drawing/2014/main" id="{2D74548C-44F6-2439-468B-8B366367387C}"/>
                </a:ext>
              </a:extLst>
            </p:cNvPr>
            <p:cNvSpPr/>
            <p:nvPr/>
          </p:nvSpPr>
          <p:spPr>
            <a:xfrm>
              <a:off x="7056851" y="606692"/>
              <a:ext cx="1305368" cy="1579622"/>
            </a:xfrm>
            <a:custGeom>
              <a:avLst/>
              <a:gdLst/>
              <a:ahLst/>
              <a:cxnLst/>
              <a:rect l="l" t="t" r="r" b="b"/>
              <a:pathLst>
                <a:path w="466153" h="564070" extrusionOk="0">
                  <a:moveTo>
                    <a:pt x="466154" y="560165"/>
                  </a:moveTo>
                  <a:lnTo>
                    <a:pt x="466154" y="564071"/>
                  </a:lnTo>
                  <a:lnTo>
                    <a:pt x="0" y="294894"/>
                  </a:lnTo>
                  <a:lnTo>
                    <a:pt x="0" y="0"/>
                  </a:lnTo>
                  <a:lnTo>
                    <a:pt x="3429" y="2000"/>
                  </a:lnTo>
                  <a:lnTo>
                    <a:pt x="3429" y="292989"/>
                  </a:lnTo>
                  <a:lnTo>
                    <a:pt x="466154" y="5601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2" name="Google Shape;1603;p33">
              <a:extLst>
                <a:ext uri="{FF2B5EF4-FFF2-40B4-BE49-F238E27FC236}">
                  <a16:creationId xmlns:a16="http://schemas.microsoft.com/office/drawing/2014/main" id="{83B536F9-B688-DE90-7FEF-553400D00312}"/>
                </a:ext>
              </a:extLst>
            </p:cNvPr>
            <p:cNvSpPr/>
            <p:nvPr/>
          </p:nvSpPr>
          <p:spPr>
            <a:xfrm>
              <a:off x="7066450" y="612292"/>
              <a:ext cx="1295766" cy="1563085"/>
            </a:xfrm>
            <a:custGeom>
              <a:avLst/>
              <a:gdLst/>
              <a:ahLst/>
              <a:cxnLst/>
              <a:rect l="l" t="t" r="r" b="b"/>
              <a:pathLst>
                <a:path w="462724" h="558165" extrusionOk="0">
                  <a:moveTo>
                    <a:pt x="462725" y="267271"/>
                  </a:moveTo>
                  <a:lnTo>
                    <a:pt x="462725" y="558165"/>
                  </a:lnTo>
                  <a:lnTo>
                    <a:pt x="0" y="290989"/>
                  </a:lnTo>
                  <a:lnTo>
                    <a:pt x="0" y="0"/>
                  </a:lnTo>
                  <a:lnTo>
                    <a:pt x="462725" y="2672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33" name="Google Shape;1604;p33">
              <a:extLst>
                <a:ext uri="{FF2B5EF4-FFF2-40B4-BE49-F238E27FC236}">
                  <a16:creationId xmlns:a16="http://schemas.microsoft.com/office/drawing/2014/main" id="{0D53AA1E-3501-4DB4-148F-256C500D20F2}"/>
                </a:ext>
              </a:extLst>
            </p:cNvPr>
            <p:cNvGrpSpPr/>
            <p:nvPr/>
          </p:nvGrpSpPr>
          <p:grpSpPr>
            <a:xfrm>
              <a:off x="7211019" y="767801"/>
              <a:ext cx="1019169" cy="1312083"/>
              <a:chOff x="2878420" y="4568020"/>
              <a:chExt cx="363950" cy="468534"/>
            </a:xfrm>
          </p:grpSpPr>
          <p:sp>
            <p:nvSpPr>
              <p:cNvPr id="5676" name="Google Shape;1605;p33">
                <a:extLst>
                  <a:ext uri="{FF2B5EF4-FFF2-40B4-BE49-F238E27FC236}">
                    <a16:creationId xmlns:a16="http://schemas.microsoft.com/office/drawing/2014/main" id="{F317B381-AEDD-F648-BC99-8325B7883AB7}"/>
                  </a:ext>
                </a:extLst>
              </p:cNvPr>
              <p:cNvSpPr/>
              <p:nvPr/>
            </p:nvSpPr>
            <p:spPr>
              <a:xfrm>
                <a:off x="2883754" y="4575449"/>
                <a:ext cx="342042" cy="439959"/>
              </a:xfrm>
              <a:custGeom>
                <a:avLst/>
                <a:gdLst/>
                <a:ahLst/>
                <a:cxnLst/>
                <a:rect l="l" t="t" r="r" b="b"/>
                <a:pathLst>
                  <a:path w="342042" h="439959" extrusionOk="0">
                    <a:moveTo>
                      <a:pt x="0" y="0"/>
                    </a:moveTo>
                    <a:lnTo>
                      <a:pt x="0" y="244316"/>
                    </a:lnTo>
                    <a:lnTo>
                      <a:pt x="342043" y="439960"/>
                    </a:lnTo>
                    <a:lnTo>
                      <a:pt x="342043" y="19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77" name="Google Shape;1606;p33">
                <a:extLst>
                  <a:ext uri="{FF2B5EF4-FFF2-40B4-BE49-F238E27FC236}">
                    <a16:creationId xmlns:a16="http://schemas.microsoft.com/office/drawing/2014/main" id="{0DEBFA74-3CD9-27B2-7DE7-5F6D8013D4C7}"/>
                  </a:ext>
                </a:extLst>
              </p:cNvPr>
              <p:cNvGrpSpPr/>
              <p:nvPr/>
            </p:nvGrpSpPr>
            <p:grpSpPr>
              <a:xfrm>
                <a:off x="2956678" y="4727075"/>
                <a:ext cx="176725" cy="126218"/>
                <a:chOff x="2956678" y="4727075"/>
                <a:chExt cx="176725" cy="126218"/>
              </a:xfrm>
            </p:grpSpPr>
            <p:sp>
              <p:nvSpPr>
                <p:cNvPr id="5679" name="Google Shape;1607;p33">
                  <a:extLst>
                    <a:ext uri="{FF2B5EF4-FFF2-40B4-BE49-F238E27FC236}">
                      <a16:creationId xmlns:a16="http://schemas.microsoft.com/office/drawing/2014/main" id="{7339A0DF-2B35-DE79-F0D1-3C04BFCF5495}"/>
                    </a:ext>
                  </a:extLst>
                </p:cNvPr>
                <p:cNvSpPr/>
                <p:nvPr/>
              </p:nvSpPr>
              <p:spPr>
                <a:xfrm>
                  <a:off x="2956678" y="4727075"/>
                  <a:ext cx="176725" cy="126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25" h="126218" extrusionOk="0">
                      <a:moveTo>
                        <a:pt x="176154" y="43446"/>
                      </a:moveTo>
                      <a:cubicBezTo>
                        <a:pt x="176154" y="42780"/>
                        <a:pt x="175678" y="42208"/>
                        <a:pt x="175011" y="42208"/>
                      </a:cubicBezTo>
                      <a:lnTo>
                        <a:pt x="160247" y="42208"/>
                      </a:lnTo>
                      <a:cubicBezTo>
                        <a:pt x="160247" y="42208"/>
                        <a:pt x="160247" y="21063"/>
                        <a:pt x="160247" y="21063"/>
                      </a:cubicBezTo>
                      <a:lnTo>
                        <a:pt x="160247" y="21063"/>
                      </a:lnTo>
                      <a:cubicBezTo>
                        <a:pt x="160247" y="21063"/>
                        <a:pt x="160247" y="20967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247" y="20872"/>
                      </a:cubicBezTo>
                      <a:cubicBezTo>
                        <a:pt x="160247" y="20872"/>
                        <a:pt x="160247" y="20872"/>
                        <a:pt x="160152" y="20872"/>
                      </a:cubicBezTo>
                      <a:lnTo>
                        <a:pt x="160152" y="20872"/>
                      </a:lnTo>
                      <a:lnTo>
                        <a:pt x="141007" y="9632"/>
                      </a:lnTo>
                      <a:cubicBezTo>
                        <a:pt x="141007" y="9632"/>
                        <a:pt x="140150" y="9442"/>
                        <a:pt x="139864" y="9632"/>
                      </a:cubicBezTo>
                      <a:lnTo>
                        <a:pt x="120338" y="20777"/>
                      </a:lnTo>
                      <a:cubicBezTo>
                        <a:pt x="115004" y="18872"/>
                        <a:pt x="109194" y="17443"/>
                        <a:pt x="103002" y="16490"/>
                      </a:cubicBezTo>
                      <a:lnTo>
                        <a:pt x="103002" y="1250"/>
                      </a:lnTo>
                      <a:cubicBezTo>
                        <a:pt x="103002" y="1250"/>
                        <a:pt x="103002" y="584"/>
                        <a:pt x="102717" y="393"/>
                      </a:cubicBezTo>
                      <a:cubicBezTo>
                        <a:pt x="102526" y="203"/>
                        <a:pt x="102240" y="12"/>
                        <a:pt x="101859" y="12"/>
                      </a:cubicBezTo>
                      <a:lnTo>
                        <a:pt x="74713" y="12"/>
                      </a:lnTo>
                      <a:cubicBezTo>
                        <a:pt x="74046" y="-83"/>
                        <a:pt x="73475" y="393"/>
                        <a:pt x="73475" y="1060"/>
                      </a:cubicBezTo>
                      <a:lnTo>
                        <a:pt x="73475" y="16300"/>
                      </a:lnTo>
                      <a:cubicBezTo>
                        <a:pt x="67284" y="17157"/>
                        <a:pt x="61473" y="18491"/>
                        <a:pt x="56044" y="20396"/>
                      </a:cubicBezTo>
                      <a:lnTo>
                        <a:pt x="36613" y="9061"/>
                      </a:lnTo>
                      <a:cubicBezTo>
                        <a:pt x="36613" y="9061"/>
                        <a:pt x="35756" y="8870"/>
                        <a:pt x="35470" y="9061"/>
                      </a:cubicBezTo>
                      <a:lnTo>
                        <a:pt x="16230" y="20015"/>
                      </a:lnTo>
                      <a:cubicBezTo>
                        <a:pt x="16230" y="20015"/>
                        <a:pt x="16230" y="20015"/>
                        <a:pt x="16134" y="20015"/>
                      </a:cubicBezTo>
                      <a:cubicBezTo>
                        <a:pt x="16134" y="20015"/>
                        <a:pt x="16134" y="20015"/>
                        <a:pt x="16134" y="20015"/>
                      </a:cubicBezTo>
                      <a:cubicBezTo>
                        <a:pt x="16134" y="20015"/>
                        <a:pt x="16134" y="20015"/>
                        <a:pt x="16134" y="20110"/>
                      </a:cubicBezTo>
                      <a:cubicBezTo>
                        <a:pt x="16134" y="20110"/>
                        <a:pt x="16134" y="20110"/>
                        <a:pt x="16134" y="20110"/>
                      </a:cubicBezTo>
                      <a:cubicBezTo>
                        <a:pt x="16134" y="20110"/>
                        <a:pt x="16134" y="20110"/>
                        <a:pt x="16134" y="20205"/>
                      </a:cubicBezTo>
                      <a:cubicBezTo>
                        <a:pt x="16134" y="20205"/>
                        <a:pt x="16134" y="20205"/>
                        <a:pt x="16134" y="20205"/>
                      </a:cubicBezTo>
                      <a:cubicBezTo>
                        <a:pt x="16134" y="20205"/>
                        <a:pt x="16134" y="20205"/>
                        <a:pt x="16134" y="20300"/>
                      </a:cubicBezTo>
                      <a:cubicBezTo>
                        <a:pt x="16134" y="20300"/>
                        <a:pt x="16134" y="20300"/>
                        <a:pt x="16134" y="20300"/>
                      </a:cubicBezTo>
                      <a:cubicBezTo>
                        <a:pt x="16134" y="20300"/>
                        <a:pt x="16134" y="20300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396"/>
                      </a:cubicBezTo>
                      <a:cubicBezTo>
                        <a:pt x="16134" y="20396"/>
                        <a:pt x="16134" y="20396"/>
                        <a:pt x="16134" y="20491"/>
                      </a:cubicBezTo>
                      <a:cubicBezTo>
                        <a:pt x="16134" y="20491"/>
                        <a:pt x="16134" y="20491"/>
                        <a:pt x="16134" y="20491"/>
                      </a:cubicBezTo>
                      <a:lnTo>
                        <a:pt x="16134" y="20491"/>
                      </a:lnTo>
                      <a:cubicBezTo>
                        <a:pt x="16134" y="20491"/>
                        <a:pt x="16039" y="41732"/>
                        <a:pt x="16039" y="41732"/>
                      </a:cubicBezTo>
                      <a:lnTo>
                        <a:pt x="1276" y="41732"/>
                      </a:lnTo>
                      <a:cubicBezTo>
                        <a:pt x="1276" y="41732"/>
                        <a:pt x="704" y="41732"/>
                        <a:pt x="418" y="42017"/>
                      </a:cubicBezTo>
                      <a:cubicBezTo>
                        <a:pt x="228" y="42208"/>
                        <a:pt x="37" y="42589"/>
                        <a:pt x="37" y="42875"/>
                      </a:cubicBezTo>
                      <a:lnTo>
                        <a:pt x="37" y="58591"/>
                      </a:lnTo>
                      <a:lnTo>
                        <a:pt x="37" y="58591"/>
                      </a:lnTo>
                      <a:lnTo>
                        <a:pt x="37" y="82118"/>
                      </a:lnTo>
                      <a:cubicBezTo>
                        <a:pt x="-153" y="82784"/>
                        <a:pt x="418" y="83261"/>
                        <a:pt x="1085" y="83261"/>
                      </a:cubicBezTo>
                      <a:lnTo>
                        <a:pt x="15849" y="83261"/>
                      </a:lnTo>
                      <a:cubicBezTo>
                        <a:pt x="15849" y="83261"/>
                        <a:pt x="15753" y="104406"/>
                        <a:pt x="15753" y="104406"/>
                      </a:cubicBezTo>
                      <a:cubicBezTo>
                        <a:pt x="15753" y="104787"/>
                        <a:pt x="15944" y="105264"/>
                        <a:pt x="16325" y="105454"/>
                      </a:cubicBezTo>
                      <a:lnTo>
                        <a:pt x="35470" y="116598"/>
                      </a:lnTo>
                      <a:lnTo>
                        <a:pt x="35470" y="116598"/>
                      </a:lnTo>
                      <a:cubicBezTo>
                        <a:pt x="35470" y="116598"/>
                        <a:pt x="35470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565" y="116598"/>
                      </a:cubicBezTo>
                      <a:cubicBezTo>
                        <a:pt x="35565" y="116598"/>
                        <a:pt x="35565" y="116598"/>
                        <a:pt x="35661" y="116598"/>
                      </a:cubicBezTo>
                      <a:lnTo>
                        <a:pt x="35661" y="116598"/>
                      </a:lnTo>
                      <a:cubicBezTo>
                        <a:pt x="35661" y="116598"/>
                        <a:pt x="35756" y="116598"/>
                        <a:pt x="35851" y="116598"/>
                      </a:cubicBezTo>
                      <a:cubicBezTo>
                        <a:pt x="36042" y="116598"/>
                        <a:pt x="36137" y="116598"/>
                        <a:pt x="36327" y="116598"/>
                      </a:cubicBezTo>
                      <a:cubicBezTo>
                        <a:pt x="36327" y="116598"/>
                        <a:pt x="36327" y="116598"/>
                        <a:pt x="36422" y="116598"/>
                      </a:cubicBezTo>
                      <a:cubicBezTo>
                        <a:pt x="36422" y="116598"/>
                        <a:pt x="36422" y="116598"/>
                        <a:pt x="36422" y="116598"/>
                      </a:cubicBezTo>
                      <a:lnTo>
                        <a:pt x="36422" y="116598"/>
                      </a:lnTo>
                      <a:lnTo>
                        <a:pt x="55949" y="105454"/>
                      </a:lnTo>
                      <a:cubicBezTo>
                        <a:pt x="63474" y="108121"/>
                        <a:pt x="70617" y="109359"/>
                        <a:pt x="73284" y="109740"/>
                      </a:cubicBezTo>
                      <a:lnTo>
                        <a:pt x="73284" y="124980"/>
                      </a:lnTo>
                      <a:cubicBezTo>
                        <a:pt x="73284" y="124980"/>
                        <a:pt x="73284" y="125647"/>
                        <a:pt x="73570" y="125838"/>
                      </a:cubicBezTo>
                      <a:cubicBezTo>
                        <a:pt x="73761" y="126028"/>
                        <a:pt x="74142" y="126218"/>
                        <a:pt x="74427" y="126218"/>
                      </a:cubicBezTo>
                      <a:lnTo>
                        <a:pt x="101669" y="126218"/>
                      </a:lnTo>
                      <a:cubicBezTo>
                        <a:pt x="101669" y="126218"/>
                        <a:pt x="102336" y="126218"/>
                        <a:pt x="102526" y="126028"/>
                      </a:cubicBezTo>
                      <a:cubicBezTo>
                        <a:pt x="102717" y="125838"/>
                        <a:pt x="102907" y="125552"/>
                        <a:pt x="102907" y="125171"/>
                      </a:cubicBezTo>
                      <a:lnTo>
                        <a:pt x="102907" y="109931"/>
                      </a:lnTo>
                      <a:cubicBezTo>
                        <a:pt x="111003" y="108978"/>
                        <a:pt x="118338" y="106502"/>
                        <a:pt x="120338" y="105835"/>
                      </a:cubicBezTo>
                      <a:lnTo>
                        <a:pt x="139769" y="117170"/>
                      </a:lnTo>
                      <a:cubicBezTo>
                        <a:pt x="139769" y="117170"/>
                        <a:pt x="140055" y="117265"/>
                        <a:pt x="140245" y="117265"/>
                      </a:cubicBezTo>
                      <a:cubicBezTo>
                        <a:pt x="140245" y="117265"/>
                        <a:pt x="140340" y="117265"/>
                        <a:pt x="140436" y="117265"/>
                      </a:cubicBezTo>
                      <a:cubicBezTo>
                        <a:pt x="140436" y="117265"/>
                        <a:pt x="140436" y="117265"/>
                        <a:pt x="140531" y="117265"/>
                      </a:cubicBezTo>
                      <a:cubicBezTo>
                        <a:pt x="140531" y="117265"/>
                        <a:pt x="140531" y="117265"/>
                        <a:pt x="140531" y="117265"/>
                      </a:cubicBezTo>
                      <a:cubicBezTo>
                        <a:pt x="140531" y="117265"/>
                        <a:pt x="140531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cubicBezTo>
                        <a:pt x="140626" y="117265"/>
                        <a:pt x="140626" y="117265"/>
                        <a:pt x="140626" y="117265"/>
                      </a:cubicBezTo>
                      <a:lnTo>
                        <a:pt x="140626" y="117265"/>
                      </a:lnTo>
                      <a:lnTo>
                        <a:pt x="159962" y="106311"/>
                      </a:lnTo>
                      <a:cubicBezTo>
                        <a:pt x="159962" y="106311"/>
                        <a:pt x="160534" y="105740"/>
                        <a:pt x="160534" y="105264"/>
                      </a:cubicBezTo>
                      <a:lnTo>
                        <a:pt x="160534" y="84118"/>
                      </a:lnTo>
                      <a:cubicBezTo>
                        <a:pt x="160534" y="84118"/>
                        <a:pt x="175392" y="84118"/>
                        <a:pt x="175392" y="84118"/>
                      </a:cubicBezTo>
                      <a:lnTo>
                        <a:pt x="175392" y="84118"/>
                      </a:lnTo>
                      <a:cubicBezTo>
                        <a:pt x="176059" y="84118"/>
                        <a:pt x="176535" y="83547"/>
                        <a:pt x="176535" y="82880"/>
                      </a:cubicBezTo>
                      <a:lnTo>
                        <a:pt x="176726" y="59353"/>
                      </a:lnTo>
                      <a:lnTo>
                        <a:pt x="176726" y="59353"/>
                      </a:lnTo>
                      <a:lnTo>
                        <a:pt x="176726" y="43637"/>
                      </a:lnTo>
                      <a:close/>
                      <a:moveTo>
                        <a:pt x="17468" y="22396"/>
                      </a:moveTo>
                      <a:lnTo>
                        <a:pt x="34232" y="32207"/>
                      </a:lnTo>
                      <a:cubicBezTo>
                        <a:pt x="34232" y="32207"/>
                        <a:pt x="33946" y="32492"/>
                        <a:pt x="33851" y="32683"/>
                      </a:cubicBezTo>
                      <a:cubicBezTo>
                        <a:pt x="31089" y="35445"/>
                        <a:pt x="29088" y="38398"/>
                        <a:pt x="27660" y="41541"/>
                      </a:cubicBezTo>
                      <a:lnTo>
                        <a:pt x="18325" y="41541"/>
                      </a:lnTo>
                      <a:cubicBezTo>
                        <a:pt x="18325" y="41541"/>
                        <a:pt x="17372" y="41541"/>
                        <a:pt x="17372" y="41541"/>
                      </a:cubicBezTo>
                      <a:lnTo>
                        <a:pt x="17372" y="22491"/>
                      </a:lnTo>
                      <a:close/>
                      <a:moveTo>
                        <a:pt x="15372" y="79546"/>
                      </a:moveTo>
                      <a:cubicBezTo>
                        <a:pt x="15372" y="79546"/>
                        <a:pt x="15372" y="79546"/>
                        <a:pt x="15277" y="79546"/>
                      </a:cubicBezTo>
                      <a:cubicBezTo>
                        <a:pt x="15277" y="79546"/>
                        <a:pt x="15277" y="79546"/>
                        <a:pt x="15277" y="79546"/>
                      </a:cubicBezTo>
                      <a:cubicBezTo>
                        <a:pt x="15277" y="79546"/>
                        <a:pt x="15277" y="79546"/>
                        <a:pt x="15182" y="79546"/>
                      </a:cubicBezTo>
                      <a:lnTo>
                        <a:pt x="15182" y="79546"/>
                      </a:lnTo>
                      <a:cubicBezTo>
                        <a:pt x="15182" y="79546"/>
                        <a:pt x="15182" y="79546"/>
                        <a:pt x="15182" y="79546"/>
                      </a:cubicBezTo>
                      <a:cubicBezTo>
                        <a:pt x="15182" y="79546"/>
                        <a:pt x="15182" y="79546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cubicBezTo>
                        <a:pt x="15182" y="79641"/>
                        <a:pt x="15182" y="79641"/>
                        <a:pt x="15182" y="79641"/>
                      </a:cubicBezTo>
                      <a:lnTo>
                        <a:pt x="15182" y="79641"/>
                      </a:lnTo>
                      <a:lnTo>
                        <a:pt x="15182" y="79832"/>
                      </a:lnTo>
                      <a:lnTo>
                        <a:pt x="1561" y="79832"/>
                      </a:lnTo>
                      <a:cubicBezTo>
                        <a:pt x="1561" y="79832"/>
                        <a:pt x="1656" y="58591"/>
                        <a:pt x="1656" y="58591"/>
                      </a:cubicBezTo>
                      <a:lnTo>
                        <a:pt x="5562" y="58591"/>
                      </a:lnTo>
                      <a:cubicBezTo>
                        <a:pt x="5562" y="58591"/>
                        <a:pt x="27564" y="58686"/>
                        <a:pt x="27564" y="58686"/>
                      </a:cubicBezTo>
                      <a:lnTo>
                        <a:pt x="27564" y="72021"/>
                      </a:lnTo>
                      <a:cubicBezTo>
                        <a:pt x="27564" y="72021"/>
                        <a:pt x="16039" y="78498"/>
                        <a:pt x="16039" y="78498"/>
                      </a:cubicBezTo>
                      <a:lnTo>
                        <a:pt x="15753" y="78689"/>
                      </a:lnTo>
                      <a:close/>
                      <a:moveTo>
                        <a:pt x="33851" y="110407"/>
                      </a:moveTo>
                      <a:lnTo>
                        <a:pt x="33851" y="113264"/>
                      </a:lnTo>
                      <a:cubicBezTo>
                        <a:pt x="33851" y="113264"/>
                        <a:pt x="17087" y="103454"/>
                        <a:pt x="17087" y="103454"/>
                      </a:cubicBezTo>
                      <a:lnTo>
                        <a:pt x="17087" y="82689"/>
                      </a:lnTo>
                      <a:cubicBezTo>
                        <a:pt x="17087" y="82689"/>
                        <a:pt x="17563" y="82880"/>
                        <a:pt x="17563" y="82880"/>
                      </a:cubicBezTo>
                      <a:lnTo>
                        <a:pt x="34041" y="92500"/>
                      </a:lnTo>
                      <a:lnTo>
                        <a:pt x="34041" y="110407"/>
                      </a:lnTo>
                      <a:close/>
                      <a:moveTo>
                        <a:pt x="53949" y="90690"/>
                      </a:moveTo>
                      <a:lnTo>
                        <a:pt x="53949" y="103263"/>
                      </a:lnTo>
                      <a:cubicBezTo>
                        <a:pt x="53949" y="103263"/>
                        <a:pt x="36232" y="113360"/>
                        <a:pt x="36232" y="113360"/>
                      </a:cubicBezTo>
                      <a:lnTo>
                        <a:pt x="36232" y="104692"/>
                      </a:lnTo>
                      <a:cubicBezTo>
                        <a:pt x="36232" y="104692"/>
                        <a:pt x="36422" y="92595"/>
                        <a:pt x="36422" y="92595"/>
                      </a:cubicBezTo>
                      <a:lnTo>
                        <a:pt x="54044" y="82594"/>
                      </a:lnTo>
                      <a:lnTo>
                        <a:pt x="54044" y="90785"/>
                      </a:lnTo>
                      <a:close/>
                      <a:moveTo>
                        <a:pt x="72618" y="89738"/>
                      </a:moveTo>
                      <a:lnTo>
                        <a:pt x="72618" y="94310"/>
                      </a:lnTo>
                      <a:cubicBezTo>
                        <a:pt x="72618" y="94310"/>
                        <a:pt x="72618" y="107073"/>
                        <a:pt x="72618" y="107073"/>
                      </a:cubicBezTo>
                      <a:cubicBezTo>
                        <a:pt x="69855" y="106692"/>
                        <a:pt x="63283" y="105549"/>
                        <a:pt x="56425" y="103073"/>
                      </a:cubicBezTo>
                      <a:lnTo>
                        <a:pt x="56425" y="90690"/>
                      </a:lnTo>
                      <a:cubicBezTo>
                        <a:pt x="56425" y="90690"/>
                        <a:pt x="56520" y="82118"/>
                        <a:pt x="56520" y="82118"/>
                      </a:cubicBezTo>
                      <a:cubicBezTo>
                        <a:pt x="57663" y="82499"/>
                        <a:pt x="58902" y="82880"/>
                        <a:pt x="60235" y="83261"/>
                      </a:cubicBezTo>
                      <a:cubicBezTo>
                        <a:pt x="60330" y="83261"/>
                        <a:pt x="60426" y="83261"/>
                        <a:pt x="60616" y="83356"/>
                      </a:cubicBezTo>
                      <a:cubicBezTo>
                        <a:pt x="64521" y="84499"/>
                        <a:pt x="68617" y="85356"/>
                        <a:pt x="72808" y="86023"/>
                      </a:cubicBezTo>
                      <a:lnTo>
                        <a:pt x="72808" y="89738"/>
                      </a:lnTo>
                      <a:close/>
                      <a:moveTo>
                        <a:pt x="99764" y="103930"/>
                      </a:moveTo>
                      <a:cubicBezTo>
                        <a:pt x="99764" y="106406"/>
                        <a:pt x="99764" y="108216"/>
                        <a:pt x="99764" y="108597"/>
                      </a:cubicBezTo>
                      <a:lnTo>
                        <a:pt x="99764" y="108597"/>
                      </a:lnTo>
                      <a:cubicBezTo>
                        <a:pt x="99764" y="108597"/>
                        <a:pt x="99764" y="123742"/>
                        <a:pt x="99764" y="123742"/>
                      </a:cubicBezTo>
                      <a:lnTo>
                        <a:pt x="74904" y="123742"/>
                      </a:lnTo>
                      <a:cubicBezTo>
                        <a:pt x="74904" y="123742"/>
                        <a:pt x="74999" y="102501"/>
                        <a:pt x="74999" y="102501"/>
                      </a:cubicBezTo>
                      <a:lnTo>
                        <a:pt x="89763" y="102501"/>
                      </a:lnTo>
                      <a:cubicBezTo>
                        <a:pt x="89763" y="102501"/>
                        <a:pt x="99764" y="102597"/>
                        <a:pt x="99764" y="102597"/>
                      </a:cubicBezTo>
                      <a:lnTo>
                        <a:pt x="99764" y="103930"/>
                      </a:lnTo>
                      <a:close/>
                      <a:moveTo>
                        <a:pt x="118433" y="103454"/>
                      </a:moveTo>
                      <a:cubicBezTo>
                        <a:pt x="116242" y="104216"/>
                        <a:pt x="109479" y="106406"/>
                        <a:pt x="102145" y="107264"/>
                      </a:cubicBezTo>
                      <a:lnTo>
                        <a:pt x="102145" y="103930"/>
                      </a:lnTo>
                      <a:cubicBezTo>
                        <a:pt x="102145" y="98310"/>
                        <a:pt x="102240" y="89166"/>
                        <a:pt x="102240" y="86118"/>
                      </a:cubicBezTo>
                      <a:cubicBezTo>
                        <a:pt x="106336" y="85547"/>
                        <a:pt x="110527" y="84689"/>
                        <a:pt x="114432" y="83642"/>
                      </a:cubicBezTo>
                      <a:cubicBezTo>
                        <a:pt x="114528" y="83642"/>
                        <a:pt x="114623" y="83642"/>
                        <a:pt x="114718" y="83642"/>
                      </a:cubicBezTo>
                      <a:cubicBezTo>
                        <a:pt x="115956" y="83356"/>
                        <a:pt x="117195" y="82975"/>
                        <a:pt x="118433" y="82499"/>
                      </a:cubicBezTo>
                      <a:lnTo>
                        <a:pt x="118433" y="103454"/>
                      </a:lnTo>
                      <a:close/>
                      <a:moveTo>
                        <a:pt x="138340" y="113836"/>
                      </a:moveTo>
                      <a:lnTo>
                        <a:pt x="120814" y="103644"/>
                      </a:lnTo>
                      <a:cubicBezTo>
                        <a:pt x="120814" y="101930"/>
                        <a:pt x="120814" y="97263"/>
                        <a:pt x="120814" y="92595"/>
                      </a:cubicBezTo>
                      <a:cubicBezTo>
                        <a:pt x="120814" y="89642"/>
                        <a:pt x="120814" y="86690"/>
                        <a:pt x="120814" y="84499"/>
                      </a:cubicBezTo>
                      <a:lnTo>
                        <a:pt x="120814" y="82975"/>
                      </a:lnTo>
                      <a:lnTo>
                        <a:pt x="130339" y="88595"/>
                      </a:lnTo>
                      <a:lnTo>
                        <a:pt x="138245" y="93262"/>
                      </a:lnTo>
                      <a:lnTo>
                        <a:pt x="138245" y="114026"/>
                      </a:lnTo>
                      <a:close/>
                      <a:moveTo>
                        <a:pt x="157676" y="104216"/>
                      </a:moveTo>
                      <a:lnTo>
                        <a:pt x="140721" y="113836"/>
                      </a:lnTo>
                      <a:lnTo>
                        <a:pt x="140721" y="93072"/>
                      </a:lnTo>
                      <a:cubicBezTo>
                        <a:pt x="140721" y="93072"/>
                        <a:pt x="157390" y="83642"/>
                        <a:pt x="157390" y="83642"/>
                      </a:cubicBezTo>
                      <a:lnTo>
                        <a:pt x="157771" y="83451"/>
                      </a:lnTo>
                      <a:lnTo>
                        <a:pt x="157771" y="104216"/>
                      </a:lnTo>
                      <a:close/>
                      <a:moveTo>
                        <a:pt x="173773" y="81451"/>
                      </a:moveTo>
                      <a:lnTo>
                        <a:pt x="160152" y="81451"/>
                      </a:lnTo>
                      <a:lnTo>
                        <a:pt x="160152" y="81260"/>
                      </a:lnTo>
                      <a:lnTo>
                        <a:pt x="160152" y="81260"/>
                      </a:lnTo>
                      <a:cubicBezTo>
                        <a:pt x="160152" y="81260"/>
                        <a:pt x="160152" y="81165"/>
                        <a:pt x="160152" y="81165"/>
                      </a:cubicBezTo>
                      <a:cubicBezTo>
                        <a:pt x="160152" y="81165"/>
                        <a:pt x="160152" y="81165"/>
                        <a:pt x="160152" y="81070"/>
                      </a:cubicBezTo>
                      <a:cubicBezTo>
                        <a:pt x="160152" y="81070"/>
                        <a:pt x="160152" y="81070"/>
                        <a:pt x="160152" y="81070"/>
                      </a:cubicBezTo>
                      <a:cubicBezTo>
                        <a:pt x="160152" y="81070"/>
                        <a:pt x="160152" y="81070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60152" y="80975"/>
                        <a:pt x="160152" y="80975"/>
                      </a:cubicBezTo>
                      <a:cubicBezTo>
                        <a:pt x="160152" y="80975"/>
                        <a:pt x="159962" y="80784"/>
                        <a:pt x="159867" y="80784"/>
                      </a:cubicBezTo>
                      <a:lnTo>
                        <a:pt x="148246" y="74022"/>
                      </a:lnTo>
                      <a:lnTo>
                        <a:pt x="148246" y="60686"/>
                      </a:lnTo>
                      <a:cubicBezTo>
                        <a:pt x="148246" y="60686"/>
                        <a:pt x="174154" y="60782"/>
                        <a:pt x="174154" y="60782"/>
                      </a:cubicBezTo>
                      <a:lnTo>
                        <a:pt x="174154" y="81927"/>
                      </a:lnTo>
                      <a:close/>
                      <a:moveTo>
                        <a:pt x="173868" y="57924"/>
                      </a:moveTo>
                      <a:lnTo>
                        <a:pt x="146817" y="57734"/>
                      </a:ln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lnTo>
                        <a:pt x="146817" y="57734"/>
                      </a:ln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734"/>
                      </a:cubicBezTo>
                      <a:cubicBezTo>
                        <a:pt x="146817" y="57734"/>
                        <a:pt x="146817" y="57734"/>
                        <a:pt x="146817" y="57829"/>
                      </a:cubicBezTo>
                      <a:cubicBezTo>
                        <a:pt x="146817" y="57829"/>
                        <a:pt x="146817" y="57829"/>
                        <a:pt x="146817" y="57829"/>
                      </a:cubicBezTo>
                      <a:cubicBezTo>
                        <a:pt x="144627" y="62687"/>
                        <a:pt x="141388" y="66116"/>
                        <a:pt x="140055" y="67544"/>
                      </a:cubicBezTo>
                      <a:cubicBezTo>
                        <a:pt x="139769" y="67735"/>
                        <a:pt x="139578" y="6802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cubicBezTo>
                        <a:pt x="139293" y="68211"/>
                        <a:pt x="139293" y="68211"/>
                        <a:pt x="139293" y="68211"/>
                      </a:cubicBezTo>
                      <a:lnTo>
                        <a:pt x="139293" y="68211"/>
                      </a:lnTo>
                      <a:lnTo>
                        <a:pt x="139293" y="68402"/>
                      </a:lnTo>
                      <a:lnTo>
                        <a:pt x="139293" y="68402"/>
                      </a:ln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cubicBezTo>
                        <a:pt x="139293" y="68402"/>
                        <a:pt x="139293" y="68402"/>
                        <a:pt x="139293" y="68402"/>
                      </a:cubicBezTo>
                      <a:lnTo>
                        <a:pt x="139674" y="68592"/>
                      </a:lnTo>
                      <a:lnTo>
                        <a:pt x="157485" y="78974"/>
                      </a:lnTo>
                      <a:lnTo>
                        <a:pt x="140531" y="88595"/>
                      </a:lnTo>
                      <a:lnTo>
                        <a:pt x="121576" y="77450"/>
                      </a:lnTo>
                      <a:cubicBezTo>
                        <a:pt x="121576" y="77450"/>
                        <a:pt x="121576" y="77450"/>
                        <a:pt x="121576" y="77450"/>
                      </a:cubicBezTo>
                      <a:cubicBezTo>
                        <a:pt x="121386" y="77260"/>
                        <a:pt x="121005" y="77069"/>
                        <a:pt x="120719" y="77069"/>
                      </a:cubicBezTo>
                      <a:cubicBezTo>
                        <a:pt x="120528" y="77069"/>
                        <a:pt x="120243" y="77069"/>
                        <a:pt x="119957" y="77355"/>
                      </a:cubicBezTo>
                      <a:cubicBezTo>
                        <a:pt x="118528" y="77831"/>
                        <a:pt x="117099" y="78308"/>
                        <a:pt x="115480" y="78784"/>
                      </a:cubicBezTo>
                      <a:cubicBezTo>
                        <a:pt x="109479" y="80403"/>
                        <a:pt x="103479" y="81356"/>
                        <a:pt x="102145" y="81546"/>
                      </a:cubicBezTo>
                      <a:cubicBezTo>
                        <a:pt x="102145" y="81546"/>
                        <a:pt x="101955" y="81546"/>
                        <a:pt x="101859" y="81546"/>
                      </a:cubicBezTo>
                      <a:lnTo>
                        <a:pt x="101859" y="81546"/>
                      </a:lnTo>
                      <a:cubicBezTo>
                        <a:pt x="101859" y="81546"/>
                        <a:pt x="101859" y="81546"/>
                        <a:pt x="101764" y="81546"/>
                      </a:cubicBezTo>
                      <a:cubicBezTo>
                        <a:pt x="101764" y="81546"/>
                        <a:pt x="101764" y="81546"/>
                        <a:pt x="101669" y="81546"/>
                      </a:cubicBezTo>
                      <a:cubicBezTo>
                        <a:pt x="101669" y="81546"/>
                        <a:pt x="101669" y="81546"/>
                        <a:pt x="101669" y="81546"/>
                      </a:cubicBezTo>
                      <a:cubicBezTo>
                        <a:pt x="101669" y="81546"/>
                        <a:pt x="101669" y="81546"/>
                        <a:pt x="101574" y="81546"/>
                      </a:cubicBezTo>
                      <a:cubicBezTo>
                        <a:pt x="101574" y="81546"/>
                        <a:pt x="101574" y="81546"/>
                        <a:pt x="101574" y="81546"/>
                      </a:cubicBezTo>
                      <a:cubicBezTo>
                        <a:pt x="101574" y="81546"/>
                        <a:pt x="101574" y="81546"/>
                        <a:pt x="101478" y="81546"/>
                      </a:cubicBezTo>
                      <a:cubicBezTo>
                        <a:pt x="101478" y="81546"/>
                        <a:pt x="101478" y="81546"/>
                        <a:pt x="101478" y="81546"/>
                      </a:cubicBezTo>
                      <a:cubicBezTo>
                        <a:pt x="101478" y="81546"/>
                        <a:pt x="101478" y="81546"/>
                        <a:pt x="101383" y="81641"/>
                      </a:cubicBezTo>
                      <a:cubicBezTo>
                        <a:pt x="101383" y="81641"/>
                        <a:pt x="101383" y="81641"/>
                        <a:pt x="101383" y="81641"/>
                      </a:cubicBezTo>
                      <a:cubicBezTo>
                        <a:pt x="101383" y="81641"/>
                        <a:pt x="101383" y="81641"/>
                        <a:pt x="101288" y="81737"/>
                      </a:cubicBezTo>
                      <a:cubicBezTo>
                        <a:pt x="101288" y="81737"/>
                        <a:pt x="101288" y="81737"/>
                        <a:pt x="101288" y="81737"/>
                      </a:cubicBezTo>
                      <a:cubicBezTo>
                        <a:pt x="101288" y="81737"/>
                        <a:pt x="101288" y="81737"/>
                        <a:pt x="101288" y="81832"/>
                      </a:cubicBezTo>
                      <a:cubicBezTo>
                        <a:pt x="101288" y="81832"/>
                        <a:pt x="101288" y="81832"/>
                        <a:pt x="101288" y="81927"/>
                      </a:cubicBezTo>
                      <a:cubicBezTo>
                        <a:pt x="101288" y="81927"/>
                        <a:pt x="101288" y="81927"/>
                        <a:pt x="101288" y="81927"/>
                      </a:cubicBezTo>
                      <a:cubicBezTo>
                        <a:pt x="101288" y="81927"/>
                        <a:pt x="101288" y="81927"/>
                        <a:pt x="101288" y="82118"/>
                      </a:cubicBezTo>
                      <a:cubicBezTo>
                        <a:pt x="101288" y="82118"/>
                        <a:pt x="101288" y="82118"/>
                        <a:pt x="101288" y="82118"/>
                      </a:cubicBezTo>
                      <a:lnTo>
                        <a:pt x="101288" y="82118"/>
                      </a:lnTo>
                      <a:cubicBezTo>
                        <a:pt x="101288" y="82118"/>
                        <a:pt x="101193" y="97263"/>
                        <a:pt x="101193" y="97263"/>
                      </a:cubicBezTo>
                      <a:lnTo>
                        <a:pt x="85476" y="97263"/>
                      </a:lnTo>
                      <a:cubicBezTo>
                        <a:pt x="85476" y="97263"/>
                        <a:pt x="76428" y="97072"/>
                        <a:pt x="76428" y="97072"/>
                      </a:cubicBezTo>
                      <a:lnTo>
                        <a:pt x="76428" y="91357"/>
                      </a:lnTo>
                      <a:cubicBezTo>
                        <a:pt x="76428" y="91357"/>
                        <a:pt x="76428" y="82022"/>
                        <a:pt x="76428" y="82022"/>
                      </a:cubicBezTo>
                      <a:lnTo>
                        <a:pt x="76428" y="82022"/>
                      </a:lnTo>
                      <a:cubicBezTo>
                        <a:pt x="76428" y="82022"/>
                        <a:pt x="76428" y="81832"/>
                        <a:pt x="76428" y="81832"/>
                      </a:cubicBezTo>
                      <a:cubicBezTo>
                        <a:pt x="76428" y="81832"/>
                        <a:pt x="76428" y="81832"/>
                        <a:pt x="76428" y="81832"/>
                      </a:cubicBezTo>
                      <a:cubicBezTo>
                        <a:pt x="76428" y="81832"/>
                        <a:pt x="76428" y="81737"/>
                        <a:pt x="76428" y="81641"/>
                      </a:cubicBezTo>
                      <a:cubicBezTo>
                        <a:pt x="76428" y="81641"/>
                        <a:pt x="76428" y="81641"/>
                        <a:pt x="76428" y="81641"/>
                      </a:cubicBezTo>
                      <a:cubicBezTo>
                        <a:pt x="76428" y="81641"/>
                        <a:pt x="76428" y="81546"/>
                        <a:pt x="76428" y="81546"/>
                      </a:cubicBezTo>
                      <a:cubicBezTo>
                        <a:pt x="76428" y="81546"/>
                        <a:pt x="76428" y="81546"/>
                        <a:pt x="76428" y="81546"/>
                      </a:cubicBezTo>
                      <a:cubicBezTo>
                        <a:pt x="76428" y="81546"/>
                        <a:pt x="76428" y="81546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428" y="81451"/>
                      </a:cubicBezTo>
                      <a:cubicBezTo>
                        <a:pt x="76428" y="81451"/>
                        <a:pt x="76428" y="81451"/>
                        <a:pt x="76332" y="81451"/>
                      </a:cubicBezTo>
                      <a:cubicBezTo>
                        <a:pt x="76332" y="81451"/>
                        <a:pt x="76332" y="81451"/>
                        <a:pt x="76332" y="81451"/>
                      </a:cubicBezTo>
                      <a:cubicBezTo>
                        <a:pt x="76332" y="81451"/>
                        <a:pt x="76332" y="81451"/>
                        <a:pt x="76237" y="81451"/>
                      </a:cubicBezTo>
                      <a:cubicBezTo>
                        <a:pt x="76237" y="81451"/>
                        <a:pt x="68808" y="80213"/>
                        <a:pt x="62902" y="78593"/>
                      </a:cubicBezTo>
                      <a:cubicBezTo>
                        <a:pt x="60807" y="78022"/>
                        <a:pt x="59283" y="77450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854" y="76974"/>
                      </a:lnTo>
                      <a:cubicBezTo>
                        <a:pt x="57854" y="76974"/>
                        <a:pt x="57854" y="76974"/>
                        <a:pt x="57854" y="76974"/>
                      </a:cubicBez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854" y="76974"/>
                      </a:lnTo>
                      <a:cubicBezTo>
                        <a:pt x="57854" y="76974"/>
                        <a:pt x="57854" y="76974"/>
                        <a:pt x="57854" y="76974"/>
                      </a:cubicBezTo>
                      <a:lnTo>
                        <a:pt x="57663" y="76974"/>
                      </a:ln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lnTo>
                        <a:pt x="57663" y="76974"/>
                      </a:ln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cubicBezTo>
                        <a:pt x="57663" y="76974"/>
                        <a:pt x="57663" y="76974"/>
                        <a:pt x="57663" y="76974"/>
                      </a:cubicBezTo>
                      <a:lnTo>
                        <a:pt x="38232" y="88023"/>
                      </a:lnTo>
                      <a:lnTo>
                        <a:pt x="21468" y="78213"/>
                      </a:lnTo>
                      <a:lnTo>
                        <a:pt x="39661" y="67830"/>
                      </a:lnTo>
                      <a:cubicBezTo>
                        <a:pt x="39661" y="67830"/>
                        <a:pt x="39661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cubicBezTo>
                        <a:pt x="39756" y="67830"/>
                        <a:pt x="39756" y="67830"/>
                        <a:pt x="39756" y="67830"/>
                      </a:cubicBezTo>
                      <a:lnTo>
                        <a:pt x="39756" y="67830"/>
                      </a:lnTo>
                      <a:lnTo>
                        <a:pt x="39756" y="67640"/>
                      </a:lnTo>
                      <a:lnTo>
                        <a:pt x="39756" y="67640"/>
                      </a:lnTo>
                      <a:cubicBezTo>
                        <a:pt x="39756" y="67640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9756" y="67544"/>
                        <a:pt x="39756" y="67544"/>
                        <a:pt x="39756" y="67544"/>
                      </a:cubicBezTo>
                      <a:cubicBezTo>
                        <a:pt x="37566" y="65544"/>
                        <a:pt x="35756" y="63353"/>
                        <a:pt x="34327" y="60877"/>
                      </a:cubicBezTo>
                      <a:cubicBezTo>
                        <a:pt x="34327" y="60877"/>
                        <a:pt x="34327" y="60877"/>
                        <a:pt x="34327" y="60877"/>
                      </a:cubicBezTo>
                      <a:cubicBezTo>
                        <a:pt x="33184" y="58877"/>
                        <a:pt x="32517" y="57353"/>
                        <a:pt x="32517" y="57257"/>
                      </a:cubicBezTo>
                      <a:lnTo>
                        <a:pt x="32517" y="57257"/>
                      </a:lnTo>
                      <a:cubicBezTo>
                        <a:pt x="32517" y="57257"/>
                        <a:pt x="32517" y="57257"/>
                        <a:pt x="32517" y="57257"/>
                      </a:cubicBezTo>
                      <a:lnTo>
                        <a:pt x="32517" y="57257"/>
                      </a:lnTo>
                      <a:cubicBezTo>
                        <a:pt x="32517" y="57257"/>
                        <a:pt x="32517" y="57257"/>
                        <a:pt x="32517" y="57257"/>
                      </a:cubicBezTo>
                      <a:cubicBezTo>
                        <a:pt x="32517" y="57257"/>
                        <a:pt x="32517" y="57257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lnTo>
                        <a:pt x="32517" y="57162"/>
                      </a:ln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517" y="57162"/>
                      </a:cubicBezTo>
                      <a:cubicBezTo>
                        <a:pt x="32517" y="57162"/>
                        <a:pt x="32517" y="57162"/>
                        <a:pt x="32422" y="57162"/>
                      </a:cubicBezTo>
                      <a:cubicBezTo>
                        <a:pt x="32422" y="57162"/>
                        <a:pt x="32422" y="57162"/>
                        <a:pt x="32422" y="57162"/>
                      </a:cubicBezTo>
                      <a:lnTo>
                        <a:pt x="32422" y="57162"/>
                      </a:lnTo>
                      <a:cubicBezTo>
                        <a:pt x="32422" y="57162"/>
                        <a:pt x="32327" y="57162"/>
                        <a:pt x="32232" y="57162"/>
                      </a:cubicBezTo>
                      <a:lnTo>
                        <a:pt x="5180" y="57162"/>
                      </a:lnTo>
                      <a:cubicBezTo>
                        <a:pt x="5180" y="57162"/>
                        <a:pt x="5180" y="43732"/>
                        <a:pt x="5180" y="43732"/>
                      </a:cubicBezTo>
                      <a:lnTo>
                        <a:pt x="19944" y="43732"/>
                      </a:lnTo>
                      <a:cubicBezTo>
                        <a:pt x="19944" y="43732"/>
                        <a:pt x="19944" y="43732"/>
                        <a:pt x="19944" y="43732"/>
                      </a:cubicBezTo>
                      <a:lnTo>
                        <a:pt x="32232" y="43732"/>
                      </a:lnTo>
                      <a:cubicBezTo>
                        <a:pt x="32232" y="43732"/>
                        <a:pt x="32327" y="43732"/>
                        <a:pt x="32422" y="43732"/>
                      </a:cubicBezTo>
                      <a:lnTo>
                        <a:pt x="32422" y="43732"/>
                      </a:lnTo>
                      <a:cubicBezTo>
                        <a:pt x="32422" y="43732"/>
                        <a:pt x="32517" y="43732"/>
                        <a:pt x="32613" y="43732"/>
                      </a:cubicBezTo>
                      <a:cubicBezTo>
                        <a:pt x="32613" y="43732"/>
                        <a:pt x="32613" y="43732"/>
                        <a:pt x="32613" y="43732"/>
                      </a:cubicBezTo>
                      <a:cubicBezTo>
                        <a:pt x="32613" y="43732"/>
                        <a:pt x="32708" y="43732"/>
                        <a:pt x="32708" y="43732"/>
                      </a:cubicBezTo>
                      <a:cubicBezTo>
                        <a:pt x="32708" y="43732"/>
                        <a:pt x="32708" y="43732"/>
                        <a:pt x="32708" y="43732"/>
                      </a:cubicBezTo>
                      <a:cubicBezTo>
                        <a:pt x="32708" y="43732"/>
                        <a:pt x="32708" y="43732"/>
                        <a:pt x="32803" y="43732"/>
                      </a:cubicBezTo>
                      <a:lnTo>
                        <a:pt x="32803" y="43732"/>
                      </a:lnTo>
                      <a:cubicBezTo>
                        <a:pt x="32803" y="43732"/>
                        <a:pt x="32803" y="43732"/>
                        <a:pt x="32898" y="43637"/>
                      </a:cubicBezTo>
                      <a:lnTo>
                        <a:pt x="32898" y="43637"/>
                      </a:lnTo>
                      <a:cubicBezTo>
                        <a:pt x="32898" y="43637"/>
                        <a:pt x="32898" y="43637"/>
                        <a:pt x="32994" y="43541"/>
                      </a:cubicBezTo>
                      <a:cubicBezTo>
                        <a:pt x="32994" y="43541"/>
                        <a:pt x="32994" y="43541"/>
                        <a:pt x="32994" y="43541"/>
                      </a:cubicBezTo>
                      <a:cubicBezTo>
                        <a:pt x="32994" y="43541"/>
                        <a:pt x="32994" y="43541"/>
                        <a:pt x="32994" y="43446"/>
                      </a:cubicBezTo>
                      <a:cubicBezTo>
                        <a:pt x="32994" y="43446"/>
                        <a:pt x="32994" y="43446"/>
                        <a:pt x="32994" y="43446"/>
                      </a:cubicBezTo>
                      <a:cubicBezTo>
                        <a:pt x="32994" y="43446"/>
                        <a:pt x="32994" y="43446"/>
                        <a:pt x="32994" y="43446"/>
                      </a:cubicBezTo>
                      <a:cubicBezTo>
                        <a:pt x="32994" y="43256"/>
                        <a:pt x="33089" y="43160"/>
                        <a:pt x="33184" y="42970"/>
                      </a:cubicBezTo>
                      <a:cubicBezTo>
                        <a:pt x="33660" y="41827"/>
                        <a:pt x="35375" y="38398"/>
                        <a:pt x="38994" y="34683"/>
                      </a:cubicBezTo>
                      <a:cubicBezTo>
                        <a:pt x="39185" y="34493"/>
                        <a:pt x="39280" y="34302"/>
                        <a:pt x="39471" y="34207"/>
                      </a:cubicBezTo>
                      <a:cubicBezTo>
                        <a:pt x="39471" y="34112"/>
                        <a:pt x="39661" y="34016"/>
                        <a:pt x="39756" y="33921"/>
                      </a:cubicBezTo>
                      <a:cubicBezTo>
                        <a:pt x="39756" y="33921"/>
                        <a:pt x="39756" y="33921"/>
                        <a:pt x="39852" y="33826"/>
                      </a:cubicBezTo>
                      <a:cubicBezTo>
                        <a:pt x="40042" y="33635"/>
                        <a:pt x="40233" y="33445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cubicBezTo>
                        <a:pt x="40518" y="33159"/>
                        <a:pt x="40518" y="33159"/>
                        <a:pt x="40518" y="33159"/>
                      </a:cubicBezTo>
                      <a:lnTo>
                        <a:pt x="40518" y="33159"/>
                      </a:lnTo>
                      <a:lnTo>
                        <a:pt x="40518" y="32969"/>
                      </a:lnTo>
                      <a:lnTo>
                        <a:pt x="40518" y="32969"/>
                      </a:ln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518" y="32969"/>
                      </a:cubicBezTo>
                      <a:cubicBezTo>
                        <a:pt x="40518" y="32969"/>
                        <a:pt x="40518" y="32969"/>
                        <a:pt x="40423" y="32969"/>
                      </a:cubicBezTo>
                      <a:lnTo>
                        <a:pt x="22326" y="22396"/>
                      </a:lnTo>
                      <a:lnTo>
                        <a:pt x="39185" y="12776"/>
                      </a:lnTo>
                      <a:lnTo>
                        <a:pt x="58521" y="24110"/>
                      </a:lnTo>
                      <a:cubicBezTo>
                        <a:pt x="58521" y="24110"/>
                        <a:pt x="59187" y="24301"/>
                        <a:pt x="59473" y="24110"/>
                      </a:cubicBezTo>
                      <a:cubicBezTo>
                        <a:pt x="65093" y="22110"/>
                        <a:pt x="71284" y="20681"/>
                        <a:pt x="77856" y="19824"/>
                      </a:cubicBezTo>
                      <a:cubicBezTo>
                        <a:pt x="78428" y="19824"/>
                        <a:pt x="78904" y="19253"/>
                        <a:pt x="78904" y="18681"/>
                      </a:cubicBezTo>
                      <a:lnTo>
                        <a:pt x="78904" y="3536"/>
                      </a:lnTo>
                      <a:cubicBezTo>
                        <a:pt x="78904" y="3536"/>
                        <a:pt x="103764" y="3632"/>
                        <a:pt x="103764" y="3632"/>
                      </a:cubicBezTo>
                      <a:lnTo>
                        <a:pt x="103764" y="18776"/>
                      </a:lnTo>
                      <a:cubicBezTo>
                        <a:pt x="103764" y="19348"/>
                        <a:pt x="104145" y="19919"/>
                        <a:pt x="104717" y="19919"/>
                      </a:cubicBezTo>
                      <a:cubicBezTo>
                        <a:pt x="111289" y="20777"/>
                        <a:pt x="117480" y="22301"/>
                        <a:pt x="123100" y="24396"/>
                      </a:cubicBezTo>
                      <a:cubicBezTo>
                        <a:pt x="123386" y="24491"/>
                        <a:pt x="123767" y="24491"/>
                        <a:pt x="124053" y="24396"/>
                      </a:cubicBezTo>
                      <a:lnTo>
                        <a:pt x="143484" y="13347"/>
                      </a:lnTo>
                      <a:lnTo>
                        <a:pt x="160247" y="23158"/>
                      </a:lnTo>
                      <a:lnTo>
                        <a:pt x="142055" y="33540"/>
                      </a:lnTo>
                      <a:cubicBezTo>
                        <a:pt x="142055" y="33540"/>
                        <a:pt x="142055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cubicBezTo>
                        <a:pt x="141960" y="33540"/>
                        <a:pt x="141960" y="33540"/>
                        <a:pt x="141960" y="33540"/>
                      </a:cubicBezTo>
                      <a:lnTo>
                        <a:pt x="141960" y="33540"/>
                      </a:lnTo>
                      <a:cubicBezTo>
                        <a:pt x="141960" y="33540"/>
                        <a:pt x="141960" y="33540"/>
                        <a:pt x="141960" y="33540"/>
                      </a:cubicBezTo>
                      <a:lnTo>
                        <a:pt x="141960" y="33540"/>
                      </a:lnTo>
                      <a:lnTo>
                        <a:pt x="141960" y="33731"/>
                      </a:ln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1960" y="33731"/>
                        <a:pt x="141960" y="33731"/>
                        <a:pt x="141960" y="33731"/>
                      </a:cubicBezTo>
                      <a:cubicBezTo>
                        <a:pt x="142245" y="33921"/>
                        <a:pt x="142436" y="34207"/>
                        <a:pt x="142626" y="34397"/>
                      </a:cubicBezTo>
                      <a:cubicBezTo>
                        <a:pt x="142626" y="34397"/>
                        <a:pt x="142626" y="34397"/>
                        <a:pt x="142626" y="34397"/>
                      </a:cubicBezTo>
                      <a:cubicBezTo>
                        <a:pt x="142722" y="34493"/>
                        <a:pt x="142817" y="34588"/>
                        <a:pt x="143007" y="34778"/>
                      </a:cubicBezTo>
                      <a:cubicBezTo>
                        <a:pt x="143293" y="35064"/>
                        <a:pt x="143579" y="35350"/>
                        <a:pt x="143865" y="35636"/>
                      </a:cubicBezTo>
                      <a:cubicBezTo>
                        <a:pt x="147103" y="39255"/>
                        <a:pt x="148627" y="42494"/>
                        <a:pt x="149199" y="43637"/>
                      </a:cubicBezTo>
                      <a:cubicBezTo>
                        <a:pt x="149199" y="43827"/>
                        <a:pt x="149294" y="43922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389" y="44113"/>
                      </a:cubicBezTo>
                      <a:cubicBezTo>
                        <a:pt x="149389" y="44113"/>
                        <a:pt x="149389" y="44113"/>
                        <a:pt x="149484" y="44113"/>
                      </a:cubicBezTo>
                      <a:cubicBezTo>
                        <a:pt x="149484" y="44113"/>
                        <a:pt x="149484" y="44113"/>
                        <a:pt x="149484" y="44113"/>
                      </a:cubicBezTo>
                      <a:cubicBezTo>
                        <a:pt x="149484" y="44113"/>
                        <a:pt x="149484" y="44113"/>
                        <a:pt x="149580" y="44113"/>
                      </a:cubicBezTo>
                      <a:cubicBezTo>
                        <a:pt x="149580" y="44113"/>
                        <a:pt x="149580" y="44113"/>
                        <a:pt x="149580" y="44113"/>
                      </a:cubicBezTo>
                      <a:lnTo>
                        <a:pt x="161867" y="44113"/>
                      </a:lnTo>
                      <a:cubicBezTo>
                        <a:pt x="161867" y="44113"/>
                        <a:pt x="162153" y="44113"/>
                        <a:pt x="162248" y="44113"/>
                      </a:cubicBezTo>
                      <a:lnTo>
                        <a:pt x="176631" y="44113"/>
                      </a:lnTo>
                      <a:cubicBezTo>
                        <a:pt x="176631" y="44113"/>
                        <a:pt x="176631" y="57543"/>
                        <a:pt x="176631" y="57543"/>
                      </a:cubicBezTo>
                      <a:close/>
                      <a:moveTo>
                        <a:pt x="145579" y="63734"/>
                      </a:moveTo>
                      <a:lnTo>
                        <a:pt x="145579" y="65258"/>
                      </a:lnTo>
                      <a:cubicBezTo>
                        <a:pt x="145579" y="65258"/>
                        <a:pt x="145579" y="72116"/>
                        <a:pt x="145579" y="72116"/>
                      </a:cubicBezTo>
                      <a:lnTo>
                        <a:pt x="141007" y="69449"/>
                      </a:lnTo>
                      <a:cubicBezTo>
                        <a:pt x="142722" y="67735"/>
                        <a:pt x="144341" y="65735"/>
                        <a:pt x="145579" y="63734"/>
                      </a:cubicBezTo>
                      <a:close/>
                      <a:moveTo>
                        <a:pt x="29660" y="71450"/>
                      </a:moveTo>
                      <a:lnTo>
                        <a:pt x="29660" y="63163"/>
                      </a:lnTo>
                      <a:cubicBezTo>
                        <a:pt x="30803" y="64877"/>
                        <a:pt x="32232" y="66973"/>
                        <a:pt x="34232" y="68878"/>
                      </a:cubicBezTo>
                      <a:lnTo>
                        <a:pt x="29660" y="71450"/>
                      </a:lnTo>
                      <a:close/>
                      <a:moveTo>
                        <a:pt x="158057" y="23063"/>
                      </a:moveTo>
                      <a:lnTo>
                        <a:pt x="158057" y="42113"/>
                      </a:lnTo>
                      <a:lnTo>
                        <a:pt x="147675" y="42113"/>
                      </a:lnTo>
                      <a:cubicBezTo>
                        <a:pt x="146436" y="39160"/>
                        <a:pt x="144531" y="36398"/>
                        <a:pt x="141960" y="33635"/>
                      </a:cubicBezTo>
                      <a:cubicBezTo>
                        <a:pt x="141674" y="33350"/>
                        <a:pt x="141388" y="33064"/>
                        <a:pt x="141102" y="32778"/>
                      </a:cubicBezTo>
                      <a:lnTo>
                        <a:pt x="157962" y="231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0" name="Google Shape;1608;p33">
                  <a:extLst>
                    <a:ext uri="{FF2B5EF4-FFF2-40B4-BE49-F238E27FC236}">
                      <a16:creationId xmlns:a16="http://schemas.microsoft.com/office/drawing/2014/main" id="{2A10D126-F15B-C578-67C7-2AFF90CBE4E6}"/>
                    </a:ext>
                  </a:extLst>
                </p:cNvPr>
                <p:cNvSpPr/>
                <p:nvPr/>
              </p:nvSpPr>
              <p:spPr>
                <a:xfrm>
                  <a:off x="3013008" y="4759377"/>
                  <a:ext cx="62293" cy="36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93" h="36861" extrusionOk="0">
                      <a:moveTo>
                        <a:pt x="57531" y="8572"/>
                      </a:moveTo>
                      <a:cubicBezTo>
                        <a:pt x="51625" y="3143"/>
                        <a:pt x="41719" y="0"/>
                        <a:pt x="30956" y="0"/>
                      </a:cubicBezTo>
                      <a:cubicBezTo>
                        <a:pt x="20193" y="0"/>
                        <a:pt x="10858" y="3048"/>
                        <a:pt x="4953" y="8287"/>
                      </a:cubicBezTo>
                      <a:cubicBezTo>
                        <a:pt x="1714" y="11144"/>
                        <a:pt x="0" y="14573"/>
                        <a:pt x="0" y="18193"/>
                      </a:cubicBezTo>
                      <a:cubicBezTo>
                        <a:pt x="0" y="21812"/>
                        <a:pt x="1619" y="25337"/>
                        <a:pt x="4858" y="28289"/>
                      </a:cubicBezTo>
                      <a:cubicBezTo>
                        <a:pt x="5810" y="29242"/>
                        <a:pt x="7048" y="30099"/>
                        <a:pt x="8572" y="31051"/>
                      </a:cubicBezTo>
                      <a:lnTo>
                        <a:pt x="8572" y="31051"/>
                      </a:lnTo>
                      <a:cubicBezTo>
                        <a:pt x="14573" y="34766"/>
                        <a:pt x="22669" y="36862"/>
                        <a:pt x="31337" y="36862"/>
                      </a:cubicBezTo>
                      <a:cubicBezTo>
                        <a:pt x="40005" y="36862"/>
                        <a:pt x="47720" y="34862"/>
                        <a:pt x="53530" y="31337"/>
                      </a:cubicBezTo>
                      <a:cubicBezTo>
                        <a:pt x="53911" y="31147"/>
                        <a:pt x="54292" y="30861"/>
                        <a:pt x="54673" y="30671"/>
                      </a:cubicBezTo>
                      <a:cubicBezTo>
                        <a:pt x="55721" y="30004"/>
                        <a:pt x="56579" y="29337"/>
                        <a:pt x="57340" y="28670"/>
                      </a:cubicBezTo>
                      <a:cubicBezTo>
                        <a:pt x="59531" y="26670"/>
                        <a:pt x="61055" y="24384"/>
                        <a:pt x="61817" y="22003"/>
                      </a:cubicBezTo>
                      <a:cubicBezTo>
                        <a:pt x="62198" y="20955"/>
                        <a:pt x="62293" y="19812"/>
                        <a:pt x="62293" y="18669"/>
                      </a:cubicBezTo>
                      <a:cubicBezTo>
                        <a:pt x="62293" y="15049"/>
                        <a:pt x="60674" y="11525"/>
                        <a:pt x="57436" y="8572"/>
                      </a:cubicBezTo>
                      <a:close/>
                      <a:moveTo>
                        <a:pt x="31432" y="34480"/>
                      </a:moveTo>
                      <a:cubicBezTo>
                        <a:pt x="24098" y="34480"/>
                        <a:pt x="17050" y="32861"/>
                        <a:pt x="11716" y="30099"/>
                      </a:cubicBezTo>
                      <a:cubicBezTo>
                        <a:pt x="16954" y="27432"/>
                        <a:pt x="23717" y="25908"/>
                        <a:pt x="30956" y="25908"/>
                      </a:cubicBezTo>
                      <a:cubicBezTo>
                        <a:pt x="38195" y="25908"/>
                        <a:pt x="45339" y="27527"/>
                        <a:pt x="50673" y="30289"/>
                      </a:cubicBezTo>
                      <a:cubicBezTo>
                        <a:pt x="45434" y="32956"/>
                        <a:pt x="38671" y="34480"/>
                        <a:pt x="31528" y="34480"/>
                      </a:cubicBezTo>
                      <a:close/>
                      <a:moveTo>
                        <a:pt x="59626" y="21241"/>
                      </a:moveTo>
                      <a:cubicBezTo>
                        <a:pt x="58960" y="23241"/>
                        <a:pt x="57721" y="25051"/>
                        <a:pt x="55816" y="26765"/>
                      </a:cubicBezTo>
                      <a:cubicBezTo>
                        <a:pt x="55721" y="26861"/>
                        <a:pt x="55626" y="26956"/>
                        <a:pt x="55531" y="27051"/>
                      </a:cubicBezTo>
                      <a:cubicBezTo>
                        <a:pt x="55531" y="27051"/>
                        <a:pt x="55531" y="27051"/>
                        <a:pt x="55435" y="27051"/>
                      </a:cubicBezTo>
                      <a:cubicBezTo>
                        <a:pt x="55435" y="27051"/>
                        <a:pt x="55245" y="27146"/>
                        <a:pt x="55245" y="27241"/>
                      </a:cubicBezTo>
                      <a:cubicBezTo>
                        <a:pt x="55245" y="27241"/>
                        <a:pt x="55150" y="27241"/>
                        <a:pt x="55150" y="27241"/>
                      </a:cubicBezTo>
                      <a:cubicBezTo>
                        <a:pt x="55150" y="27241"/>
                        <a:pt x="54959" y="27337"/>
                        <a:pt x="54959" y="27432"/>
                      </a:cubicBezTo>
                      <a:cubicBezTo>
                        <a:pt x="54959" y="27432"/>
                        <a:pt x="54864" y="27432"/>
                        <a:pt x="54769" y="27527"/>
                      </a:cubicBezTo>
                      <a:cubicBezTo>
                        <a:pt x="54769" y="27527"/>
                        <a:pt x="54578" y="27622"/>
                        <a:pt x="54483" y="27718"/>
                      </a:cubicBezTo>
                      <a:cubicBezTo>
                        <a:pt x="54483" y="27718"/>
                        <a:pt x="54483" y="27718"/>
                        <a:pt x="54292" y="27813"/>
                      </a:cubicBezTo>
                      <a:cubicBezTo>
                        <a:pt x="54292" y="27813"/>
                        <a:pt x="54102" y="27908"/>
                        <a:pt x="54007" y="28004"/>
                      </a:cubicBezTo>
                      <a:cubicBezTo>
                        <a:pt x="54007" y="28004"/>
                        <a:pt x="54007" y="28004"/>
                        <a:pt x="53911" y="28099"/>
                      </a:cubicBezTo>
                      <a:cubicBezTo>
                        <a:pt x="53721" y="28099"/>
                        <a:pt x="53626" y="28289"/>
                        <a:pt x="53435" y="28384"/>
                      </a:cubicBezTo>
                      <a:cubicBezTo>
                        <a:pt x="53435" y="28384"/>
                        <a:pt x="53435" y="28384"/>
                        <a:pt x="53435" y="28384"/>
                      </a:cubicBezTo>
                      <a:cubicBezTo>
                        <a:pt x="53340" y="28384"/>
                        <a:pt x="53149" y="28575"/>
                        <a:pt x="53054" y="28670"/>
                      </a:cubicBezTo>
                      <a:cubicBezTo>
                        <a:pt x="47149" y="25146"/>
                        <a:pt x="39338" y="23241"/>
                        <a:pt x="30956" y="23241"/>
                      </a:cubicBezTo>
                      <a:cubicBezTo>
                        <a:pt x="22574" y="23241"/>
                        <a:pt x="15145" y="25051"/>
                        <a:pt x="9334" y="28384"/>
                      </a:cubicBezTo>
                      <a:cubicBezTo>
                        <a:pt x="9239" y="28384"/>
                        <a:pt x="9049" y="28194"/>
                        <a:pt x="8954" y="28194"/>
                      </a:cubicBezTo>
                      <a:cubicBezTo>
                        <a:pt x="8954" y="28194"/>
                        <a:pt x="8954" y="28194"/>
                        <a:pt x="8954" y="28194"/>
                      </a:cubicBezTo>
                      <a:cubicBezTo>
                        <a:pt x="8763" y="28099"/>
                        <a:pt x="8667" y="28004"/>
                        <a:pt x="8477" y="27908"/>
                      </a:cubicBezTo>
                      <a:cubicBezTo>
                        <a:pt x="8477" y="27908"/>
                        <a:pt x="8477" y="27908"/>
                        <a:pt x="8382" y="27908"/>
                      </a:cubicBezTo>
                      <a:cubicBezTo>
                        <a:pt x="8382" y="27908"/>
                        <a:pt x="8191" y="27813"/>
                        <a:pt x="8096" y="27718"/>
                      </a:cubicBezTo>
                      <a:cubicBezTo>
                        <a:pt x="8096" y="27718"/>
                        <a:pt x="8096" y="27718"/>
                        <a:pt x="7906" y="27622"/>
                      </a:cubicBezTo>
                      <a:cubicBezTo>
                        <a:pt x="7906" y="27622"/>
                        <a:pt x="7715" y="27527"/>
                        <a:pt x="7715" y="27432"/>
                      </a:cubicBezTo>
                      <a:cubicBezTo>
                        <a:pt x="7715" y="27432"/>
                        <a:pt x="7620" y="27432"/>
                        <a:pt x="7525" y="27337"/>
                      </a:cubicBezTo>
                      <a:cubicBezTo>
                        <a:pt x="7525" y="27337"/>
                        <a:pt x="7429" y="27241"/>
                        <a:pt x="7334" y="27146"/>
                      </a:cubicBezTo>
                      <a:cubicBezTo>
                        <a:pt x="7334" y="27146"/>
                        <a:pt x="7334" y="27146"/>
                        <a:pt x="7239" y="27051"/>
                      </a:cubicBezTo>
                      <a:cubicBezTo>
                        <a:pt x="7239" y="27051"/>
                        <a:pt x="7144" y="26956"/>
                        <a:pt x="7048" y="26861"/>
                      </a:cubicBezTo>
                      <a:cubicBezTo>
                        <a:pt x="7048" y="26861"/>
                        <a:pt x="7048" y="26861"/>
                        <a:pt x="6953" y="26861"/>
                      </a:cubicBezTo>
                      <a:cubicBezTo>
                        <a:pt x="6858" y="26765"/>
                        <a:pt x="6763" y="26670"/>
                        <a:pt x="6667" y="26575"/>
                      </a:cubicBezTo>
                      <a:cubicBezTo>
                        <a:pt x="3905" y="24098"/>
                        <a:pt x="2572" y="21241"/>
                        <a:pt x="2572" y="18288"/>
                      </a:cubicBezTo>
                      <a:cubicBezTo>
                        <a:pt x="2572" y="18097"/>
                        <a:pt x="2572" y="17907"/>
                        <a:pt x="2572" y="17716"/>
                      </a:cubicBezTo>
                      <a:cubicBezTo>
                        <a:pt x="2667" y="15716"/>
                        <a:pt x="3524" y="13811"/>
                        <a:pt x="4953" y="12001"/>
                      </a:cubicBezTo>
                      <a:cubicBezTo>
                        <a:pt x="5429" y="11335"/>
                        <a:pt x="6096" y="10763"/>
                        <a:pt x="6763" y="10096"/>
                      </a:cubicBezTo>
                      <a:cubicBezTo>
                        <a:pt x="10858" y="6477"/>
                        <a:pt x="16954" y="3905"/>
                        <a:pt x="24003" y="2953"/>
                      </a:cubicBezTo>
                      <a:cubicBezTo>
                        <a:pt x="26384" y="2572"/>
                        <a:pt x="28765" y="2381"/>
                        <a:pt x="31242" y="2381"/>
                      </a:cubicBezTo>
                      <a:cubicBezTo>
                        <a:pt x="41434" y="2381"/>
                        <a:pt x="50673" y="5334"/>
                        <a:pt x="56197" y="10382"/>
                      </a:cubicBezTo>
                      <a:cubicBezTo>
                        <a:pt x="58864" y="12859"/>
                        <a:pt x="60293" y="15716"/>
                        <a:pt x="60293" y="18669"/>
                      </a:cubicBezTo>
                      <a:cubicBezTo>
                        <a:pt x="60293" y="19526"/>
                        <a:pt x="60103" y="20479"/>
                        <a:pt x="59817" y="2133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78" name="Google Shape;1609;p33">
                <a:extLst>
                  <a:ext uri="{FF2B5EF4-FFF2-40B4-BE49-F238E27FC236}">
                    <a16:creationId xmlns:a16="http://schemas.microsoft.com/office/drawing/2014/main" id="{576F0660-7258-942F-2724-CE21DB16CE96}"/>
                  </a:ext>
                </a:extLst>
              </p:cNvPr>
              <p:cNvSpPr/>
              <p:nvPr/>
            </p:nvSpPr>
            <p:spPr>
              <a:xfrm>
                <a:off x="2878420" y="4568020"/>
                <a:ext cx="363950" cy="468534"/>
              </a:xfrm>
              <a:custGeom>
                <a:avLst/>
                <a:gdLst/>
                <a:ahLst/>
                <a:cxnLst/>
                <a:rect l="l" t="t" r="r" b="b"/>
                <a:pathLst>
                  <a:path w="363950" h="468534" extrusionOk="0">
                    <a:moveTo>
                      <a:pt x="0" y="0"/>
                    </a:moveTo>
                    <a:lnTo>
                      <a:pt x="0" y="258413"/>
                    </a:lnTo>
                    <a:lnTo>
                      <a:pt x="363950" y="468535"/>
                    </a:lnTo>
                    <a:lnTo>
                      <a:pt x="363950" y="210121"/>
                    </a:lnTo>
                    <a:lnTo>
                      <a:pt x="0" y="0"/>
                    </a:lnTo>
                    <a:close/>
                    <a:moveTo>
                      <a:pt x="326707" y="427006"/>
                    </a:moveTo>
                    <a:lnTo>
                      <a:pt x="8191" y="243173"/>
                    </a:lnTo>
                    <a:lnTo>
                      <a:pt x="8191" y="13144"/>
                    </a:lnTo>
                    <a:lnTo>
                      <a:pt x="326707" y="197072"/>
                    </a:lnTo>
                    <a:lnTo>
                      <a:pt x="326707" y="427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4" name="Google Shape;1610;p33">
              <a:extLst>
                <a:ext uri="{FF2B5EF4-FFF2-40B4-BE49-F238E27FC236}">
                  <a16:creationId xmlns:a16="http://schemas.microsoft.com/office/drawing/2014/main" id="{8F7B9CAD-5F78-D0EF-4870-F4CDC2773B67}"/>
                </a:ext>
              </a:extLst>
            </p:cNvPr>
            <p:cNvGrpSpPr/>
            <p:nvPr/>
          </p:nvGrpSpPr>
          <p:grpSpPr>
            <a:xfrm>
              <a:off x="7999468" y="1549343"/>
              <a:ext cx="122160" cy="360361"/>
              <a:chOff x="3159979" y="4847102"/>
              <a:chExt cx="43624" cy="128682"/>
            </a:xfrm>
          </p:grpSpPr>
          <p:sp>
            <p:nvSpPr>
              <p:cNvPr id="5667" name="Google Shape;1611;p33">
                <a:extLst>
                  <a:ext uri="{FF2B5EF4-FFF2-40B4-BE49-F238E27FC236}">
                    <a16:creationId xmlns:a16="http://schemas.microsoft.com/office/drawing/2014/main" id="{05058DD9-D8F5-84F4-0922-4E82B2214CAE}"/>
                  </a:ext>
                </a:extLst>
              </p:cNvPr>
              <p:cNvSpPr/>
              <p:nvPr/>
            </p:nvSpPr>
            <p:spPr>
              <a:xfrm>
                <a:off x="3159979" y="4847102"/>
                <a:ext cx="43624" cy="128682"/>
              </a:xfrm>
              <a:custGeom>
                <a:avLst/>
                <a:gdLst/>
                <a:ahLst/>
                <a:cxnLst/>
                <a:rect l="l" t="t" r="r" b="b"/>
                <a:pathLst>
                  <a:path w="43624" h="128682" extrusionOk="0">
                    <a:moveTo>
                      <a:pt x="43624" y="128683"/>
                    </a:moveTo>
                    <a:lnTo>
                      <a:pt x="0" y="103537"/>
                    </a:lnTo>
                    <a:lnTo>
                      <a:pt x="0" y="0"/>
                    </a:lnTo>
                    <a:lnTo>
                      <a:pt x="43624" y="25146"/>
                    </a:lnTo>
                    <a:lnTo>
                      <a:pt x="43624" y="1286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8" name="Google Shape;1612;p33">
                <a:extLst>
                  <a:ext uri="{FF2B5EF4-FFF2-40B4-BE49-F238E27FC236}">
                    <a16:creationId xmlns:a16="http://schemas.microsoft.com/office/drawing/2014/main" id="{86EA2090-AE16-D158-A91B-F5E914998995}"/>
                  </a:ext>
                </a:extLst>
              </p:cNvPr>
              <p:cNvSpPr/>
              <p:nvPr/>
            </p:nvSpPr>
            <p:spPr>
              <a:xfrm>
                <a:off x="3164265" y="485643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9" name="Google Shape;1613;p33">
                <a:extLst>
                  <a:ext uri="{FF2B5EF4-FFF2-40B4-BE49-F238E27FC236}">
                    <a16:creationId xmlns:a16="http://schemas.microsoft.com/office/drawing/2014/main" id="{37A04A65-98EB-BB3A-055D-7F97BAC0B434}"/>
                  </a:ext>
                </a:extLst>
              </p:cNvPr>
              <p:cNvSpPr/>
              <p:nvPr/>
            </p:nvSpPr>
            <p:spPr>
              <a:xfrm>
                <a:off x="3164265" y="4880630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6"/>
                    </a:moveTo>
                    <a:lnTo>
                      <a:pt x="0" y="16574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0" name="Google Shape;1614;p33">
                <a:extLst>
                  <a:ext uri="{FF2B5EF4-FFF2-40B4-BE49-F238E27FC236}">
                    <a16:creationId xmlns:a16="http://schemas.microsoft.com/office/drawing/2014/main" id="{76088AAB-7CBA-C0ED-8DFE-7C1985F0A759}"/>
                  </a:ext>
                </a:extLst>
              </p:cNvPr>
              <p:cNvSpPr/>
              <p:nvPr/>
            </p:nvSpPr>
            <p:spPr>
              <a:xfrm>
                <a:off x="3164265" y="4904824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1" name="Google Shape;1615;p33">
                <a:extLst>
                  <a:ext uri="{FF2B5EF4-FFF2-40B4-BE49-F238E27FC236}">
                    <a16:creationId xmlns:a16="http://schemas.microsoft.com/office/drawing/2014/main" id="{4E4C26CE-F289-4750-F6FC-A67692FA0902}"/>
                  </a:ext>
                </a:extLst>
              </p:cNvPr>
              <p:cNvSpPr/>
              <p:nvPr/>
            </p:nvSpPr>
            <p:spPr>
              <a:xfrm>
                <a:off x="3164265" y="492901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2" name="Google Shape;1616;p33">
                <a:extLst>
                  <a:ext uri="{FF2B5EF4-FFF2-40B4-BE49-F238E27FC236}">
                    <a16:creationId xmlns:a16="http://schemas.microsoft.com/office/drawing/2014/main" id="{22C7FCF8-592A-FC8E-F449-62B591150B96}"/>
                  </a:ext>
                </a:extLst>
              </p:cNvPr>
              <p:cNvSpPr/>
              <p:nvPr/>
            </p:nvSpPr>
            <p:spPr>
              <a:xfrm>
                <a:off x="3184363" y="4868057"/>
                <a:ext cx="14382" cy="24860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860" extrusionOk="0">
                    <a:moveTo>
                      <a:pt x="14383" y="24860"/>
                    </a:moveTo>
                    <a:lnTo>
                      <a:pt x="0" y="16573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3" name="Google Shape;1617;p33">
                <a:extLst>
                  <a:ext uri="{FF2B5EF4-FFF2-40B4-BE49-F238E27FC236}">
                    <a16:creationId xmlns:a16="http://schemas.microsoft.com/office/drawing/2014/main" id="{4A099469-20A3-CA44-41BB-3136B891087B}"/>
                  </a:ext>
                </a:extLst>
              </p:cNvPr>
              <p:cNvSpPr/>
              <p:nvPr/>
            </p:nvSpPr>
            <p:spPr>
              <a:xfrm>
                <a:off x="3184363" y="4892156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5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382"/>
                    </a:lnTo>
                    <a:lnTo>
                      <a:pt x="14383" y="24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4" name="Google Shape;1618;p33">
                <a:extLst>
                  <a:ext uri="{FF2B5EF4-FFF2-40B4-BE49-F238E27FC236}">
                    <a16:creationId xmlns:a16="http://schemas.microsoft.com/office/drawing/2014/main" id="{39E3DE13-AA23-DAF0-420B-63C66DAF42A1}"/>
                  </a:ext>
                </a:extLst>
              </p:cNvPr>
              <p:cNvSpPr/>
              <p:nvPr/>
            </p:nvSpPr>
            <p:spPr>
              <a:xfrm>
                <a:off x="3184363" y="4916349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6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382"/>
                    </a:lnTo>
                    <a:lnTo>
                      <a:pt x="14383" y="249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5" name="Google Shape;1619;p33">
                <a:extLst>
                  <a:ext uri="{FF2B5EF4-FFF2-40B4-BE49-F238E27FC236}">
                    <a16:creationId xmlns:a16="http://schemas.microsoft.com/office/drawing/2014/main" id="{3FFC883E-D275-665A-DFE9-C4CCD22F5D79}"/>
                  </a:ext>
                </a:extLst>
              </p:cNvPr>
              <p:cNvSpPr/>
              <p:nvPr/>
            </p:nvSpPr>
            <p:spPr>
              <a:xfrm>
                <a:off x="3184363" y="4940542"/>
                <a:ext cx="14382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24955" extrusionOk="0">
                    <a:moveTo>
                      <a:pt x="14383" y="24955"/>
                    </a:moveTo>
                    <a:lnTo>
                      <a:pt x="0" y="16669"/>
                    </a:lnTo>
                    <a:lnTo>
                      <a:pt x="0" y="0"/>
                    </a:lnTo>
                    <a:lnTo>
                      <a:pt x="14383" y="8287"/>
                    </a:lnTo>
                    <a:lnTo>
                      <a:pt x="14383" y="249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5" name="Google Shape;1620;p33">
              <a:extLst>
                <a:ext uri="{FF2B5EF4-FFF2-40B4-BE49-F238E27FC236}">
                  <a16:creationId xmlns:a16="http://schemas.microsoft.com/office/drawing/2014/main" id="{9E335876-5ED4-A810-C9D1-B871C56CD2F7}"/>
                </a:ext>
              </a:extLst>
            </p:cNvPr>
            <p:cNvGrpSpPr/>
            <p:nvPr/>
          </p:nvGrpSpPr>
          <p:grpSpPr>
            <a:xfrm>
              <a:off x="8044545" y="1345289"/>
              <a:ext cx="216315" cy="261669"/>
              <a:chOff x="3176076" y="4774236"/>
              <a:chExt cx="77247" cy="93440"/>
            </a:xfrm>
          </p:grpSpPr>
          <p:sp>
            <p:nvSpPr>
              <p:cNvPr id="5664" name="Google Shape;1621;p33">
                <a:extLst>
                  <a:ext uri="{FF2B5EF4-FFF2-40B4-BE49-F238E27FC236}">
                    <a16:creationId xmlns:a16="http://schemas.microsoft.com/office/drawing/2014/main" id="{437030BF-8281-7C3E-9380-3B1689A1B12B}"/>
                  </a:ext>
                </a:extLst>
              </p:cNvPr>
              <p:cNvSpPr/>
              <p:nvPr/>
            </p:nvSpPr>
            <p:spPr>
              <a:xfrm>
                <a:off x="3176076" y="4774236"/>
                <a:ext cx="77247" cy="93440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93440" extrusionOk="0">
                    <a:moveTo>
                      <a:pt x="77248" y="93440"/>
                    </a:moveTo>
                    <a:lnTo>
                      <a:pt x="0" y="48863"/>
                    </a:lnTo>
                    <a:lnTo>
                      <a:pt x="0" y="0"/>
                    </a:lnTo>
                    <a:lnTo>
                      <a:pt x="77248" y="44577"/>
                    </a:lnTo>
                    <a:lnTo>
                      <a:pt x="77248" y="934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5" name="Google Shape;1622;p33">
                <a:extLst>
                  <a:ext uri="{FF2B5EF4-FFF2-40B4-BE49-F238E27FC236}">
                    <a16:creationId xmlns:a16="http://schemas.microsoft.com/office/drawing/2014/main" id="{391B3B58-4C6A-1583-FBEF-8FCC8165BE42}"/>
                  </a:ext>
                </a:extLst>
              </p:cNvPr>
              <p:cNvSpPr/>
              <p:nvPr/>
            </p:nvSpPr>
            <p:spPr>
              <a:xfrm>
                <a:off x="3182649" y="4806716"/>
                <a:ext cx="64198" cy="45624"/>
              </a:xfrm>
              <a:custGeom>
                <a:avLst/>
                <a:gdLst/>
                <a:ahLst/>
                <a:cxnLst/>
                <a:rect l="l" t="t" r="r" b="b"/>
                <a:pathLst>
                  <a:path w="64198" h="45624" extrusionOk="0">
                    <a:moveTo>
                      <a:pt x="64198" y="45625"/>
                    </a:moveTo>
                    <a:lnTo>
                      <a:pt x="0" y="8572"/>
                    </a:lnTo>
                    <a:lnTo>
                      <a:pt x="0" y="0"/>
                    </a:lnTo>
                    <a:lnTo>
                      <a:pt x="64198" y="37052"/>
                    </a:lnTo>
                    <a:lnTo>
                      <a:pt x="64198" y="4562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6" name="Google Shape;1623;p33">
                <a:extLst>
                  <a:ext uri="{FF2B5EF4-FFF2-40B4-BE49-F238E27FC236}">
                    <a16:creationId xmlns:a16="http://schemas.microsoft.com/office/drawing/2014/main" id="{43F4C5CD-5E60-04F1-F54B-2D7519845581}"/>
                  </a:ext>
                </a:extLst>
              </p:cNvPr>
              <p:cNvSpPr/>
              <p:nvPr/>
            </p:nvSpPr>
            <p:spPr>
              <a:xfrm>
                <a:off x="3182649" y="4791000"/>
                <a:ext cx="64198" cy="45624"/>
              </a:xfrm>
              <a:custGeom>
                <a:avLst/>
                <a:gdLst/>
                <a:ahLst/>
                <a:cxnLst/>
                <a:rect l="l" t="t" r="r" b="b"/>
                <a:pathLst>
                  <a:path w="64198" h="45624" extrusionOk="0">
                    <a:moveTo>
                      <a:pt x="64198" y="45625"/>
                    </a:moveTo>
                    <a:lnTo>
                      <a:pt x="0" y="8572"/>
                    </a:lnTo>
                    <a:lnTo>
                      <a:pt x="0" y="0"/>
                    </a:lnTo>
                    <a:lnTo>
                      <a:pt x="64198" y="37052"/>
                    </a:lnTo>
                    <a:lnTo>
                      <a:pt x="64198" y="456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6" name="Google Shape;1624;p33">
              <a:extLst>
                <a:ext uri="{FF2B5EF4-FFF2-40B4-BE49-F238E27FC236}">
                  <a16:creationId xmlns:a16="http://schemas.microsoft.com/office/drawing/2014/main" id="{FE83C826-3D0D-2AC2-381F-C972864CC009}"/>
                </a:ext>
              </a:extLst>
            </p:cNvPr>
            <p:cNvGrpSpPr/>
            <p:nvPr/>
          </p:nvGrpSpPr>
          <p:grpSpPr>
            <a:xfrm>
              <a:off x="7110197" y="1080153"/>
              <a:ext cx="201644" cy="343559"/>
              <a:chOff x="2842416" y="4679558"/>
              <a:chExt cx="72008" cy="122682"/>
            </a:xfrm>
          </p:grpSpPr>
          <p:sp>
            <p:nvSpPr>
              <p:cNvPr id="5657" name="Google Shape;1625;p33">
                <a:extLst>
                  <a:ext uri="{FF2B5EF4-FFF2-40B4-BE49-F238E27FC236}">
                    <a16:creationId xmlns:a16="http://schemas.microsoft.com/office/drawing/2014/main" id="{D38FC32E-EE9B-8BBE-3F2C-5921B4B6E52C}"/>
                  </a:ext>
                </a:extLst>
              </p:cNvPr>
              <p:cNvSpPr/>
              <p:nvPr/>
            </p:nvSpPr>
            <p:spPr>
              <a:xfrm>
                <a:off x="2842416" y="4679558"/>
                <a:ext cx="72008" cy="122682"/>
              </a:xfrm>
              <a:custGeom>
                <a:avLst/>
                <a:gdLst/>
                <a:ahLst/>
                <a:cxnLst/>
                <a:rect l="l" t="t" r="r" b="b"/>
                <a:pathLst>
                  <a:path w="72008" h="122682" extrusionOk="0">
                    <a:moveTo>
                      <a:pt x="72009" y="122682"/>
                    </a:moveTo>
                    <a:lnTo>
                      <a:pt x="0" y="81153"/>
                    </a:lnTo>
                    <a:lnTo>
                      <a:pt x="0" y="0"/>
                    </a:lnTo>
                    <a:lnTo>
                      <a:pt x="72009" y="41529"/>
                    </a:lnTo>
                    <a:lnTo>
                      <a:pt x="72009" y="1226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8" name="Google Shape;1626;p33">
                <a:extLst>
                  <a:ext uri="{FF2B5EF4-FFF2-40B4-BE49-F238E27FC236}">
                    <a16:creationId xmlns:a16="http://schemas.microsoft.com/office/drawing/2014/main" id="{056C97D6-B01B-F838-F902-49F2BAAFB1F6}"/>
                  </a:ext>
                </a:extLst>
              </p:cNvPr>
              <p:cNvSpPr/>
              <p:nvPr/>
            </p:nvSpPr>
            <p:spPr>
              <a:xfrm>
                <a:off x="2847368" y="4691940"/>
                <a:ext cx="62198" cy="56578"/>
              </a:xfrm>
              <a:custGeom>
                <a:avLst/>
                <a:gdLst/>
                <a:ahLst/>
                <a:cxnLst/>
                <a:rect l="l" t="t" r="r" b="b"/>
                <a:pathLst>
                  <a:path w="62198" h="56578" extrusionOk="0">
                    <a:moveTo>
                      <a:pt x="62198" y="56579"/>
                    </a:moveTo>
                    <a:lnTo>
                      <a:pt x="0" y="20669"/>
                    </a:lnTo>
                    <a:lnTo>
                      <a:pt x="0" y="0"/>
                    </a:lnTo>
                    <a:lnTo>
                      <a:pt x="62198" y="35909"/>
                    </a:lnTo>
                    <a:lnTo>
                      <a:pt x="62198" y="5657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9" name="Google Shape;1627;p33">
                <a:extLst>
                  <a:ext uri="{FF2B5EF4-FFF2-40B4-BE49-F238E27FC236}">
                    <a16:creationId xmlns:a16="http://schemas.microsoft.com/office/drawing/2014/main" id="{338F9326-F18F-24B7-781F-CB566F76776B}"/>
                  </a:ext>
                </a:extLst>
              </p:cNvPr>
              <p:cNvSpPr/>
              <p:nvPr/>
            </p:nvSpPr>
            <p:spPr>
              <a:xfrm>
                <a:off x="2847368" y="4727380"/>
                <a:ext cx="29241" cy="37801"/>
              </a:xfrm>
              <a:custGeom>
                <a:avLst/>
                <a:gdLst/>
                <a:ahLst/>
                <a:cxnLst/>
                <a:rect l="l" t="t" r="r" b="b"/>
                <a:pathLst>
                  <a:path w="29241" h="37801" extrusionOk="0">
                    <a:moveTo>
                      <a:pt x="29242" y="27330"/>
                    </a:moveTo>
                    <a:cubicBezTo>
                      <a:pt x="29242" y="36665"/>
                      <a:pt x="22670" y="40475"/>
                      <a:pt x="14573" y="35807"/>
                    </a:cubicBezTo>
                    <a:cubicBezTo>
                      <a:pt x="6477" y="31140"/>
                      <a:pt x="0" y="19806"/>
                      <a:pt x="0" y="10471"/>
                    </a:cubicBezTo>
                    <a:cubicBezTo>
                      <a:pt x="0" y="1136"/>
                      <a:pt x="6572" y="-2674"/>
                      <a:pt x="14573" y="1994"/>
                    </a:cubicBezTo>
                    <a:cubicBezTo>
                      <a:pt x="22670" y="6661"/>
                      <a:pt x="29242" y="17996"/>
                      <a:pt x="29242" y="273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0" name="Google Shape;1628;p33">
                <a:extLst>
                  <a:ext uri="{FF2B5EF4-FFF2-40B4-BE49-F238E27FC236}">
                    <a16:creationId xmlns:a16="http://schemas.microsoft.com/office/drawing/2014/main" id="{7D6F042D-44D1-CD8B-5465-E58B04B38172}"/>
                  </a:ext>
                </a:extLst>
              </p:cNvPr>
              <p:cNvSpPr/>
              <p:nvPr/>
            </p:nvSpPr>
            <p:spPr>
              <a:xfrm>
                <a:off x="2881182" y="4760520"/>
                <a:ext cx="10953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20002" extrusionOk="0">
                    <a:moveTo>
                      <a:pt x="10954" y="20003"/>
                    </a:moveTo>
                    <a:lnTo>
                      <a:pt x="0" y="13621"/>
                    </a:lnTo>
                    <a:lnTo>
                      <a:pt x="0" y="0"/>
                    </a:lnTo>
                    <a:lnTo>
                      <a:pt x="10954" y="6382"/>
                    </a:lnTo>
                    <a:lnTo>
                      <a:pt x="10954" y="2000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1" name="Google Shape;1629;p33">
                <a:extLst>
                  <a:ext uri="{FF2B5EF4-FFF2-40B4-BE49-F238E27FC236}">
                    <a16:creationId xmlns:a16="http://schemas.microsoft.com/office/drawing/2014/main" id="{03DB7270-4301-9C87-3A85-25C77CE9A5E2}"/>
                  </a:ext>
                </a:extLst>
              </p:cNvPr>
              <p:cNvSpPr/>
              <p:nvPr/>
            </p:nvSpPr>
            <p:spPr>
              <a:xfrm>
                <a:off x="2881182" y="4740899"/>
                <a:ext cx="10953" cy="19907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9907" extrusionOk="0">
                    <a:moveTo>
                      <a:pt x="10954" y="19907"/>
                    </a:moveTo>
                    <a:lnTo>
                      <a:pt x="0" y="13621"/>
                    </a:lnTo>
                    <a:lnTo>
                      <a:pt x="0" y="0"/>
                    </a:lnTo>
                    <a:lnTo>
                      <a:pt x="10954" y="6287"/>
                    </a:lnTo>
                    <a:lnTo>
                      <a:pt x="10954" y="199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2" name="Google Shape;1630;p33">
                <a:extLst>
                  <a:ext uri="{FF2B5EF4-FFF2-40B4-BE49-F238E27FC236}">
                    <a16:creationId xmlns:a16="http://schemas.microsoft.com/office/drawing/2014/main" id="{B2E19AF9-E7B1-53B6-939A-8786447245BA}"/>
                  </a:ext>
                </a:extLst>
              </p:cNvPr>
              <p:cNvSpPr/>
              <p:nvPr/>
            </p:nvSpPr>
            <p:spPr>
              <a:xfrm>
                <a:off x="2898518" y="4770617"/>
                <a:ext cx="11049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20002" extrusionOk="0">
                    <a:moveTo>
                      <a:pt x="11049" y="20003"/>
                    </a:moveTo>
                    <a:lnTo>
                      <a:pt x="95" y="13621"/>
                    </a:lnTo>
                    <a:lnTo>
                      <a:pt x="0" y="0"/>
                    </a:lnTo>
                    <a:lnTo>
                      <a:pt x="11049" y="6382"/>
                    </a:lnTo>
                    <a:lnTo>
                      <a:pt x="11049" y="200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3" name="Google Shape;1631;p33">
                <a:extLst>
                  <a:ext uri="{FF2B5EF4-FFF2-40B4-BE49-F238E27FC236}">
                    <a16:creationId xmlns:a16="http://schemas.microsoft.com/office/drawing/2014/main" id="{38F5F94D-5F3A-6A70-3E62-F480F154909C}"/>
                  </a:ext>
                </a:extLst>
              </p:cNvPr>
              <p:cNvSpPr/>
              <p:nvPr/>
            </p:nvSpPr>
            <p:spPr>
              <a:xfrm>
                <a:off x="2898518" y="4750995"/>
                <a:ext cx="11049" cy="19907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9907" extrusionOk="0">
                    <a:moveTo>
                      <a:pt x="11049" y="19907"/>
                    </a:moveTo>
                    <a:lnTo>
                      <a:pt x="95" y="13621"/>
                    </a:lnTo>
                    <a:lnTo>
                      <a:pt x="0" y="0"/>
                    </a:lnTo>
                    <a:lnTo>
                      <a:pt x="11049" y="6287"/>
                    </a:lnTo>
                    <a:lnTo>
                      <a:pt x="11049" y="199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7" name="Google Shape;1632;p33">
              <a:extLst>
                <a:ext uri="{FF2B5EF4-FFF2-40B4-BE49-F238E27FC236}">
                  <a16:creationId xmlns:a16="http://schemas.microsoft.com/office/drawing/2014/main" id="{6B41E18B-0AC3-1A09-0115-A78E20C172AD}"/>
                </a:ext>
              </a:extLst>
            </p:cNvPr>
            <p:cNvGrpSpPr/>
            <p:nvPr/>
          </p:nvGrpSpPr>
          <p:grpSpPr>
            <a:xfrm>
              <a:off x="7737005" y="2929447"/>
              <a:ext cx="361152" cy="246178"/>
              <a:chOff x="3066252" y="5339926"/>
              <a:chExt cx="128969" cy="87908"/>
            </a:xfrm>
          </p:grpSpPr>
          <p:sp>
            <p:nvSpPr>
              <p:cNvPr id="5638" name="Google Shape;1633;p33">
                <a:extLst>
                  <a:ext uri="{FF2B5EF4-FFF2-40B4-BE49-F238E27FC236}">
                    <a16:creationId xmlns:a16="http://schemas.microsoft.com/office/drawing/2014/main" id="{97478ADB-DB8A-C759-C43F-BF8696789BB1}"/>
                  </a:ext>
                </a:extLst>
              </p:cNvPr>
              <p:cNvSpPr/>
              <p:nvPr/>
            </p:nvSpPr>
            <p:spPr>
              <a:xfrm>
                <a:off x="3066252" y="5399171"/>
                <a:ext cx="41244" cy="28663"/>
              </a:xfrm>
              <a:custGeom>
                <a:avLst/>
                <a:gdLst/>
                <a:ahLst/>
                <a:cxnLst/>
                <a:rect l="l" t="t" r="r" b="b"/>
                <a:pathLst>
                  <a:path w="41244" h="28663" extrusionOk="0">
                    <a:moveTo>
                      <a:pt x="41245" y="19241"/>
                    </a:moveTo>
                    <a:lnTo>
                      <a:pt x="1240" y="0"/>
                    </a:lnTo>
                    <a:cubicBezTo>
                      <a:pt x="-94" y="4572"/>
                      <a:pt x="1" y="8668"/>
                      <a:pt x="1" y="8668"/>
                    </a:cubicBezTo>
                    <a:lnTo>
                      <a:pt x="1" y="8668"/>
                    </a:lnTo>
                    <a:cubicBezTo>
                      <a:pt x="192" y="13716"/>
                      <a:pt x="3621" y="18764"/>
                      <a:pt x="10384" y="22670"/>
                    </a:cubicBezTo>
                    <a:cubicBezTo>
                      <a:pt x="18861" y="27527"/>
                      <a:pt x="30481" y="29432"/>
                      <a:pt x="41245" y="28385"/>
                    </a:cubicBezTo>
                    <a:lnTo>
                      <a:pt x="41245" y="192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9" name="Google Shape;1634;p33">
                <a:extLst>
                  <a:ext uri="{FF2B5EF4-FFF2-40B4-BE49-F238E27FC236}">
                    <a16:creationId xmlns:a16="http://schemas.microsoft.com/office/drawing/2014/main" id="{1B86D4FB-47CB-AE96-234D-073864CD9C35}"/>
                  </a:ext>
                </a:extLst>
              </p:cNvPr>
              <p:cNvSpPr/>
              <p:nvPr/>
            </p:nvSpPr>
            <p:spPr>
              <a:xfrm>
                <a:off x="3066825" y="5339926"/>
                <a:ext cx="106108" cy="80676"/>
              </a:xfrm>
              <a:custGeom>
                <a:avLst/>
                <a:gdLst/>
                <a:ahLst/>
                <a:cxnLst/>
                <a:rect l="l" t="t" r="r" b="b"/>
                <a:pathLst>
                  <a:path w="106108" h="80676" extrusionOk="0">
                    <a:moveTo>
                      <a:pt x="80963" y="17336"/>
                    </a:moveTo>
                    <a:lnTo>
                      <a:pt x="106108" y="9335"/>
                    </a:lnTo>
                    <a:lnTo>
                      <a:pt x="85630" y="0"/>
                    </a:lnTo>
                    <a:cubicBezTo>
                      <a:pt x="83153" y="191"/>
                      <a:pt x="80772" y="476"/>
                      <a:pt x="78486" y="857"/>
                    </a:cubicBezTo>
                    <a:cubicBezTo>
                      <a:pt x="16573" y="9430"/>
                      <a:pt x="0" y="53912"/>
                      <a:pt x="0" y="64103"/>
                    </a:cubicBezTo>
                    <a:lnTo>
                      <a:pt x="7906" y="80677"/>
                    </a:lnTo>
                    <a:cubicBezTo>
                      <a:pt x="16859" y="61341"/>
                      <a:pt x="34957" y="43910"/>
                      <a:pt x="34957" y="43910"/>
                    </a:cubicBezTo>
                    <a:lnTo>
                      <a:pt x="81058" y="173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0" name="Google Shape;1635;p33">
                <a:extLst>
                  <a:ext uri="{FF2B5EF4-FFF2-40B4-BE49-F238E27FC236}">
                    <a16:creationId xmlns:a16="http://schemas.microsoft.com/office/drawing/2014/main" id="{641CB1B5-50EF-DF79-1FB0-BCBB62AD3C28}"/>
                  </a:ext>
                </a:extLst>
              </p:cNvPr>
              <p:cNvSpPr/>
              <p:nvPr/>
            </p:nvSpPr>
            <p:spPr>
              <a:xfrm>
                <a:off x="3146549" y="5349260"/>
                <a:ext cx="2628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18573" extrusionOk="0">
                    <a:moveTo>
                      <a:pt x="19526" y="18574"/>
                    </a:moveTo>
                    <a:lnTo>
                      <a:pt x="26289" y="0"/>
                    </a:lnTo>
                    <a:cubicBezTo>
                      <a:pt x="16859" y="857"/>
                      <a:pt x="8001" y="2667"/>
                      <a:pt x="0" y="5144"/>
                    </a:cubicBezTo>
                    <a:lnTo>
                      <a:pt x="19431" y="185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41" name="Google Shape;1636;p33">
                <a:extLst>
                  <a:ext uri="{FF2B5EF4-FFF2-40B4-BE49-F238E27FC236}">
                    <a16:creationId xmlns:a16="http://schemas.microsoft.com/office/drawing/2014/main" id="{06DBBF10-DF3C-8B2A-7E1C-AF6E81EEEF6F}"/>
                  </a:ext>
                </a:extLst>
              </p:cNvPr>
              <p:cNvGrpSpPr/>
              <p:nvPr/>
            </p:nvGrpSpPr>
            <p:grpSpPr>
              <a:xfrm>
                <a:off x="3144072" y="5348540"/>
                <a:ext cx="21907" cy="25611"/>
                <a:chOff x="3144072" y="5348540"/>
                <a:chExt cx="21907" cy="25611"/>
              </a:xfrm>
            </p:grpSpPr>
            <p:sp>
              <p:nvSpPr>
                <p:cNvPr id="5654" name="Google Shape;1637;p33">
                  <a:extLst>
                    <a:ext uri="{FF2B5EF4-FFF2-40B4-BE49-F238E27FC236}">
                      <a16:creationId xmlns:a16="http://schemas.microsoft.com/office/drawing/2014/main" id="{630D31E5-D60B-EF10-2491-BC84D48975DA}"/>
                    </a:ext>
                  </a:extLst>
                </p:cNvPr>
                <p:cNvSpPr/>
                <p:nvPr/>
              </p:nvSpPr>
              <p:spPr>
                <a:xfrm>
                  <a:off x="3144072" y="5348540"/>
                  <a:ext cx="19335" cy="2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5" h="25008" extrusionOk="0">
                      <a:moveTo>
                        <a:pt x="19336" y="2816"/>
                      </a:moveTo>
                      <a:lnTo>
                        <a:pt x="15526" y="625"/>
                      </a:lnTo>
                      <a:lnTo>
                        <a:pt x="15526" y="625"/>
                      </a:lnTo>
                      <a:cubicBezTo>
                        <a:pt x="13907" y="-328"/>
                        <a:pt x="11621" y="-233"/>
                        <a:pt x="9049" y="1196"/>
                      </a:cubicBezTo>
                      <a:cubicBezTo>
                        <a:pt x="4001" y="4054"/>
                        <a:pt x="0" y="11102"/>
                        <a:pt x="0" y="16913"/>
                      </a:cubicBezTo>
                      <a:cubicBezTo>
                        <a:pt x="0" y="19960"/>
                        <a:pt x="1048" y="21961"/>
                        <a:pt x="2762" y="22913"/>
                      </a:cubicBezTo>
                      <a:lnTo>
                        <a:pt x="2762" y="22913"/>
                      </a:lnTo>
                      <a:lnTo>
                        <a:pt x="6477" y="25009"/>
                      </a:lnTo>
                      <a:lnTo>
                        <a:pt x="7715" y="22913"/>
                      </a:lnTo>
                      <a:cubicBezTo>
                        <a:pt x="7715" y="22913"/>
                        <a:pt x="8572" y="22532"/>
                        <a:pt x="9049" y="22247"/>
                      </a:cubicBezTo>
                      <a:cubicBezTo>
                        <a:pt x="14097" y="19294"/>
                        <a:pt x="18097" y="12341"/>
                        <a:pt x="18097" y="6530"/>
                      </a:cubicBezTo>
                      <a:cubicBezTo>
                        <a:pt x="18097" y="5959"/>
                        <a:pt x="18097" y="5483"/>
                        <a:pt x="18097" y="5006"/>
                      </a:cubicBezTo>
                      <a:lnTo>
                        <a:pt x="19336" y="28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5" name="Google Shape;1638;p33">
                  <a:extLst>
                    <a:ext uri="{FF2B5EF4-FFF2-40B4-BE49-F238E27FC236}">
                      <a16:creationId xmlns:a16="http://schemas.microsoft.com/office/drawing/2014/main" id="{6DC52AAF-DFB5-740E-A8C7-9A73A334E673}"/>
                    </a:ext>
                  </a:extLst>
                </p:cNvPr>
                <p:cNvSpPr/>
                <p:nvPr/>
              </p:nvSpPr>
              <p:spPr>
                <a:xfrm>
                  <a:off x="3144929" y="5349016"/>
                  <a:ext cx="17430" cy="2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30" h="23960" extrusionOk="0">
                      <a:moveTo>
                        <a:pt x="4572" y="23961"/>
                      </a:moveTo>
                      <a:cubicBezTo>
                        <a:pt x="2953" y="23009"/>
                        <a:pt x="2000" y="21008"/>
                        <a:pt x="2000" y="18151"/>
                      </a:cubicBezTo>
                      <a:cubicBezTo>
                        <a:pt x="2000" y="12340"/>
                        <a:pt x="6096" y="5292"/>
                        <a:pt x="11049" y="2435"/>
                      </a:cubicBezTo>
                      <a:cubicBezTo>
                        <a:pt x="13526" y="1006"/>
                        <a:pt x="15812" y="911"/>
                        <a:pt x="17431" y="1768"/>
                      </a:cubicBezTo>
                      <a:lnTo>
                        <a:pt x="15526" y="625"/>
                      </a:lnTo>
                      <a:cubicBezTo>
                        <a:pt x="13907" y="-328"/>
                        <a:pt x="11621" y="-232"/>
                        <a:pt x="9144" y="1196"/>
                      </a:cubicBezTo>
                      <a:cubicBezTo>
                        <a:pt x="4096" y="4054"/>
                        <a:pt x="0" y="11102"/>
                        <a:pt x="0" y="16913"/>
                      </a:cubicBezTo>
                      <a:cubicBezTo>
                        <a:pt x="0" y="19865"/>
                        <a:pt x="1048" y="21961"/>
                        <a:pt x="2762" y="22818"/>
                      </a:cubicBezTo>
                      <a:lnTo>
                        <a:pt x="2762" y="22818"/>
                      </a:lnTo>
                      <a:lnTo>
                        <a:pt x="4572" y="23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6" name="Google Shape;1639;p33">
                  <a:extLst>
                    <a:ext uri="{FF2B5EF4-FFF2-40B4-BE49-F238E27FC236}">
                      <a16:creationId xmlns:a16="http://schemas.microsoft.com/office/drawing/2014/main" id="{86C9DEA3-0F22-BB66-F1C0-E0DBB762D63B}"/>
                    </a:ext>
                  </a:extLst>
                </p:cNvPr>
                <p:cNvSpPr/>
                <p:nvPr/>
              </p:nvSpPr>
              <p:spPr>
                <a:xfrm>
                  <a:off x="3147787" y="5350699"/>
                  <a:ext cx="18192" cy="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2" h="23452" extrusionOk="0">
                      <a:moveTo>
                        <a:pt x="18193" y="6466"/>
                      </a:moveTo>
                      <a:cubicBezTo>
                        <a:pt x="18193" y="12277"/>
                        <a:pt x="14097" y="19230"/>
                        <a:pt x="9049" y="22183"/>
                      </a:cubicBezTo>
                      <a:cubicBezTo>
                        <a:pt x="4096" y="25136"/>
                        <a:pt x="0" y="22754"/>
                        <a:pt x="0" y="16944"/>
                      </a:cubicBezTo>
                      <a:cubicBezTo>
                        <a:pt x="0" y="11134"/>
                        <a:pt x="4096" y="4085"/>
                        <a:pt x="9049" y="1228"/>
                      </a:cubicBezTo>
                      <a:cubicBezTo>
                        <a:pt x="14097" y="-1630"/>
                        <a:pt x="18193" y="656"/>
                        <a:pt x="18193" y="646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42" name="Google Shape;1640;p33">
                <a:extLst>
                  <a:ext uri="{FF2B5EF4-FFF2-40B4-BE49-F238E27FC236}">
                    <a16:creationId xmlns:a16="http://schemas.microsoft.com/office/drawing/2014/main" id="{CD457495-E5F2-2C94-5DCD-09EF8637F0A1}"/>
                  </a:ext>
                </a:extLst>
              </p:cNvPr>
              <p:cNvSpPr/>
              <p:nvPr/>
            </p:nvSpPr>
            <p:spPr>
              <a:xfrm>
                <a:off x="3074635" y="5354404"/>
                <a:ext cx="76104" cy="68579"/>
              </a:xfrm>
              <a:custGeom>
                <a:avLst/>
                <a:gdLst/>
                <a:ahLst/>
                <a:cxnLst/>
                <a:rect l="l" t="t" r="r" b="b"/>
                <a:pathLst>
                  <a:path w="76104" h="68579" extrusionOk="0">
                    <a:moveTo>
                      <a:pt x="76105" y="2381"/>
                    </a:moveTo>
                    <a:lnTo>
                      <a:pt x="71914" y="0"/>
                    </a:lnTo>
                    <a:cubicBezTo>
                      <a:pt x="63055" y="2762"/>
                      <a:pt x="55054" y="6382"/>
                      <a:pt x="47911" y="10478"/>
                    </a:cubicBezTo>
                    <a:lnTo>
                      <a:pt x="47911" y="10478"/>
                    </a:lnTo>
                    <a:cubicBezTo>
                      <a:pt x="14383" y="28956"/>
                      <a:pt x="0" y="58864"/>
                      <a:pt x="0" y="66199"/>
                    </a:cubicBezTo>
                    <a:lnTo>
                      <a:pt x="4096" y="68580"/>
                    </a:lnTo>
                    <a:lnTo>
                      <a:pt x="76009" y="23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3" name="Google Shape;1641;p33">
                <a:extLst>
                  <a:ext uri="{FF2B5EF4-FFF2-40B4-BE49-F238E27FC236}">
                    <a16:creationId xmlns:a16="http://schemas.microsoft.com/office/drawing/2014/main" id="{579D5338-F7FC-809A-A460-BE848E1C0934}"/>
                  </a:ext>
                </a:extLst>
              </p:cNvPr>
              <p:cNvSpPr/>
              <p:nvPr/>
            </p:nvSpPr>
            <p:spPr>
              <a:xfrm>
                <a:off x="3078804" y="5351642"/>
                <a:ext cx="114322" cy="75818"/>
              </a:xfrm>
              <a:custGeom>
                <a:avLst/>
                <a:gdLst/>
                <a:ahLst/>
                <a:cxnLst/>
                <a:rect l="l" t="t" r="r" b="b"/>
                <a:pathLst>
                  <a:path w="114322" h="75818" extrusionOk="0">
                    <a:moveTo>
                      <a:pt x="114322" y="11811"/>
                    </a:moveTo>
                    <a:lnTo>
                      <a:pt x="98225" y="0"/>
                    </a:lnTo>
                    <a:cubicBezTo>
                      <a:pt x="28978" y="6477"/>
                      <a:pt x="-930" y="61055"/>
                      <a:pt x="22" y="71342"/>
                    </a:cubicBezTo>
                    <a:lnTo>
                      <a:pt x="28692" y="75819"/>
                    </a:lnTo>
                    <a:lnTo>
                      <a:pt x="114322" y="118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4" name="Google Shape;1642;p33">
                <a:extLst>
                  <a:ext uri="{FF2B5EF4-FFF2-40B4-BE49-F238E27FC236}">
                    <a16:creationId xmlns:a16="http://schemas.microsoft.com/office/drawing/2014/main" id="{E68E9BF7-7E2D-618F-0594-3CF298F09789}"/>
                  </a:ext>
                </a:extLst>
              </p:cNvPr>
              <p:cNvSpPr/>
              <p:nvPr/>
            </p:nvSpPr>
            <p:spPr>
              <a:xfrm>
                <a:off x="3107496" y="5370864"/>
                <a:ext cx="87630" cy="56691"/>
              </a:xfrm>
              <a:custGeom>
                <a:avLst/>
                <a:gdLst/>
                <a:ahLst/>
                <a:cxnLst/>
                <a:rect l="l" t="t" r="r" b="b"/>
                <a:pathLst>
                  <a:path w="87630" h="56691" extrusionOk="0">
                    <a:moveTo>
                      <a:pt x="61627" y="17"/>
                    </a:moveTo>
                    <a:cubicBezTo>
                      <a:pt x="44387" y="1256"/>
                      <a:pt x="22765" y="17639"/>
                      <a:pt x="22765" y="17639"/>
                    </a:cubicBezTo>
                    <a:cubicBezTo>
                      <a:pt x="5715" y="32974"/>
                      <a:pt x="0" y="50691"/>
                      <a:pt x="0" y="56691"/>
                    </a:cubicBezTo>
                    <a:lnTo>
                      <a:pt x="0" y="56691"/>
                    </a:lnTo>
                    <a:lnTo>
                      <a:pt x="0" y="56691"/>
                    </a:lnTo>
                    <a:cubicBezTo>
                      <a:pt x="6668" y="56025"/>
                      <a:pt x="13049" y="54215"/>
                      <a:pt x="18193" y="51167"/>
                    </a:cubicBezTo>
                    <a:lnTo>
                      <a:pt x="84011" y="13162"/>
                    </a:lnTo>
                    <a:lnTo>
                      <a:pt x="87630" y="1256"/>
                    </a:lnTo>
                    <a:cubicBezTo>
                      <a:pt x="87630" y="1256"/>
                      <a:pt x="68675" y="-173"/>
                      <a:pt x="6153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5" name="Google Shape;1643;p33">
                <a:extLst>
                  <a:ext uri="{FF2B5EF4-FFF2-40B4-BE49-F238E27FC236}">
                    <a16:creationId xmlns:a16="http://schemas.microsoft.com/office/drawing/2014/main" id="{AE2CFDCC-284E-6665-982A-13177A4FE134}"/>
                  </a:ext>
                </a:extLst>
              </p:cNvPr>
              <p:cNvSpPr/>
              <p:nvPr/>
            </p:nvSpPr>
            <p:spPr>
              <a:xfrm>
                <a:off x="3130261" y="5363548"/>
                <a:ext cx="6496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64960" h="25050" extrusionOk="0">
                    <a:moveTo>
                      <a:pt x="64960" y="8668"/>
                    </a:moveTo>
                    <a:lnTo>
                      <a:pt x="62865" y="0"/>
                    </a:lnTo>
                    <a:cubicBezTo>
                      <a:pt x="33242" y="2572"/>
                      <a:pt x="13240" y="13145"/>
                      <a:pt x="0" y="25051"/>
                    </a:cubicBezTo>
                    <a:cubicBezTo>
                      <a:pt x="0" y="25051"/>
                      <a:pt x="17621" y="11716"/>
                      <a:pt x="64960" y="8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46" name="Google Shape;1644;p33">
                <a:extLst>
                  <a:ext uri="{FF2B5EF4-FFF2-40B4-BE49-F238E27FC236}">
                    <a16:creationId xmlns:a16="http://schemas.microsoft.com/office/drawing/2014/main" id="{234B91A6-5AA0-A83B-FB1E-F8C13407E0C1}"/>
                  </a:ext>
                </a:extLst>
              </p:cNvPr>
              <p:cNvGrpSpPr/>
              <p:nvPr/>
            </p:nvGrpSpPr>
            <p:grpSpPr>
              <a:xfrm>
                <a:off x="3159503" y="5374406"/>
                <a:ext cx="15715" cy="8572"/>
                <a:chOff x="3159503" y="5374406"/>
                <a:chExt cx="15715" cy="8572"/>
              </a:xfrm>
            </p:grpSpPr>
            <p:sp>
              <p:nvSpPr>
                <p:cNvPr id="5651" name="Google Shape;1645;p33">
                  <a:extLst>
                    <a:ext uri="{FF2B5EF4-FFF2-40B4-BE49-F238E27FC236}">
                      <a16:creationId xmlns:a16="http://schemas.microsoft.com/office/drawing/2014/main" id="{AAD260B7-14BE-6D72-A420-D01E081B1ABC}"/>
                    </a:ext>
                  </a:extLst>
                </p:cNvPr>
                <p:cNvSpPr/>
                <p:nvPr/>
              </p:nvSpPr>
              <p:spPr>
                <a:xfrm>
                  <a:off x="3159503" y="5377168"/>
                  <a:ext cx="3048" cy="5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" h="5810" extrusionOk="0">
                      <a:moveTo>
                        <a:pt x="0" y="5239"/>
                      </a:moveTo>
                      <a:lnTo>
                        <a:pt x="953" y="5810"/>
                      </a:lnTo>
                      <a:lnTo>
                        <a:pt x="3048" y="1619"/>
                      </a:lnTo>
                      <a:lnTo>
                        <a:pt x="2096" y="286"/>
                      </a:lnTo>
                      <a:lnTo>
                        <a:pt x="191" y="0"/>
                      </a:lnTo>
                      <a:lnTo>
                        <a:pt x="0" y="523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2" name="Google Shape;1646;p33">
                  <a:extLst>
                    <a:ext uri="{FF2B5EF4-FFF2-40B4-BE49-F238E27FC236}">
                      <a16:creationId xmlns:a16="http://schemas.microsoft.com/office/drawing/2014/main" id="{28C25847-B653-729E-E495-341B338CF0FA}"/>
                    </a:ext>
                  </a:extLst>
                </p:cNvPr>
                <p:cNvSpPr/>
                <p:nvPr/>
              </p:nvSpPr>
              <p:spPr>
                <a:xfrm>
                  <a:off x="3159598" y="5374406"/>
                  <a:ext cx="15525" cy="3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3714" extrusionOk="0">
                      <a:moveTo>
                        <a:pt x="1714" y="3715"/>
                      </a:moveTo>
                      <a:lnTo>
                        <a:pt x="12478" y="3143"/>
                      </a:lnTo>
                      <a:lnTo>
                        <a:pt x="15526" y="952"/>
                      </a:lnTo>
                      <a:lnTo>
                        <a:pt x="13906" y="0"/>
                      </a:lnTo>
                      <a:cubicBezTo>
                        <a:pt x="8763" y="762"/>
                        <a:pt x="4191" y="1714"/>
                        <a:pt x="0" y="2667"/>
                      </a:cubicBezTo>
                      <a:lnTo>
                        <a:pt x="1619" y="361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3" name="Google Shape;1647;p33">
                  <a:extLst>
                    <a:ext uri="{FF2B5EF4-FFF2-40B4-BE49-F238E27FC236}">
                      <a16:creationId xmlns:a16="http://schemas.microsoft.com/office/drawing/2014/main" id="{F97B4224-836A-E8E9-8D50-4F1D1B5D5D4B}"/>
                    </a:ext>
                  </a:extLst>
                </p:cNvPr>
                <p:cNvSpPr/>
                <p:nvPr/>
              </p:nvSpPr>
              <p:spPr>
                <a:xfrm>
                  <a:off x="3160455" y="5375454"/>
                  <a:ext cx="14763" cy="7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3" h="7524" extrusionOk="0">
                      <a:moveTo>
                        <a:pt x="0" y="7525"/>
                      </a:moveTo>
                      <a:cubicBezTo>
                        <a:pt x="4858" y="6953"/>
                        <a:pt x="9430" y="6572"/>
                        <a:pt x="13430" y="6287"/>
                      </a:cubicBezTo>
                      <a:lnTo>
                        <a:pt x="14764" y="0"/>
                      </a:lnTo>
                      <a:cubicBezTo>
                        <a:pt x="9620" y="762"/>
                        <a:pt x="5048" y="1714"/>
                        <a:pt x="953" y="2667"/>
                      </a:cubicBezTo>
                      <a:lnTo>
                        <a:pt x="0" y="75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7" name="Google Shape;1648;p33">
                <a:extLst>
                  <a:ext uri="{FF2B5EF4-FFF2-40B4-BE49-F238E27FC236}">
                    <a16:creationId xmlns:a16="http://schemas.microsoft.com/office/drawing/2014/main" id="{52909B57-C2D6-19A9-9677-C9446D95B00B}"/>
                  </a:ext>
                </a:extLst>
              </p:cNvPr>
              <p:cNvGrpSpPr/>
              <p:nvPr/>
            </p:nvGrpSpPr>
            <p:grpSpPr>
              <a:xfrm>
                <a:off x="3150263" y="5377264"/>
                <a:ext cx="10287" cy="6858"/>
                <a:chOff x="3150263" y="5377264"/>
                <a:chExt cx="10287" cy="6858"/>
              </a:xfrm>
            </p:grpSpPr>
            <p:sp>
              <p:nvSpPr>
                <p:cNvPr id="5648" name="Google Shape;1649;p33">
                  <a:extLst>
                    <a:ext uri="{FF2B5EF4-FFF2-40B4-BE49-F238E27FC236}">
                      <a16:creationId xmlns:a16="http://schemas.microsoft.com/office/drawing/2014/main" id="{27454F51-6244-B25C-EE38-89E210E610CB}"/>
                    </a:ext>
                  </a:extLst>
                </p:cNvPr>
                <p:cNvSpPr/>
                <p:nvPr/>
              </p:nvSpPr>
              <p:spPr>
                <a:xfrm>
                  <a:off x="3150263" y="5379550"/>
                  <a:ext cx="2095" cy="4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5" h="4572" extrusionOk="0">
                      <a:moveTo>
                        <a:pt x="0" y="3905"/>
                      </a:moveTo>
                      <a:lnTo>
                        <a:pt x="953" y="4572"/>
                      </a:lnTo>
                      <a:lnTo>
                        <a:pt x="2096" y="953"/>
                      </a:lnTo>
                      <a:lnTo>
                        <a:pt x="476" y="0"/>
                      </a:lnTo>
                      <a:lnTo>
                        <a:pt x="0" y="390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9" name="Google Shape;1650;p33">
                  <a:extLst>
                    <a:ext uri="{FF2B5EF4-FFF2-40B4-BE49-F238E27FC236}">
                      <a16:creationId xmlns:a16="http://schemas.microsoft.com/office/drawing/2014/main" id="{E122A8D4-3499-BBBE-80CD-2D3AA89A09BC}"/>
                    </a:ext>
                  </a:extLst>
                </p:cNvPr>
                <p:cNvSpPr/>
                <p:nvPr/>
              </p:nvSpPr>
              <p:spPr>
                <a:xfrm>
                  <a:off x="3150740" y="5377264"/>
                  <a:ext cx="9715" cy="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5" h="3428" extrusionOk="0">
                      <a:moveTo>
                        <a:pt x="1143" y="3429"/>
                      </a:moveTo>
                      <a:cubicBezTo>
                        <a:pt x="4000" y="3048"/>
                        <a:pt x="9715" y="1143"/>
                        <a:pt x="9715" y="1143"/>
                      </a:cubicBezTo>
                      <a:lnTo>
                        <a:pt x="8572" y="0"/>
                      </a:lnTo>
                      <a:cubicBezTo>
                        <a:pt x="5429" y="762"/>
                        <a:pt x="2572" y="1524"/>
                        <a:pt x="0" y="2286"/>
                      </a:cubicBezTo>
                      <a:lnTo>
                        <a:pt x="1143" y="333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0" name="Google Shape;1651;p33">
                  <a:extLst>
                    <a:ext uri="{FF2B5EF4-FFF2-40B4-BE49-F238E27FC236}">
                      <a16:creationId xmlns:a16="http://schemas.microsoft.com/office/drawing/2014/main" id="{24C34728-4FB3-7209-9631-4FBDCB47AFE0}"/>
                    </a:ext>
                  </a:extLst>
                </p:cNvPr>
                <p:cNvSpPr/>
                <p:nvPr/>
              </p:nvSpPr>
              <p:spPr>
                <a:xfrm>
                  <a:off x="3151216" y="5378407"/>
                  <a:ext cx="9334" cy="5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4" h="5715" extrusionOk="0">
                      <a:moveTo>
                        <a:pt x="0" y="5715"/>
                      </a:moveTo>
                      <a:cubicBezTo>
                        <a:pt x="2858" y="5334"/>
                        <a:pt x="5620" y="4953"/>
                        <a:pt x="8572" y="4667"/>
                      </a:cubicBezTo>
                      <a:lnTo>
                        <a:pt x="9335" y="0"/>
                      </a:lnTo>
                      <a:cubicBezTo>
                        <a:pt x="6191" y="762"/>
                        <a:pt x="3334" y="1524"/>
                        <a:pt x="762" y="2286"/>
                      </a:cubicBezTo>
                      <a:lnTo>
                        <a:pt x="95" y="571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870" name="Google Shape;5467;p61">
            <a:extLst>
              <a:ext uri="{FF2B5EF4-FFF2-40B4-BE49-F238E27FC236}">
                <a16:creationId xmlns:a16="http://schemas.microsoft.com/office/drawing/2014/main" id="{CD049FAA-A7E1-F919-1015-AEDC0C1D8F9D}"/>
              </a:ext>
            </a:extLst>
          </p:cNvPr>
          <p:cNvGrpSpPr/>
          <p:nvPr/>
        </p:nvGrpSpPr>
        <p:grpSpPr>
          <a:xfrm flipH="1">
            <a:off x="242142" y="4031586"/>
            <a:ext cx="1532146" cy="918971"/>
            <a:chOff x="5827631" y="4169628"/>
            <a:chExt cx="1532146" cy="918971"/>
          </a:xfrm>
        </p:grpSpPr>
        <p:grpSp>
          <p:nvGrpSpPr>
            <p:cNvPr id="5871" name="Google Shape;5468;p61">
              <a:extLst>
                <a:ext uri="{FF2B5EF4-FFF2-40B4-BE49-F238E27FC236}">
                  <a16:creationId xmlns:a16="http://schemas.microsoft.com/office/drawing/2014/main" id="{41CA8F0B-41EA-443A-AD06-5313D6C72F95}"/>
                </a:ext>
              </a:extLst>
            </p:cNvPr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5909" name="Google Shape;5469;p61">
                <a:extLst>
                  <a:ext uri="{FF2B5EF4-FFF2-40B4-BE49-F238E27FC236}">
                    <a16:creationId xmlns:a16="http://schemas.microsoft.com/office/drawing/2014/main" id="{8A75DBB7-BE39-6364-C41E-703BB8359E67}"/>
                  </a:ext>
                </a:extLst>
              </p:cNvPr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5947" name="Google Shape;5470;p61">
                  <a:extLst>
                    <a:ext uri="{FF2B5EF4-FFF2-40B4-BE49-F238E27FC236}">
                      <a16:creationId xmlns:a16="http://schemas.microsoft.com/office/drawing/2014/main" id="{B9D4BB29-BC49-F186-766A-650E66DF1936}"/>
                    </a:ext>
                  </a:extLst>
                </p:cNvPr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948" name="Google Shape;5471;p61">
                  <a:extLst>
                    <a:ext uri="{FF2B5EF4-FFF2-40B4-BE49-F238E27FC236}">
                      <a16:creationId xmlns:a16="http://schemas.microsoft.com/office/drawing/2014/main" id="{0A1B04E6-7D0F-207F-679E-4FD2E33AD201}"/>
                    </a:ext>
                  </a:extLst>
                </p:cNvPr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5979" name="Google Shape;5472;p61">
                    <a:extLst>
                      <a:ext uri="{FF2B5EF4-FFF2-40B4-BE49-F238E27FC236}">
                        <a16:creationId xmlns:a16="http://schemas.microsoft.com/office/drawing/2014/main" id="{518A30B6-67F9-20E8-170F-4E8EB40DFDEC}"/>
                      </a:ext>
                    </a:extLst>
                  </p:cNvPr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0" name="Google Shape;5473;p61">
                    <a:extLst>
                      <a:ext uri="{FF2B5EF4-FFF2-40B4-BE49-F238E27FC236}">
                        <a16:creationId xmlns:a16="http://schemas.microsoft.com/office/drawing/2014/main" id="{2A72CA90-9FB4-AC73-96E8-7660AEA4D709}"/>
                      </a:ext>
                    </a:extLst>
                  </p:cNvPr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1" name="Google Shape;5474;p61">
                    <a:extLst>
                      <a:ext uri="{FF2B5EF4-FFF2-40B4-BE49-F238E27FC236}">
                        <a16:creationId xmlns:a16="http://schemas.microsoft.com/office/drawing/2014/main" id="{2590D0A4-AC90-A495-045D-F79C940D3A9C}"/>
                      </a:ext>
                    </a:extLst>
                  </p:cNvPr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2" name="Google Shape;5475;p61">
                    <a:extLst>
                      <a:ext uri="{FF2B5EF4-FFF2-40B4-BE49-F238E27FC236}">
                        <a16:creationId xmlns:a16="http://schemas.microsoft.com/office/drawing/2014/main" id="{FD0BB344-940E-D415-7DB3-7BDAE2036375}"/>
                      </a:ext>
                    </a:extLst>
                  </p:cNvPr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49" name="Google Shape;5476;p61">
                  <a:extLst>
                    <a:ext uri="{FF2B5EF4-FFF2-40B4-BE49-F238E27FC236}">
                      <a16:creationId xmlns:a16="http://schemas.microsoft.com/office/drawing/2014/main" id="{D34FABAA-64F1-099F-CD80-BF8FBCB38591}"/>
                    </a:ext>
                  </a:extLst>
                </p:cNvPr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5955" name="Google Shape;5477;p61">
                    <a:extLst>
                      <a:ext uri="{FF2B5EF4-FFF2-40B4-BE49-F238E27FC236}">
                        <a16:creationId xmlns:a16="http://schemas.microsoft.com/office/drawing/2014/main" id="{4369B791-1189-DF2B-7666-028F950BC1F0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6" name="Google Shape;5478;p61">
                    <a:extLst>
                      <a:ext uri="{FF2B5EF4-FFF2-40B4-BE49-F238E27FC236}">
                        <a16:creationId xmlns:a16="http://schemas.microsoft.com/office/drawing/2014/main" id="{185FB1C1-B625-8C20-E5B3-F99ED1949533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7" name="Google Shape;5479;p61">
                    <a:extLst>
                      <a:ext uri="{FF2B5EF4-FFF2-40B4-BE49-F238E27FC236}">
                        <a16:creationId xmlns:a16="http://schemas.microsoft.com/office/drawing/2014/main" id="{A136189D-355E-BB68-5278-DCD4666B1666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8" name="Google Shape;5480;p61">
                    <a:extLst>
                      <a:ext uri="{FF2B5EF4-FFF2-40B4-BE49-F238E27FC236}">
                        <a16:creationId xmlns:a16="http://schemas.microsoft.com/office/drawing/2014/main" id="{DEA931B6-5D37-4398-1635-49EBA9797E6D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9" name="Google Shape;5481;p61">
                    <a:extLst>
                      <a:ext uri="{FF2B5EF4-FFF2-40B4-BE49-F238E27FC236}">
                        <a16:creationId xmlns:a16="http://schemas.microsoft.com/office/drawing/2014/main" id="{082248D0-BB3F-6263-741F-723D3FD84E73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0" name="Google Shape;5482;p61">
                    <a:extLst>
                      <a:ext uri="{FF2B5EF4-FFF2-40B4-BE49-F238E27FC236}">
                        <a16:creationId xmlns:a16="http://schemas.microsoft.com/office/drawing/2014/main" id="{6C49685E-163A-4F28-4EA4-71D70D72F2F1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1" name="Google Shape;5483;p61">
                    <a:extLst>
                      <a:ext uri="{FF2B5EF4-FFF2-40B4-BE49-F238E27FC236}">
                        <a16:creationId xmlns:a16="http://schemas.microsoft.com/office/drawing/2014/main" id="{F2F9C5FA-F389-6606-9662-74F21041E106}"/>
                      </a:ext>
                    </a:extLst>
                  </p:cNvPr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2" name="Google Shape;5484;p61">
                    <a:extLst>
                      <a:ext uri="{FF2B5EF4-FFF2-40B4-BE49-F238E27FC236}">
                        <a16:creationId xmlns:a16="http://schemas.microsoft.com/office/drawing/2014/main" id="{B90EAD2C-73E1-49F9-E8A7-E14182BB8729}"/>
                      </a:ext>
                    </a:extLst>
                  </p:cNvPr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3" name="Google Shape;5485;p61">
                    <a:extLst>
                      <a:ext uri="{FF2B5EF4-FFF2-40B4-BE49-F238E27FC236}">
                        <a16:creationId xmlns:a16="http://schemas.microsoft.com/office/drawing/2014/main" id="{5A7C26E8-9001-EA4B-EDAD-C9DC9E3EFDBD}"/>
                      </a:ext>
                    </a:extLst>
                  </p:cNvPr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4" name="Google Shape;5486;p61">
                    <a:extLst>
                      <a:ext uri="{FF2B5EF4-FFF2-40B4-BE49-F238E27FC236}">
                        <a16:creationId xmlns:a16="http://schemas.microsoft.com/office/drawing/2014/main" id="{0F58BD95-8F1F-FA23-516D-5A9EC40A09B6}"/>
                      </a:ext>
                    </a:extLst>
                  </p:cNvPr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5" name="Google Shape;5487;p61">
                    <a:extLst>
                      <a:ext uri="{FF2B5EF4-FFF2-40B4-BE49-F238E27FC236}">
                        <a16:creationId xmlns:a16="http://schemas.microsoft.com/office/drawing/2014/main" id="{BDC4A929-1D92-4411-B765-A101FDA33278}"/>
                      </a:ext>
                    </a:extLst>
                  </p:cNvPr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6" name="Google Shape;5488;p61">
                    <a:extLst>
                      <a:ext uri="{FF2B5EF4-FFF2-40B4-BE49-F238E27FC236}">
                        <a16:creationId xmlns:a16="http://schemas.microsoft.com/office/drawing/2014/main" id="{DD7ED6E0-6DDF-4479-D994-AD5DFBAEDC90}"/>
                      </a:ext>
                    </a:extLst>
                  </p:cNvPr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7" name="Google Shape;5489;p61">
                    <a:extLst>
                      <a:ext uri="{FF2B5EF4-FFF2-40B4-BE49-F238E27FC236}">
                        <a16:creationId xmlns:a16="http://schemas.microsoft.com/office/drawing/2014/main" id="{562575C0-5AC9-9606-FAA7-381F53916AAE}"/>
                      </a:ext>
                    </a:extLst>
                  </p:cNvPr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8" name="Google Shape;5490;p61">
                    <a:extLst>
                      <a:ext uri="{FF2B5EF4-FFF2-40B4-BE49-F238E27FC236}">
                        <a16:creationId xmlns:a16="http://schemas.microsoft.com/office/drawing/2014/main" id="{465C2ED2-2347-0ACE-8B8C-92660509D2CC}"/>
                      </a:ext>
                    </a:extLst>
                  </p:cNvPr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9" name="Google Shape;5491;p61">
                    <a:extLst>
                      <a:ext uri="{FF2B5EF4-FFF2-40B4-BE49-F238E27FC236}">
                        <a16:creationId xmlns:a16="http://schemas.microsoft.com/office/drawing/2014/main" id="{E40D2A9B-23F6-C742-A1CA-CB91E738959B}"/>
                      </a:ext>
                    </a:extLst>
                  </p:cNvPr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0" name="Google Shape;5492;p61">
                    <a:extLst>
                      <a:ext uri="{FF2B5EF4-FFF2-40B4-BE49-F238E27FC236}">
                        <a16:creationId xmlns:a16="http://schemas.microsoft.com/office/drawing/2014/main" id="{DC1A8689-F4E5-AFDD-40EC-C0428F92C61D}"/>
                      </a:ext>
                    </a:extLst>
                  </p:cNvPr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1" name="Google Shape;5493;p61">
                    <a:extLst>
                      <a:ext uri="{FF2B5EF4-FFF2-40B4-BE49-F238E27FC236}">
                        <a16:creationId xmlns:a16="http://schemas.microsoft.com/office/drawing/2014/main" id="{9678EA4E-B373-4829-8F40-79F3F4B6216A}"/>
                      </a:ext>
                    </a:extLst>
                  </p:cNvPr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2" name="Google Shape;5494;p61">
                    <a:extLst>
                      <a:ext uri="{FF2B5EF4-FFF2-40B4-BE49-F238E27FC236}">
                        <a16:creationId xmlns:a16="http://schemas.microsoft.com/office/drawing/2014/main" id="{02578CC7-4226-00B0-93D4-1C0FF056C158}"/>
                      </a:ext>
                    </a:extLst>
                  </p:cNvPr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3" name="Google Shape;5495;p61">
                    <a:extLst>
                      <a:ext uri="{FF2B5EF4-FFF2-40B4-BE49-F238E27FC236}">
                        <a16:creationId xmlns:a16="http://schemas.microsoft.com/office/drawing/2014/main" id="{2C2D21B2-3601-2539-FE2B-8889320E9A4A}"/>
                      </a:ext>
                    </a:extLst>
                  </p:cNvPr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4" name="Google Shape;5496;p61">
                    <a:extLst>
                      <a:ext uri="{FF2B5EF4-FFF2-40B4-BE49-F238E27FC236}">
                        <a16:creationId xmlns:a16="http://schemas.microsoft.com/office/drawing/2014/main" id="{01E4C0B5-DFEE-E616-76C4-89D46A6C7C90}"/>
                      </a:ext>
                    </a:extLst>
                  </p:cNvPr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5" name="Google Shape;5497;p61">
                    <a:extLst>
                      <a:ext uri="{FF2B5EF4-FFF2-40B4-BE49-F238E27FC236}">
                        <a16:creationId xmlns:a16="http://schemas.microsoft.com/office/drawing/2014/main" id="{DC88CA30-A844-B744-8D6A-453C7A38EB0B}"/>
                      </a:ext>
                    </a:extLst>
                  </p:cNvPr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6" name="Google Shape;5498;p61">
                    <a:extLst>
                      <a:ext uri="{FF2B5EF4-FFF2-40B4-BE49-F238E27FC236}">
                        <a16:creationId xmlns:a16="http://schemas.microsoft.com/office/drawing/2014/main" id="{555D7080-E90D-EC8B-81E8-002C61150832}"/>
                      </a:ext>
                    </a:extLst>
                  </p:cNvPr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7" name="Google Shape;5499;p61">
                    <a:extLst>
                      <a:ext uri="{FF2B5EF4-FFF2-40B4-BE49-F238E27FC236}">
                        <a16:creationId xmlns:a16="http://schemas.microsoft.com/office/drawing/2014/main" id="{60B048BE-57EC-4612-8C47-E92EACBF2628}"/>
                      </a:ext>
                    </a:extLst>
                  </p:cNvPr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8" name="Google Shape;5500;p61">
                    <a:extLst>
                      <a:ext uri="{FF2B5EF4-FFF2-40B4-BE49-F238E27FC236}">
                        <a16:creationId xmlns:a16="http://schemas.microsoft.com/office/drawing/2014/main" id="{459754F3-FCC4-DD8A-FA70-A1FC33302F41}"/>
                      </a:ext>
                    </a:extLst>
                  </p:cNvPr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50" name="Google Shape;5501;p61">
                  <a:extLst>
                    <a:ext uri="{FF2B5EF4-FFF2-40B4-BE49-F238E27FC236}">
                      <a16:creationId xmlns:a16="http://schemas.microsoft.com/office/drawing/2014/main" id="{2E15A20F-7EDC-0FC9-6B1A-A61B29B636FA}"/>
                    </a:ext>
                  </a:extLst>
                </p:cNvPr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5951" name="Google Shape;5502;p61">
                    <a:extLst>
                      <a:ext uri="{FF2B5EF4-FFF2-40B4-BE49-F238E27FC236}">
                        <a16:creationId xmlns:a16="http://schemas.microsoft.com/office/drawing/2014/main" id="{641F08BB-0D70-C6CC-66A1-8F65C2731BFF}"/>
                      </a:ext>
                    </a:extLst>
                  </p:cNvPr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2" name="Google Shape;5503;p61">
                    <a:extLst>
                      <a:ext uri="{FF2B5EF4-FFF2-40B4-BE49-F238E27FC236}">
                        <a16:creationId xmlns:a16="http://schemas.microsoft.com/office/drawing/2014/main" id="{B5830210-4006-9B5B-C423-35C39E1CA5F9}"/>
                      </a:ext>
                    </a:extLst>
                  </p:cNvPr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3" name="Google Shape;5504;p61">
                    <a:extLst>
                      <a:ext uri="{FF2B5EF4-FFF2-40B4-BE49-F238E27FC236}">
                        <a16:creationId xmlns:a16="http://schemas.microsoft.com/office/drawing/2014/main" id="{CD2CD525-CBAD-8D96-A909-E89CFDC77FA7}"/>
                      </a:ext>
                    </a:extLst>
                  </p:cNvPr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4" name="Google Shape;5505;p61">
                    <a:extLst>
                      <a:ext uri="{FF2B5EF4-FFF2-40B4-BE49-F238E27FC236}">
                        <a16:creationId xmlns:a16="http://schemas.microsoft.com/office/drawing/2014/main" id="{DD2DECF4-59CE-E32E-28F2-D418AE0292F1}"/>
                      </a:ext>
                    </a:extLst>
                  </p:cNvPr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910" name="Google Shape;5506;p61">
                <a:extLst>
                  <a:ext uri="{FF2B5EF4-FFF2-40B4-BE49-F238E27FC236}">
                    <a16:creationId xmlns:a16="http://schemas.microsoft.com/office/drawing/2014/main" id="{338BE2E0-6AB0-7BAE-052D-30BC5A7F3741}"/>
                  </a:ext>
                </a:extLst>
              </p:cNvPr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5911" name="Google Shape;5507;p61">
                  <a:extLst>
                    <a:ext uri="{FF2B5EF4-FFF2-40B4-BE49-F238E27FC236}">
                      <a16:creationId xmlns:a16="http://schemas.microsoft.com/office/drawing/2014/main" id="{DD99FF6C-5437-7348-C48B-DADA733FC84A}"/>
                    </a:ext>
                  </a:extLst>
                </p:cNvPr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912" name="Google Shape;5508;p61">
                  <a:extLst>
                    <a:ext uri="{FF2B5EF4-FFF2-40B4-BE49-F238E27FC236}">
                      <a16:creationId xmlns:a16="http://schemas.microsoft.com/office/drawing/2014/main" id="{0FB0FDAE-AD71-4F01-3334-30D5923AF0D3}"/>
                    </a:ext>
                  </a:extLst>
                </p:cNvPr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5943" name="Google Shape;5509;p61">
                    <a:extLst>
                      <a:ext uri="{FF2B5EF4-FFF2-40B4-BE49-F238E27FC236}">
                        <a16:creationId xmlns:a16="http://schemas.microsoft.com/office/drawing/2014/main" id="{DAFCD379-769E-5733-7354-F56215CD3B3B}"/>
                      </a:ext>
                    </a:extLst>
                  </p:cNvPr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4" name="Google Shape;5510;p61">
                    <a:extLst>
                      <a:ext uri="{FF2B5EF4-FFF2-40B4-BE49-F238E27FC236}">
                        <a16:creationId xmlns:a16="http://schemas.microsoft.com/office/drawing/2014/main" id="{0A5CE128-299F-FFD8-45CA-EDA593CE9224}"/>
                      </a:ext>
                    </a:extLst>
                  </p:cNvPr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5" name="Google Shape;5511;p61">
                    <a:extLst>
                      <a:ext uri="{FF2B5EF4-FFF2-40B4-BE49-F238E27FC236}">
                        <a16:creationId xmlns:a16="http://schemas.microsoft.com/office/drawing/2014/main" id="{B18856EB-8864-028B-B009-D1E9A9B9C647}"/>
                      </a:ext>
                    </a:extLst>
                  </p:cNvPr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6" name="Google Shape;5512;p61">
                    <a:extLst>
                      <a:ext uri="{FF2B5EF4-FFF2-40B4-BE49-F238E27FC236}">
                        <a16:creationId xmlns:a16="http://schemas.microsoft.com/office/drawing/2014/main" id="{94BC4E28-F96A-2D6D-DD5B-279F5E78169A}"/>
                      </a:ext>
                    </a:extLst>
                  </p:cNvPr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13" name="Google Shape;5513;p61">
                  <a:extLst>
                    <a:ext uri="{FF2B5EF4-FFF2-40B4-BE49-F238E27FC236}">
                      <a16:creationId xmlns:a16="http://schemas.microsoft.com/office/drawing/2014/main" id="{305A5004-8666-A6D9-D98F-E0FD78D3F041}"/>
                    </a:ext>
                  </a:extLst>
                </p:cNvPr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5919" name="Google Shape;5514;p61">
                    <a:extLst>
                      <a:ext uri="{FF2B5EF4-FFF2-40B4-BE49-F238E27FC236}">
                        <a16:creationId xmlns:a16="http://schemas.microsoft.com/office/drawing/2014/main" id="{D67E9613-086A-3C1D-1B66-0D2EB70DD5C3}"/>
                      </a:ext>
                    </a:extLst>
                  </p:cNvPr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0" name="Google Shape;5515;p61">
                    <a:extLst>
                      <a:ext uri="{FF2B5EF4-FFF2-40B4-BE49-F238E27FC236}">
                        <a16:creationId xmlns:a16="http://schemas.microsoft.com/office/drawing/2014/main" id="{7B3A0B47-0497-317C-131E-B65AE25C4E4C}"/>
                      </a:ext>
                    </a:extLst>
                  </p:cNvPr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1" name="Google Shape;5516;p61">
                    <a:extLst>
                      <a:ext uri="{FF2B5EF4-FFF2-40B4-BE49-F238E27FC236}">
                        <a16:creationId xmlns:a16="http://schemas.microsoft.com/office/drawing/2014/main" id="{F447F149-737D-EB8F-5677-EA0B8BA31634}"/>
                      </a:ext>
                    </a:extLst>
                  </p:cNvPr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2" name="Google Shape;5517;p61">
                    <a:extLst>
                      <a:ext uri="{FF2B5EF4-FFF2-40B4-BE49-F238E27FC236}">
                        <a16:creationId xmlns:a16="http://schemas.microsoft.com/office/drawing/2014/main" id="{90E84AEC-A0FC-95F0-7930-AD5FBB23E6F0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3" name="Google Shape;5518;p61">
                    <a:extLst>
                      <a:ext uri="{FF2B5EF4-FFF2-40B4-BE49-F238E27FC236}">
                        <a16:creationId xmlns:a16="http://schemas.microsoft.com/office/drawing/2014/main" id="{E88FBA24-09A1-338C-353D-5ED8542F5AC9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4" name="Google Shape;5519;p61">
                    <a:extLst>
                      <a:ext uri="{FF2B5EF4-FFF2-40B4-BE49-F238E27FC236}">
                        <a16:creationId xmlns:a16="http://schemas.microsoft.com/office/drawing/2014/main" id="{67B86A42-2D93-7CEE-07E2-30C673FDF1A5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5" name="Google Shape;5520;p61">
                    <a:extLst>
                      <a:ext uri="{FF2B5EF4-FFF2-40B4-BE49-F238E27FC236}">
                        <a16:creationId xmlns:a16="http://schemas.microsoft.com/office/drawing/2014/main" id="{7D98B416-48DA-A02B-DDE3-98472298A64C}"/>
                      </a:ext>
                    </a:extLst>
                  </p:cNvPr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6" name="Google Shape;5521;p61">
                    <a:extLst>
                      <a:ext uri="{FF2B5EF4-FFF2-40B4-BE49-F238E27FC236}">
                        <a16:creationId xmlns:a16="http://schemas.microsoft.com/office/drawing/2014/main" id="{92202DE3-84D9-34F6-AAFC-AA3E3956A728}"/>
                      </a:ext>
                    </a:extLst>
                  </p:cNvPr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7" name="Google Shape;5522;p61">
                    <a:extLst>
                      <a:ext uri="{FF2B5EF4-FFF2-40B4-BE49-F238E27FC236}">
                        <a16:creationId xmlns:a16="http://schemas.microsoft.com/office/drawing/2014/main" id="{405E5458-4312-CC3E-30AA-E164671C30AA}"/>
                      </a:ext>
                    </a:extLst>
                  </p:cNvPr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8" name="Google Shape;5523;p61">
                    <a:extLst>
                      <a:ext uri="{FF2B5EF4-FFF2-40B4-BE49-F238E27FC236}">
                        <a16:creationId xmlns:a16="http://schemas.microsoft.com/office/drawing/2014/main" id="{2262E3D7-198D-FB3D-898E-029D14B116A4}"/>
                      </a:ext>
                    </a:extLst>
                  </p:cNvPr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9" name="Google Shape;5524;p61">
                    <a:extLst>
                      <a:ext uri="{FF2B5EF4-FFF2-40B4-BE49-F238E27FC236}">
                        <a16:creationId xmlns:a16="http://schemas.microsoft.com/office/drawing/2014/main" id="{C9C84A16-6F08-82BA-A52F-3FCB1F0D33C9}"/>
                      </a:ext>
                    </a:extLst>
                  </p:cNvPr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0" name="Google Shape;5525;p61">
                    <a:extLst>
                      <a:ext uri="{FF2B5EF4-FFF2-40B4-BE49-F238E27FC236}">
                        <a16:creationId xmlns:a16="http://schemas.microsoft.com/office/drawing/2014/main" id="{6FE13D74-201E-C0C9-E007-BFA30292032A}"/>
                      </a:ext>
                    </a:extLst>
                  </p:cNvPr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1" name="Google Shape;5526;p61">
                    <a:extLst>
                      <a:ext uri="{FF2B5EF4-FFF2-40B4-BE49-F238E27FC236}">
                        <a16:creationId xmlns:a16="http://schemas.microsoft.com/office/drawing/2014/main" id="{A583E0CC-B8E4-0F76-DAE0-D7AD81FC4527}"/>
                      </a:ext>
                    </a:extLst>
                  </p:cNvPr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2" name="Google Shape;5527;p61">
                    <a:extLst>
                      <a:ext uri="{FF2B5EF4-FFF2-40B4-BE49-F238E27FC236}">
                        <a16:creationId xmlns:a16="http://schemas.microsoft.com/office/drawing/2014/main" id="{5D3239FF-949C-0CEF-7DF3-29EF9FF93F3D}"/>
                      </a:ext>
                    </a:extLst>
                  </p:cNvPr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3" name="Google Shape;5528;p61">
                    <a:extLst>
                      <a:ext uri="{FF2B5EF4-FFF2-40B4-BE49-F238E27FC236}">
                        <a16:creationId xmlns:a16="http://schemas.microsoft.com/office/drawing/2014/main" id="{C5A2DFCA-368A-F7B1-7E02-CB847D34F921}"/>
                      </a:ext>
                    </a:extLst>
                  </p:cNvPr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4" name="Google Shape;5529;p61">
                    <a:extLst>
                      <a:ext uri="{FF2B5EF4-FFF2-40B4-BE49-F238E27FC236}">
                        <a16:creationId xmlns:a16="http://schemas.microsoft.com/office/drawing/2014/main" id="{06B88533-7543-14EE-14F4-0B035693415A}"/>
                      </a:ext>
                    </a:extLst>
                  </p:cNvPr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5" name="Google Shape;5530;p61">
                    <a:extLst>
                      <a:ext uri="{FF2B5EF4-FFF2-40B4-BE49-F238E27FC236}">
                        <a16:creationId xmlns:a16="http://schemas.microsoft.com/office/drawing/2014/main" id="{F4C85766-5822-A28C-A7DC-AC7354CE4AB7}"/>
                      </a:ext>
                    </a:extLst>
                  </p:cNvPr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6" name="Google Shape;5531;p61">
                    <a:extLst>
                      <a:ext uri="{FF2B5EF4-FFF2-40B4-BE49-F238E27FC236}">
                        <a16:creationId xmlns:a16="http://schemas.microsoft.com/office/drawing/2014/main" id="{B7EB2E30-14B7-7DFE-1B8C-9EA0C8612E03}"/>
                      </a:ext>
                    </a:extLst>
                  </p:cNvPr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7" name="Google Shape;5532;p61">
                    <a:extLst>
                      <a:ext uri="{FF2B5EF4-FFF2-40B4-BE49-F238E27FC236}">
                        <a16:creationId xmlns:a16="http://schemas.microsoft.com/office/drawing/2014/main" id="{84FF29D2-ABC2-3D76-9C87-2A44ECFF7E41}"/>
                      </a:ext>
                    </a:extLst>
                  </p:cNvPr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8" name="Google Shape;5533;p61">
                    <a:extLst>
                      <a:ext uri="{FF2B5EF4-FFF2-40B4-BE49-F238E27FC236}">
                        <a16:creationId xmlns:a16="http://schemas.microsoft.com/office/drawing/2014/main" id="{4059C19B-AA36-4377-D604-B0C8AD1C5C1E}"/>
                      </a:ext>
                    </a:extLst>
                  </p:cNvPr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9" name="Google Shape;5534;p61">
                    <a:extLst>
                      <a:ext uri="{FF2B5EF4-FFF2-40B4-BE49-F238E27FC236}">
                        <a16:creationId xmlns:a16="http://schemas.microsoft.com/office/drawing/2014/main" id="{1853BE54-94AF-B4C0-BDB2-7F0794397291}"/>
                      </a:ext>
                    </a:extLst>
                  </p:cNvPr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0" name="Google Shape;5535;p61">
                    <a:extLst>
                      <a:ext uri="{FF2B5EF4-FFF2-40B4-BE49-F238E27FC236}">
                        <a16:creationId xmlns:a16="http://schemas.microsoft.com/office/drawing/2014/main" id="{FA7C02BC-0D72-53AC-87C8-DE32A58566D1}"/>
                      </a:ext>
                    </a:extLst>
                  </p:cNvPr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1" name="Google Shape;5536;p61">
                    <a:extLst>
                      <a:ext uri="{FF2B5EF4-FFF2-40B4-BE49-F238E27FC236}">
                        <a16:creationId xmlns:a16="http://schemas.microsoft.com/office/drawing/2014/main" id="{656BECEF-A67A-81B7-841D-9905BA4EF283}"/>
                      </a:ext>
                    </a:extLst>
                  </p:cNvPr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2" name="Google Shape;5537;p61">
                    <a:extLst>
                      <a:ext uri="{FF2B5EF4-FFF2-40B4-BE49-F238E27FC236}">
                        <a16:creationId xmlns:a16="http://schemas.microsoft.com/office/drawing/2014/main" id="{9E8D1BC9-F982-955D-AB09-200D421D85ED}"/>
                      </a:ext>
                    </a:extLst>
                  </p:cNvPr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14" name="Google Shape;5538;p61">
                  <a:extLst>
                    <a:ext uri="{FF2B5EF4-FFF2-40B4-BE49-F238E27FC236}">
                      <a16:creationId xmlns:a16="http://schemas.microsoft.com/office/drawing/2014/main" id="{362FAF4A-3168-11C5-FE33-A4A3AEB35C34}"/>
                    </a:ext>
                  </a:extLst>
                </p:cNvPr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5915" name="Google Shape;5539;p61">
                    <a:extLst>
                      <a:ext uri="{FF2B5EF4-FFF2-40B4-BE49-F238E27FC236}">
                        <a16:creationId xmlns:a16="http://schemas.microsoft.com/office/drawing/2014/main" id="{9D3F128A-1A4C-E66B-7E67-DAC9ABB6C215}"/>
                      </a:ext>
                    </a:extLst>
                  </p:cNvPr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6" name="Google Shape;5540;p61">
                    <a:extLst>
                      <a:ext uri="{FF2B5EF4-FFF2-40B4-BE49-F238E27FC236}">
                        <a16:creationId xmlns:a16="http://schemas.microsoft.com/office/drawing/2014/main" id="{C9E46EFD-E1E5-BD83-0B2F-187788B04D5E}"/>
                      </a:ext>
                    </a:extLst>
                  </p:cNvPr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7" name="Google Shape;5541;p61">
                    <a:extLst>
                      <a:ext uri="{FF2B5EF4-FFF2-40B4-BE49-F238E27FC236}">
                        <a16:creationId xmlns:a16="http://schemas.microsoft.com/office/drawing/2014/main" id="{A54A4BB5-D077-6A08-CBD9-0EC13F1F7CBD}"/>
                      </a:ext>
                    </a:extLst>
                  </p:cNvPr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8" name="Google Shape;5542;p61">
                    <a:extLst>
                      <a:ext uri="{FF2B5EF4-FFF2-40B4-BE49-F238E27FC236}">
                        <a16:creationId xmlns:a16="http://schemas.microsoft.com/office/drawing/2014/main" id="{2AC644C0-884A-9256-9152-8319C2FB2B39}"/>
                      </a:ext>
                    </a:extLst>
                  </p:cNvPr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5872" name="Google Shape;5543;p61">
              <a:extLst>
                <a:ext uri="{FF2B5EF4-FFF2-40B4-BE49-F238E27FC236}">
                  <a16:creationId xmlns:a16="http://schemas.microsoft.com/office/drawing/2014/main" id="{4EE3BB16-FA0A-5E4E-C906-4F69290884A8}"/>
                </a:ext>
              </a:extLst>
            </p:cNvPr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5873" name="Google Shape;5544;p61">
                <a:extLst>
                  <a:ext uri="{FF2B5EF4-FFF2-40B4-BE49-F238E27FC236}">
                    <a16:creationId xmlns:a16="http://schemas.microsoft.com/office/drawing/2014/main" id="{1C10B350-BE04-7201-3DCD-DD6966A6E5F0}"/>
                  </a:ext>
                </a:extLst>
              </p:cNvPr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74" name="Google Shape;5545;p61">
                <a:extLst>
                  <a:ext uri="{FF2B5EF4-FFF2-40B4-BE49-F238E27FC236}">
                    <a16:creationId xmlns:a16="http://schemas.microsoft.com/office/drawing/2014/main" id="{AD3027D0-B378-1063-E932-FB986C2D7764}"/>
                  </a:ext>
                </a:extLst>
              </p:cNvPr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5905" name="Google Shape;5546;p61">
                  <a:extLst>
                    <a:ext uri="{FF2B5EF4-FFF2-40B4-BE49-F238E27FC236}">
                      <a16:creationId xmlns:a16="http://schemas.microsoft.com/office/drawing/2014/main" id="{282CDDAD-D590-9800-167E-2914CDA0D0D4}"/>
                    </a:ext>
                  </a:extLst>
                </p:cNvPr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6" name="Google Shape;5547;p61">
                  <a:extLst>
                    <a:ext uri="{FF2B5EF4-FFF2-40B4-BE49-F238E27FC236}">
                      <a16:creationId xmlns:a16="http://schemas.microsoft.com/office/drawing/2014/main" id="{ECC4E41D-9D39-4C81-BCDE-058B43AF591D}"/>
                    </a:ext>
                  </a:extLst>
                </p:cNvPr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7" name="Google Shape;5548;p61">
                  <a:extLst>
                    <a:ext uri="{FF2B5EF4-FFF2-40B4-BE49-F238E27FC236}">
                      <a16:creationId xmlns:a16="http://schemas.microsoft.com/office/drawing/2014/main" id="{332A0CEF-8F1A-D0F0-313F-F904B8301996}"/>
                    </a:ext>
                  </a:extLst>
                </p:cNvPr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8" name="Google Shape;5549;p61">
                  <a:extLst>
                    <a:ext uri="{FF2B5EF4-FFF2-40B4-BE49-F238E27FC236}">
                      <a16:creationId xmlns:a16="http://schemas.microsoft.com/office/drawing/2014/main" id="{01B59E28-A354-45DE-3EED-6E791BC8E2B4}"/>
                    </a:ext>
                  </a:extLst>
                </p:cNvPr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75" name="Google Shape;5550;p61">
                <a:extLst>
                  <a:ext uri="{FF2B5EF4-FFF2-40B4-BE49-F238E27FC236}">
                    <a16:creationId xmlns:a16="http://schemas.microsoft.com/office/drawing/2014/main" id="{E9575A9B-D046-498C-D114-F9D84EB79E4C}"/>
                  </a:ext>
                </a:extLst>
              </p:cNvPr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5881" name="Google Shape;5551;p61">
                  <a:extLst>
                    <a:ext uri="{FF2B5EF4-FFF2-40B4-BE49-F238E27FC236}">
                      <a16:creationId xmlns:a16="http://schemas.microsoft.com/office/drawing/2014/main" id="{AD31CCD8-2665-FEF8-B7A7-372876945C98}"/>
                    </a:ext>
                  </a:extLst>
                </p:cNvPr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2" name="Google Shape;5552;p61">
                  <a:extLst>
                    <a:ext uri="{FF2B5EF4-FFF2-40B4-BE49-F238E27FC236}">
                      <a16:creationId xmlns:a16="http://schemas.microsoft.com/office/drawing/2014/main" id="{A0729769-6C92-9BFD-B221-32645D8A1EEE}"/>
                    </a:ext>
                  </a:extLst>
                </p:cNvPr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3" name="Google Shape;5553;p61">
                  <a:extLst>
                    <a:ext uri="{FF2B5EF4-FFF2-40B4-BE49-F238E27FC236}">
                      <a16:creationId xmlns:a16="http://schemas.microsoft.com/office/drawing/2014/main" id="{7F2E5173-87AE-9848-D224-ADCAA97A682A}"/>
                    </a:ext>
                  </a:extLst>
                </p:cNvPr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4" name="Google Shape;5554;p61">
                  <a:extLst>
                    <a:ext uri="{FF2B5EF4-FFF2-40B4-BE49-F238E27FC236}">
                      <a16:creationId xmlns:a16="http://schemas.microsoft.com/office/drawing/2014/main" id="{D9090E32-488E-589A-EA50-119A15885A6F}"/>
                    </a:ext>
                  </a:extLst>
                </p:cNvPr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5" name="Google Shape;5555;p61">
                  <a:extLst>
                    <a:ext uri="{FF2B5EF4-FFF2-40B4-BE49-F238E27FC236}">
                      <a16:creationId xmlns:a16="http://schemas.microsoft.com/office/drawing/2014/main" id="{CEE4DB18-27F7-DF1F-9F7A-7301091555D8}"/>
                    </a:ext>
                  </a:extLst>
                </p:cNvPr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6" name="Google Shape;5556;p61">
                  <a:extLst>
                    <a:ext uri="{FF2B5EF4-FFF2-40B4-BE49-F238E27FC236}">
                      <a16:creationId xmlns:a16="http://schemas.microsoft.com/office/drawing/2014/main" id="{07586F23-FAB7-F0E1-5141-868B7D30B7B7}"/>
                    </a:ext>
                  </a:extLst>
                </p:cNvPr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7" name="Google Shape;5557;p61">
                  <a:extLst>
                    <a:ext uri="{FF2B5EF4-FFF2-40B4-BE49-F238E27FC236}">
                      <a16:creationId xmlns:a16="http://schemas.microsoft.com/office/drawing/2014/main" id="{1664EE18-F843-F066-57B3-E502F582F04F}"/>
                    </a:ext>
                  </a:extLst>
                </p:cNvPr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8" name="Google Shape;5558;p61">
                  <a:extLst>
                    <a:ext uri="{FF2B5EF4-FFF2-40B4-BE49-F238E27FC236}">
                      <a16:creationId xmlns:a16="http://schemas.microsoft.com/office/drawing/2014/main" id="{3891B10A-E564-D824-4FD3-99F085FB2915}"/>
                    </a:ext>
                  </a:extLst>
                </p:cNvPr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9" name="Google Shape;5559;p61">
                  <a:extLst>
                    <a:ext uri="{FF2B5EF4-FFF2-40B4-BE49-F238E27FC236}">
                      <a16:creationId xmlns:a16="http://schemas.microsoft.com/office/drawing/2014/main" id="{5C96B10E-D21F-0D32-37F3-028D8106B529}"/>
                    </a:ext>
                  </a:extLst>
                </p:cNvPr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0" name="Google Shape;5560;p61">
                  <a:extLst>
                    <a:ext uri="{FF2B5EF4-FFF2-40B4-BE49-F238E27FC236}">
                      <a16:creationId xmlns:a16="http://schemas.microsoft.com/office/drawing/2014/main" id="{5FD7531F-A17B-DC62-764F-8CC211BFF8C3}"/>
                    </a:ext>
                  </a:extLst>
                </p:cNvPr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1" name="Google Shape;5561;p61">
                  <a:extLst>
                    <a:ext uri="{FF2B5EF4-FFF2-40B4-BE49-F238E27FC236}">
                      <a16:creationId xmlns:a16="http://schemas.microsoft.com/office/drawing/2014/main" id="{D4C45D27-8F4C-2E4D-15C5-E58112D16B0E}"/>
                    </a:ext>
                  </a:extLst>
                </p:cNvPr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2" name="Google Shape;5562;p61">
                  <a:extLst>
                    <a:ext uri="{FF2B5EF4-FFF2-40B4-BE49-F238E27FC236}">
                      <a16:creationId xmlns:a16="http://schemas.microsoft.com/office/drawing/2014/main" id="{0FC8216F-799D-36A9-78F5-EA139A275245}"/>
                    </a:ext>
                  </a:extLst>
                </p:cNvPr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3" name="Google Shape;5563;p61">
                  <a:extLst>
                    <a:ext uri="{FF2B5EF4-FFF2-40B4-BE49-F238E27FC236}">
                      <a16:creationId xmlns:a16="http://schemas.microsoft.com/office/drawing/2014/main" id="{11BB9500-8BE3-4126-D4A7-48CC2E8546B8}"/>
                    </a:ext>
                  </a:extLst>
                </p:cNvPr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4" name="Google Shape;5564;p61">
                  <a:extLst>
                    <a:ext uri="{FF2B5EF4-FFF2-40B4-BE49-F238E27FC236}">
                      <a16:creationId xmlns:a16="http://schemas.microsoft.com/office/drawing/2014/main" id="{545792D1-4F32-1784-2E96-C3979767DE30}"/>
                    </a:ext>
                  </a:extLst>
                </p:cNvPr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5" name="Google Shape;5565;p61">
                  <a:extLst>
                    <a:ext uri="{FF2B5EF4-FFF2-40B4-BE49-F238E27FC236}">
                      <a16:creationId xmlns:a16="http://schemas.microsoft.com/office/drawing/2014/main" id="{04BA9CF0-B351-A3CD-CC68-D39CAF2AC8F4}"/>
                    </a:ext>
                  </a:extLst>
                </p:cNvPr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6" name="Google Shape;5566;p61">
                  <a:extLst>
                    <a:ext uri="{FF2B5EF4-FFF2-40B4-BE49-F238E27FC236}">
                      <a16:creationId xmlns:a16="http://schemas.microsoft.com/office/drawing/2014/main" id="{EE0AB3DB-7F22-8F9B-CB0B-DF9BE6B1A98C}"/>
                    </a:ext>
                  </a:extLst>
                </p:cNvPr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7" name="Google Shape;5567;p61">
                  <a:extLst>
                    <a:ext uri="{FF2B5EF4-FFF2-40B4-BE49-F238E27FC236}">
                      <a16:creationId xmlns:a16="http://schemas.microsoft.com/office/drawing/2014/main" id="{0570DCD3-239B-AA75-5DA7-AA991F47652D}"/>
                    </a:ext>
                  </a:extLst>
                </p:cNvPr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8" name="Google Shape;5568;p61">
                  <a:extLst>
                    <a:ext uri="{FF2B5EF4-FFF2-40B4-BE49-F238E27FC236}">
                      <a16:creationId xmlns:a16="http://schemas.microsoft.com/office/drawing/2014/main" id="{F0C0BA32-9B61-34A4-7AAE-6EA35749FC4A}"/>
                    </a:ext>
                  </a:extLst>
                </p:cNvPr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9" name="Google Shape;5569;p61">
                  <a:extLst>
                    <a:ext uri="{FF2B5EF4-FFF2-40B4-BE49-F238E27FC236}">
                      <a16:creationId xmlns:a16="http://schemas.microsoft.com/office/drawing/2014/main" id="{AE7EE2B7-2586-663A-A09C-081A80730C61}"/>
                    </a:ext>
                  </a:extLst>
                </p:cNvPr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0" name="Google Shape;5570;p61">
                  <a:extLst>
                    <a:ext uri="{FF2B5EF4-FFF2-40B4-BE49-F238E27FC236}">
                      <a16:creationId xmlns:a16="http://schemas.microsoft.com/office/drawing/2014/main" id="{95147A0C-DA22-B3A8-4E9F-F3CF7DBA6AEE}"/>
                    </a:ext>
                  </a:extLst>
                </p:cNvPr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1" name="Google Shape;5571;p61">
                  <a:extLst>
                    <a:ext uri="{FF2B5EF4-FFF2-40B4-BE49-F238E27FC236}">
                      <a16:creationId xmlns:a16="http://schemas.microsoft.com/office/drawing/2014/main" id="{1F8B60A0-0E64-797A-E716-EC455C1D6838}"/>
                    </a:ext>
                  </a:extLst>
                </p:cNvPr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2" name="Google Shape;5572;p61">
                  <a:extLst>
                    <a:ext uri="{FF2B5EF4-FFF2-40B4-BE49-F238E27FC236}">
                      <a16:creationId xmlns:a16="http://schemas.microsoft.com/office/drawing/2014/main" id="{ACDC8292-BA01-7872-B2A9-B1E306E6E3B9}"/>
                    </a:ext>
                  </a:extLst>
                </p:cNvPr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3" name="Google Shape;5573;p61">
                  <a:extLst>
                    <a:ext uri="{FF2B5EF4-FFF2-40B4-BE49-F238E27FC236}">
                      <a16:creationId xmlns:a16="http://schemas.microsoft.com/office/drawing/2014/main" id="{06A1DB1E-002E-19B8-E51F-992EE2465D67}"/>
                    </a:ext>
                  </a:extLst>
                </p:cNvPr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4" name="Google Shape;5574;p61">
                  <a:extLst>
                    <a:ext uri="{FF2B5EF4-FFF2-40B4-BE49-F238E27FC236}">
                      <a16:creationId xmlns:a16="http://schemas.microsoft.com/office/drawing/2014/main" id="{4CF0C1E6-CABE-1A98-8DE9-59314D38D132}"/>
                    </a:ext>
                  </a:extLst>
                </p:cNvPr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76" name="Google Shape;5575;p61">
                <a:extLst>
                  <a:ext uri="{FF2B5EF4-FFF2-40B4-BE49-F238E27FC236}">
                    <a16:creationId xmlns:a16="http://schemas.microsoft.com/office/drawing/2014/main" id="{EED3D0A8-5889-EE82-E412-9F75EC153476}"/>
                  </a:ext>
                </a:extLst>
              </p:cNvPr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5877" name="Google Shape;5576;p61">
                  <a:extLst>
                    <a:ext uri="{FF2B5EF4-FFF2-40B4-BE49-F238E27FC236}">
                      <a16:creationId xmlns:a16="http://schemas.microsoft.com/office/drawing/2014/main" id="{279A00AC-D85B-C1A8-A5B6-3B80821681F0}"/>
                    </a:ext>
                  </a:extLst>
                </p:cNvPr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8" name="Google Shape;5577;p61">
                  <a:extLst>
                    <a:ext uri="{FF2B5EF4-FFF2-40B4-BE49-F238E27FC236}">
                      <a16:creationId xmlns:a16="http://schemas.microsoft.com/office/drawing/2014/main" id="{1840561A-F4A9-7BFD-CEC2-586E92A6D8F4}"/>
                    </a:ext>
                  </a:extLst>
                </p:cNvPr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9" name="Google Shape;5578;p61">
                  <a:extLst>
                    <a:ext uri="{FF2B5EF4-FFF2-40B4-BE49-F238E27FC236}">
                      <a16:creationId xmlns:a16="http://schemas.microsoft.com/office/drawing/2014/main" id="{278F8498-80B3-922F-44A3-A8D36D82EDF7}"/>
                    </a:ext>
                  </a:extLst>
                </p:cNvPr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0" name="Google Shape;5579;p61">
                  <a:extLst>
                    <a:ext uri="{FF2B5EF4-FFF2-40B4-BE49-F238E27FC236}">
                      <a16:creationId xmlns:a16="http://schemas.microsoft.com/office/drawing/2014/main" id="{66577EF3-86D7-2798-CD3C-2CFE90E852B4}"/>
                    </a:ext>
                  </a:extLst>
                </p:cNvPr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983" name="Google Shape;3072;p45">
            <a:extLst>
              <a:ext uri="{FF2B5EF4-FFF2-40B4-BE49-F238E27FC236}">
                <a16:creationId xmlns:a16="http://schemas.microsoft.com/office/drawing/2014/main" id="{E2263C3A-7E0C-8442-E29E-EB66BAE7AC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0322" y="757530"/>
            <a:ext cx="5398302" cy="4089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50000"/>
              <a:buFont typeface="+mj-lt"/>
              <a:buAutoNum type="arabicPeriod"/>
            </a:pPr>
            <a:r>
              <a:rPr lang="es-ES" sz="1300" dirty="0"/>
              <a:t>Introducción a Cura</a:t>
            </a:r>
          </a:p>
          <a:p>
            <a:pPr lvl="1" indent="-457200" algn="l">
              <a:buSzPct val="150000"/>
              <a:buFontTx/>
              <a:buChar char="-"/>
            </a:pPr>
            <a:r>
              <a:rPr lang="es-ES" sz="1300" dirty="0"/>
              <a:t>Tipos de </a:t>
            </a:r>
            <a:r>
              <a:rPr lang="es-ES" sz="1300" dirty="0" err="1"/>
              <a:t>slicer</a:t>
            </a:r>
            <a:endParaRPr lang="es-ES" sz="1300" dirty="0"/>
          </a:p>
          <a:p>
            <a:pPr lvl="1" indent="-457200" algn="l">
              <a:buSzPct val="150000"/>
              <a:buFontTx/>
              <a:buChar char="-"/>
            </a:pPr>
            <a:r>
              <a:rPr lang="es-ES" sz="1300" dirty="0"/>
              <a:t>Navegación por la interfaz</a:t>
            </a:r>
          </a:p>
          <a:p>
            <a:pPr marL="342900" indent="-342900">
              <a:buSzPct val="150000"/>
              <a:buFont typeface="+mj-lt"/>
              <a:buAutoNum type="arabicPeriod"/>
            </a:pPr>
            <a:r>
              <a:rPr lang="es-ES" sz="1300" dirty="0"/>
              <a:t>Preparación del modelo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/>
              <a:t>Tipos de archivos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/>
              <a:t>Escalar, rotar y posicionamiento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/>
              <a:t>Perfiles de configuración</a:t>
            </a:r>
          </a:p>
          <a:p>
            <a:pPr marL="514350" indent="-514350">
              <a:buSzPct val="150000"/>
              <a:buFont typeface="+mj-lt"/>
              <a:buAutoNum type="arabicPeriod"/>
            </a:pPr>
            <a:r>
              <a:rPr lang="es-ES" sz="1300" dirty="0"/>
              <a:t>Configuración de parámetros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/>
              <a:t>Calidad</a:t>
            </a:r>
          </a:p>
          <a:p>
            <a:pPr marL="1200150" lvl="2" indent="-285750" algn="l">
              <a:buSzPct val="150000"/>
              <a:buFontTx/>
              <a:buChar char="-"/>
            </a:pPr>
            <a:r>
              <a:rPr lang="es-ES" sz="1300" dirty="0"/>
              <a:t>Altura de capa</a:t>
            </a:r>
          </a:p>
          <a:p>
            <a:pPr marL="1200150" lvl="2" indent="-285750" algn="l">
              <a:buSzPct val="150000"/>
              <a:buFontTx/>
              <a:buChar char="-"/>
            </a:pPr>
            <a:r>
              <a:rPr lang="es-ES" sz="1300" dirty="0"/>
              <a:t>Grosor capas inicial y final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>
                <a:latin typeface="Mulish" panose="020B0604020202020204" charset="0"/>
              </a:rPr>
              <a:t>Relleno</a:t>
            </a:r>
          </a:p>
          <a:p>
            <a:pPr marL="1200150" lvl="2" indent="-285750" algn="l">
              <a:buSzPct val="150000"/>
              <a:buFontTx/>
              <a:buChar char="-"/>
            </a:pPr>
            <a:r>
              <a:rPr lang="es-ES" sz="1300" dirty="0" err="1">
                <a:latin typeface="Mulish" panose="020B0604020202020204" charset="0"/>
              </a:rPr>
              <a:t>Gi</a:t>
            </a:r>
            <a:r>
              <a:rPr lang="es-ES" sz="1300" dirty="0" err="1">
                <a:effectLst/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roide</a:t>
            </a:r>
            <a:r>
              <a:rPr lang="es-ES" sz="1300" dirty="0">
                <a:effectLst/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rejilla, </a:t>
            </a:r>
            <a:r>
              <a:rPr lang="es-ES" sz="1300" dirty="0" err="1">
                <a:effectLst/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trihexagonal</a:t>
            </a:r>
            <a:r>
              <a:rPr lang="es-ES" sz="1300" dirty="0">
                <a:effectLst/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Soportes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Adherencia a la base</a:t>
            </a:r>
          </a:p>
          <a:p>
            <a:pPr marL="742950" lvl="1" indent="-285750" algn="l">
              <a:buSzPct val="150000"/>
              <a:buFontTx/>
              <a:buChar char="-"/>
            </a:pPr>
            <a:r>
              <a:rPr lang="es-ES" sz="1300" dirty="0" err="1"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Slicing</a:t>
            </a:r>
            <a:r>
              <a:rPr lang="es-ES" sz="1300" dirty="0">
                <a:latin typeface="Mulish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 exportación</a:t>
            </a:r>
            <a:endParaRPr lang="es-ES" sz="1300" dirty="0">
              <a:latin typeface="Mulish" panose="020B0604020202020204" charset="0"/>
            </a:endParaRPr>
          </a:p>
        </p:txBody>
      </p:sp>
      <p:pic>
        <p:nvPicPr>
          <p:cNvPr id="5984" name="Imagen 5983">
            <a:extLst>
              <a:ext uri="{FF2B5EF4-FFF2-40B4-BE49-F238E27FC236}">
                <a16:creationId xmlns:a16="http://schemas.microsoft.com/office/drawing/2014/main" id="{A2984CA2-D19E-4C17-775E-22049171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18" y="3256156"/>
            <a:ext cx="1390280" cy="13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7B23E-1A16-E93D-FC9A-DA4D6873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337DEB-8ED8-BE7D-CF30-490F2C4E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597"/>
            <a:ext cx="9144000" cy="39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4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B4364-7977-7679-7BD2-90EE74D3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0" y="488925"/>
            <a:ext cx="4036245" cy="572700"/>
          </a:xfrm>
        </p:spPr>
        <p:txBody>
          <a:bodyPr/>
          <a:lstStyle/>
          <a:p>
            <a:r>
              <a:rPr lang="es-ES" sz="6600" dirty="0"/>
              <a:t>¡Gracias!</a:t>
            </a:r>
            <a:br>
              <a:rPr lang="es-ES" sz="6600" dirty="0"/>
            </a:br>
            <a:endParaRPr lang="es-ES" sz="6600" dirty="0"/>
          </a:p>
        </p:txBody>
      </p:sp>
      <p:grpSp>
        <p:nvGrpSpPr>
          <p:cNvPr id="8" name="Google Shape;5587;p62">
            <a:extLst>
              <a:ext uri="{FF2B5EF4-FFF2-40B4-BE49-F238E27FC236}">
                <a16:creationId xmlns:a16="http://schemas.microsoft.com/office/drawing/2014/main" id="{98BBC788-29B6-8669-0042-5BAF9E6AED30}"/>
              </a:ext>
            </a:extLst>
          </p:cNvPr>
          <p:cNvGrpSpPr/>
          <p:nvPr/>
        </p:nvGrpSpPr>
        <p:grpSpPr>
          <a:xfrm>
            <a:off x="6210952" y="1273834"/>
            <a:ext cx="2315823" cy="1953181"/>
            <a:chOff x="1529489" y="3568085"/>
            <a:chExt cx="816293" cy="688467"/>
          </a:xfrm>
        </p:grpSpPr>
        <p:grpSp>
          <p:nvGrpSpPr>
            <p:cNvPr id="9" name="Google Shape;5588;p62">
              <a:extLst>
                <a:ext uri="{FF2B5EF4-FFF2-40B4-BE49-F238E27FC236}">
                  <a16:creationId xmlns:a16="http://schemas.microsoft.com/office/drawing/2014/main" id="{BE97ADC0-DE43-3678-98F4-C74189B17455}"/>
                </a:ext>
              </a:extLst>
            </p:cNvPr>
            <p:cNvGrpSpPr/>
            <p:nvPr/>
          </p:nvGrpSpPr>
          <p:grpSpPr>
            <a:xfrm>
              <a:off x="1529489" y="3750948"/>
              <a:ext cx="344449" cy="314247"/>
              <a:chOff x="1529489" y="3750948"/>
              <a:chExt cx="344449" cy="314247"/>
            </a:xfrm>
          </p:grpSpPr>
          <p:grpSp>
            <p:nvGrpSpPr>
              <p:cNvPr id="123" name="Google Shape;5589;p62">
                <a:extLst>
                  <a:ext uri="{FF2B5EF4-FFF2-40B4-BE49-F238E27FC236}">
                    <a16:creationId xmlns:a16="http://schemas.microsoft.com/office/drawing/2014/main" id="{DE845BF5-C681-DC8F-ED18-2E89A039A4C8}"/>
                  </a:ext>
                </a:extLst>
              </p:cNvPr>
              <p:cNvGrpSpPr/>
              <p:nvPr/>
            </p:nvGrpSpPr>
            <p:grpSpPr>
              <a:xfrm>
                <a:off x="1529489" y="3864789"/>
                <a:ext cx="193548" cy="200406"/>
                <a:chOff x="1529489" y="3864789"/>
                <a:chExt cx="193548" cy="200406"/>
              </a:xfrm>
            </p:grpSpPr>
            <p:sp>
              <p:nvSpPr>
                <p:cNvPr id="143" name="Google Shape;5590;p62">
                  <a:extLst>
                    <a:ext uri="{FF2B5EF4-FFF2-40B4-BE49-F238E27FC236}">
                      <a16:creationId xmlns:a16="http://schemas.microsoft.com/office/drawing/2014/main" id="{669F94AA-B3DD-3E0A-2312-FDBCF8F636DA}"/>
                    </a:ext>
                  </a:extLst>
                </p:cNvPr>
                <p:cNvSpPr/>
                <p:nvPr/>
              </p:nvSpPr>
              <p:spPr>
                <a:xfrm>
                  <a:off x="1570161" y="3896317"/>
                  <a:ext cx="152876" cy="16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76" h="168878" extrusionOk="0">
                      <a:moveTo>
                        <a:pt x="13906" y="168878"/>
                      </a:moveTo>
                      <a:lnTo>
                        <a:pt x="152876" y="88583"/>
                      </a:lnTo>
                      <a:lnTo>
                        <a:pt x="152876" y="0"/>
                      </a:lnTo>
                      <a:lnTo>
                        <a:pt x="0" y="70390"/>
                      </a:lnTo>
                      <a:lnTo>
                        <a:pt x="13906" y="16887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5591;p62">
                  <a:extLst>
                    <a:ext uri="{FF2B5EF4-FFF2-40B4-BE49-F238E27FC236}">
                      <a16:creationId xmlns:a16="http://schemas.microsoft.com/office/drawing/2014/main" id="{49D66EA0-FBD9-AC50-7FF9-FBEF0704727C}"/>
                    </a:ext>
                  </a:extLst>
                </p:cNvPr>
                <p:cNvSpPr/>
                <p:nvPr/>
              </p:nvSpPr>
              <p:spPr>
                <a:xfrm>
                  <a:off x="1529489" y="3945085"/>
                  <a:ext cx="54578" cy="120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78" h="120110" extrusionOk="0">
                      <a:moveTo>
                        <a:pt x="54578" y="120110"/>
                      </a:moveTo>
                      <a:lnTo>
                        <a:pt x="54578" y="31433"/>
                      </a:lnTo>
                      <a:lnTo>
                        <a:pt x="0" y="0"/>
                      </a:lnTo>
                      <a:lnTo>
                        <a:pt x="0" y="88583"/>
                      </a:lnTo>
                      <a:lnTo>
                        <a:pt x="54578" y="12011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5592;p62">
                  <a:extLst>
                    <a:ext uri="{FF2B5EF4-FFF2-40B4-BE49-F238E27FC236}">
                      <a16:creationId xmlns:a16="http://schemas.microsoft.com/office/drawing/2014/main" id="{7BF903ED-D044-4920-57C6-B3CD09B475DA}"/>
                    </a:ext>
                  </a:extLst>
                </p:cNvPr>
                <p:cNvSpPr/>
                <p:nvPr/>
              </p:nvSpPr>
              <p:spPr>
                <a:xfrm>
                  <a:off x="1529489" y="3864789"/>
                  <a:ext cx="193548" cy="111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48" h="111728" extrusionOk="0">
                      <a:moveTo>
                        <a:pt x="54578" y="111728"/>
                      </a:moveTo>
                      <a:lnTo>
                        <a:pt x="193548" y="31528"/>
                      </a:lnTo>
                      <a:lnTo>
                        <a:pt x="139065" y="0"/>
                      </a:lnTo>
                      <a:lnTo>
                        <a:pt x="0" y="80296"/>
                      </a:lnTo>
                      <a:lnTo>
                        <a:pt x="54578" y="11172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5593;p62">
                  <a:extLst>
                    <a:ext uri="{FF2B5EF4-FFF2-40B4-BE49-F238E27FC236}">
                      <a16:creationId xmlns:a16="http://schemas.microsoft.com/office/drawing/2014/main" id="{3C83A369-D9C0-DFC2-5830-96BAF97AA4C3}"/>
                    </a:ext>
                  </a:extLst>
                </p:cNvPr>
                <p:cNvSpPr/>
                <p:nvPr/>
              </p:nvSpPr>
              <p:spPr>
                <a:xfrm>
                  <a:off x="1539586" y="3873361"/>
                  <a:ext cx="173735" cy="9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5" h="97250" extrusionOk="0">
                      <a:moveTo>
                        <a:pt x="46196" y="97250"/>
                      </a:moveTo>
                      <a:lnTo>
                        <a:pt x="173736" y="23622"/>
                      </a:lnTo>
                      <a:lnTo>
                        <a:pt x="130683" y="0"/>
                      </a:lnTo>
                      <a:lnTo>
                        <a:pt x="0" y="70580"/>
                      </a:lnTo>
                      <a:lnTo>
                        <a:pt x="46196" y="97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" name="Google Shape;5594;p62">
                <a:extLst>
                  <a:ext uri="{FF2B5EF4-FFF2-40B4-BE49-F238E27FC236}">
                    <a16:creationId xmlns:a16="http://schemas.microsoft.com/office/drawing/2014/main" id="{E2A7F2C1-FB94-D902-9B89-8436FFC2910C}"/>
                  </a:ext>
                </a:extLst>
              </p:cNvPr>
              <p:cNvGrpSpPr/>
              <p:nvPr/>
            </p:nvGrpSpPr>
            <p:grpSpPr>
              <a:xfrm>
                <a:off x="1539586" y="3750948"/>
                <a:ext cx="334352" cy="219664"/>
                <a:chOff x="1539586" y="3750948"/>
                <a:chExt cx="334352" cy="219664"/>
              </a:xfrm>
            </p:grpSpPr>
            <p:grpSp>
              <p:nvGrpSpPr>
                <p:cNvPr id="125" name="Google Shape;5595;p62">
                  <a:extLst>
                    <a:ext uri="{FF2B5EF4-FFF2-40B4-BE49-F238E27FC236}">
                      <a16:creationId xmlns:a16="http://schemas.microsoft.com/office/drawing/2014/main" id="{2539E3A9-15A3-C86E-CCBE-BAF0AD63E535}"/>
                    </a:ext>
                  </a:extLst>
                </p:cNvPr>
                <p:cNvGrpSpPr/>
                <p:nvPr/>
              </p:nvGrpSpPr>
              <p:grpSpPr>
                <a:xfrm>
                  <a:off x="1539586" y="3824832"/>
                  <a:ext cx="134492" cy="123300"/>
                  <a:chOff x="1539586" y="3824832"/>
                  <a:chExt cx="134492" cy="123300"/>
                </a:xfrm>
              </p:grpSpPr>
              <p:sp>
                <p:nvSpPr>
                  <p:cNvPr id="141" name="Google Shape;5596;p62">
                    <a:extLst>
                      <a:ext uri="{FF2B5EF4-FFF2-40B4-BE49-F238E27FC236}">
                        <a16:creationId xmlns:a16="http://schemas.microsoft.com/office/drawing/2014/main" id="{728552B7-89E9-C16E-FF3C-2AEFA466EF17}"/>
                      </a:ext>
                    </a:extLst>
                  </p:cNvPr>
                  <p:cNvSpPr/>
                  <p:nvPr/>
                </p:nvSpPr>
                <p:spPr>
                  <a:xfrm>
                    <a:off x="1539586" y="3824832"/>
                    <a:ext cx="127635" cy="12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5" h="123300" extrusionOk="0">
                        <a:moveTo>
                          <a:pt x="114300" y="8144"/>
                        </a:moveTo>
                        <a:lnTo>
                          <a:pt x="114872" y="7668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344" y="-1381"/>
                          <a:pt x="63818" y="8715"/>
                        </a:cubicBezTo>
                        <a:cubicBezTo>
                          <a:pt x="28575" y="29003"/>
                          <a:pt x="0" y="78534"/>
                          <a:pt x="0" y="119205"/>
                        </a:cubicBezTo>
                        <a:lnTo>
                          <a:pt x="7048" y="123301"/>
                        </a:lnTo>
                        <a:lnTo>
                          <a:pt x="11906" y="112443"/>
                        </a:lnTo>
                        <a:lnTo>
                          <a:pt x="127635" y="45672"/>
                        </a:lnTo>
                        <a:cubicBezTo>
                          <a:pt x="127635" y="28718"/>
                          <a:pt x="122682" y="15954"/>
                          <a:pt x="114300" y="833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5597;p62">
                    <a:extLst>
                      <a:ext uri="{FF2B5EF4-FFF2-40B4-BE49-F238E27FC236}">
                        <a16:creationId xmlns:a16="http://schemas.microsoft.com/office/drawing/2014/main" id="{A0076453-494D-1A77-804B-37912F5A5B4E}"/>
                      </a:ext>
                    </a:extLst>
                  </p:cNvPr>
                  <p:cNvSpPr/>
                  <p:nvPr/>
                </p:nvSpPr>
                <p:spPr>
                  <a:xfrm>
                    <a:off x="1546539" y="3828866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8" y="8681"/>
                        </a:moveTo>
                        <a:cubicBezTo>
                          <a:pt x="28575" y="29065"/>
                          <a:pt x="0" y="78499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" name="Google Shape;5598;p62">
                  <a:extLst>
                    <a:ext uri="{FF2B5EF4-FFF2-40B4-BE49-F238E27FC236}">
                      <a16:creationId xmlns:a16="http://schemas.microsoft.com/office/drawing/2014/main" id="{EEC69214-098B-460A-FCAF-063464C7E863}"/>
                    </a:ext>
                  </a:extLst>
                </p:cNvPr>
                <p:cNvGrpSpPr/>
                <p:nvPr/>
              </p:nvGrpSpPr>
              <p:grpSpPr>
                <a:xfrm>
                  <a:off x="1556255" y="3840279"/>
                  <a:ext cx="141636" cy="120807"/>
                  <a:chOff x="1556255" y="3840279"/>
                  <a:chExt cx="141636" cy="120807"/>
                </a:xfrm>
              </p:grpSpPr>
              <p:sp>
                <p:nvSpPr>
                  <p:cNvPr id="133" name="Google Shape;5599;p62">
                    <a:extLst>
                      <a:ext uri="{FF2B5EF4-FFF2-40B4-BE49-F238E27FC236}">
                        <a16:creationId xmlns:a16="http://schemas.microsoft.com/office/drawing/2014/main" id="{F0586177-72AF-16EF-6C57-74F2E40F8C58}"/>
                      </a:ext>
                    </a:extLst>
                  </p:cNvPr>
                  <p:cNvSpPr/>
                  <p:nvPr/>
                </p:nvSpPr>
                <p:spPr>
                  <a:xfrm>
                    <a:off x="1556255" y="3840279"/>
                    <a:ext cx="135540" cy="120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40" h="120807" extrusionOk="0">
                        <a:moveTo>
                          <a:pt x="124206" y="22129"/>
                        </a:moveTo>
                        <a:lnTo>
                          <a:pt x="124682" y="21747"/>
                        </a:lnTo>
                        <a:lnTo>
                          <a:pt x="93154" y="3555"/>
                        </a:lnTo>
                        <a:cubicBezTo>
                          <a:pt x="83249" y="-2065"/>
                          <a:pt x="69723" y="-1208"/>
                          <a:pt x="54674" y="7460"/>
                        </a:cubicBezTo>
                        <a:cubicBezTo>
                          <a:pt x="24479" y="24891"/>
                          <a:pt x="0" y="67277"/>
                          <a:pt x="0" y="102138"/>
                        </a:cubicBezTo>
                        <a:lnTo>
                          <a:pt x="32195" y="120808"/>
                        </a:lnTo>
                        <a:lnTo>
                          <a:pt x="36386" y="111473"/>
                        </a:lnTo>
                        <a:lnTo>
                          <a:pt x="135541" y="54228"/>
                        </a:lnTo>
                        <a:cubicBezTo>
                          <a:pt x="135541" y="39654"/>
                          <a:pt x="131254" y="28796"/>
                          <a:pt x="124111" y="2222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" name="Google Shape;5600;p62">
                    <a:extLst>
                      <a:ext uri="{FF2B5EF4-FFF2-40B4-BE49-F238E27FC236}">
                        <a16:creationId xmlns:a16="http://schemas.microsoft.com/office/drawing/2014/main" id="{A179CCA9-0826-01C5-F095-1037B8B490DB}"/>
                      </a:ext>
                    </a:extLst>
                  </p:cNvPr>
                  <p:cNvSpPr/>
                  <p:nvPr/>
                </p:nvSpPr>
                <p:spPr>
                  <a:xfrm>
                    <a:off x="1558160" y="3841422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636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19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5601;p62">
                    <a:extLst>
                      <a:ext uri="{FF2B5EF4-FFF2-40B4-BE49-F238E27FC236}">
                        <a16:creationId xmlns:a16="http://schemas.microsoft.com/office/drawing/2014/main" id="{3B636EB3-2D74-19A1-ED0F-4068F29704EE}"/>
                      </a:ext>
                    </a:extLst>
                  </p:cNvPr>
                  <p:cNvSpPr/>
                  <p:nvPr/>
                </p:nvSpPr>
                <p:spPr>
                  <a:xfrm>
                    <a:off x="1562446" y="3843899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4"/>
                        </a:moveTo>
                        <a:cubicBezTo>
                          <a:pt x="71818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5602;p62">
                    <a:extLst>
                      <a:ext uri="{FF2B5EF4-FFF2-40B4-BE49-F238E27FC236}">
                        <a16:creationId xmlns:a16="http://schemas.microsoft.com/office/drawing/2014/main" id="{2473C38C-E2F2-DCCF-0558-8B6BB2DFBFAD}"/>
                      </a:ext>
                    </a:extLst>
                  </p:cNvPr>
                  <p:cNvSpPr/>
                  <p:nvPr/>
                </p:nvSpPr>
                <p:spPr>
                  <a:xfrm>
                    <a:off x="1566732" y="3846375"/>
                    <a:ext cx="94869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9" h="103567" extrusionOk="0">
                        <a:moveTo>
                          <a:pt x="57150" y="8794"/>
                        </a:moveTo>
                        <a:cubicBezTo>
                          <a:pt x="71818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cubicBezTo>
                          <a:pt x="94869" y="4507"/>
                          <a:pt x="93154" y="3555"/>
                          <a:pt x="93154" y="3555"/>
                        </a:cubicBezTo>
                        <a:cubicBezTo>
                          <a:pt x="83249" y="-2065"/>
                          <a:pt x="69723" y="-1208"/>
                          <a:pt x="54674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20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5603;p62">
                    <a:extLst>
                      <a:ext uri="{FF2B5EF4-FFF2-40B4-BE49-F238E27FC236}">
                        <a16:creationId xmlns:a16="http://schemas.microsoft.com/office/drawing/2014/main" id="{40E29578-BD33-9003-D772-49EFF73E60DD}"/>
                      </a:ext>
                    </a:extLst>
                  </p:cNvPr>
                  <p:cNvSpPr/>
                  <p:nvPr/>
                </p:nvSpPr>
                <p:spPr>
                  <a:xfrm>
                    <a:off x="1571114" y="3848852"/>
                    <a:ext cx="94868" cy="103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1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0"/>
                          <a:pt x="26860" y="26224"/>
                          <a:pt x="57055" y="87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5604;p62">
                    <a:extLst>
                      <a:ext uri="{FF2B5EF4-FFF2-40B4-BE49-F238E27FC236}">
                        <a16:creationId xmlns:a16="http://schemas.microsoft.com/office/drawing/2014/main" id="{5B7BD3BA-416E-2F5B-C9CC-25BF0BE549DF}"/>
                      </a:ext>
                    </a:extLst>
                  </p:cNvPr>
                  <p:cNvSpPr/>
                  <p:nvPr/>
                </p:nvSpPr>
                <p:spPr>
                  <a:xfrm>
                    <a:off x="1575400" y="3851328"/>
                    <a:ext cx="94868" cy="103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472" extrusionOk="0">
                        <a:moveTo>
                          <a:pt x="57150" y="8794"/>
                        </a:moveTo>
                        <a:cubicBezTo>
                          <a:pt x="71818" y="316"/>
                          <a:pt x="85058" y="-731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472"/>
                        </a:lnTo>
                        <a:cubicBezTo>
                          <a:pt x="2381" y="68611"/>
                          <a:pt x="26860" y="26224"/>
                          <a:pt x="57055" y="879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5605;p62">
                    <a:extLst>
                      <a:ext uri="{FF2B5EF4-FFF2-40B4-BE49-F238E27FC236}">
                        <a16:creationId xmlns:a16="http://schemas.microsoft.com/office/drawing/2014/main" id="{CC5BDE5C-1E5D-C0D1-E328-119484E9B7AA}"/>
                      </a:ext>
                    </a:extLst>
                  </p:cNvPr>
                  <p:cNvSpPr/>
                  <p:nvPr/>
                </p:nvSpPr>
                <p:spPr>
                  <a:xfrm>
                    <a:off x="1579877" y="3853900"/>
                    <a:ext cx="94868" cy="1035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68" h="103567" extrusionOk="0">
                        <a:moveTo>
                          <a:pt x="57150" y="8793"/>
                        </a:moveTo>
                        <a:cubicBezTo>
                          <a:pt x="71818" y="316"/>
                          <a:pt x="85058" y="-732"/>
                          <a:pt x="94869" y="4507"/>
                        </a:cubicBezTo>
                        <a:lnTo>
                          <a:pt x="94869" y="4507"/>
                        </a:lnTo>
                        <a:lnTo>
                          <a:pt x="93154" y="3555"/>
                        </a:lnTo>
                        <a:cubicBezTo>
                          <a:pt x="83248" y="-2065"/>
                          <a:pt x="69723" y="-1208"/>
                          <a:pt x="54673" y="7460"/>
                        </a:cubicBezTo>
                        <a:cubicBezTo>
                          <a:pt x="24479" y="24891"/>
                          <a:pt x="0" y="67277"/>
                          <a:pt x="0" y="102139"/>
                        </a:cubicBezTo>
                        <a:lnTo>
                          <a:pt x="2381" y="103567"/>
                        </a:lnTo>
                        <a:cubicBezTo>
                          <a:pt x="2381" y="68706"/>
                          <a:pt x="26860" y="26319"/>
                          <a:pt x="57055" y="888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5606;p62">
                    <a:extLst>
                      <a:ext uri="{FF2B5EF4-FFF2-40B4-BE49-F238E27FC236}">
                        <a16:creationId xmlns:a16="http://schemas.microsoft.com/office/drawing/2014/main" id="{FC4A0408-E773-C814-B941-4E3A8762B848}"/>
                      </a:ext>
                    </a:extLst>
                  </p:cNvPr>
                  <p:cNvSpPr/>
                  <p:nvPr/>
                </p:nvSpPr>
                <p:spPr>
                  <a:xfrm>
                    <a:off x="1588544" y="3858840"/>
                    <a:ext cx="109347" cy="102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347" h="102151" extrusionOk="0">
                        <a:moveTo>
                          <a:pt x="54674" y="7473"/>
                        </a:moveTo>
                        <a:cubicBezTo>
                          <a:pt x="24479" y="24904"/>
                          <a:pt x="0" y="67290"/>
                          <a:pt x="0" y="102151"/>
                        </a:cubicBezTo>
                        <a:lnTo>
                          <a:pt x="109347" y="39001"/>
                        </a:lnTo>
                        <a:cubicBezTo>
                          <a:pt x="109347" y="4139"/>
                          <a:pt x="84868" y="-9958"/>
                          <a:pt x="54674" y="7473"/>
                        </a:cubicBezTo>
                        <a:close/>
                      </a:path>
                    </a:pathLst>
                  </a:custGeom>
                  <a:solidFill>
                    <a:srgbClr val="93959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7" name="Google Shape;5607;p62">
                  <a:extLst>
                    <a:ext uri="{FF2B5EF4-FFF2-40B4-BE49-F238E27FC236}">
                      <a16:creationId xmlns:a16="http://schemas.microsoft.com/office/drawing/2014/main" id="{F425BC40-5AB3-7F19-7320-A643AC58B516}"/>
                    </a:ext>
                  </a:extLst>
                </p:cNvPr>
                <p:cNvSpPr/>
                <p:nvPr/>
              </p:nvSpPr>
              <p:spPr>
                <a:xfrm>
                  <a:off x="1651205" y="3750948"/>
                  <a:ext cx="222733" cy="105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33" h="105554" extrusionOk="0">
                      <a:moveTo>
                        <a:pt x="14777" y="105554"/>
                      </a:moveTo>
                      <a:cubicBezTo>
                        <a:pt x="13920" y="105554"/>
                        <a:pt x="12968" y="105173"/>
                        <a:pt x="12301" y="104411"/>
                      </a:cubicBezTo>
                      <a:cubicBezTo>
                        <a:pt x="-5035" y="83933"/>
                        <a:pt x="-3987" y="60120"/>
                        <a:pt x="15063" y="39165"/>
                      </a:cubicBezTo>
                      <a:cubicBezTo>
                        <a:pt x="33827" y="18496"/>
                        <a:pt x="66974" y="4209"/>
                        <a:pt x="103646" y="779"/>
                      </a:cubicBezTo>
                      <a:cubicBezTo>
                        <a:pt x="145556" y="-3126"/>
                        <a:pt x="187370" y="7733"/>
                        <a:pt x="221375" y="31355"/>
                      </a:cubicBezTo>
                      <a:cubicBezTo>
                        <a:pt x="222803" y="32307"/>
                        <a:pt x="223184" y="34307"/>
                        <a:pt x="222137" y="35736"/>
                      </a:cubicBezTo>
                      <a:cubicBezTo>
                        <a:pt x="221089" y="37165"/>
                        <a:pt x="219184" y="37546"/>
                        <a:pt x="217660" y="36498"/>
                      </a:cubicBezTo>
                      <a:cubicBezTo>
                        <a:pt x="184894" y="13734"/>
                        <a:pt x="144603" y="3256"/>
                        <a:pt x="104217" y="6971"/>
                      </a:cubicBezTo>
                      <a:cubicBezTo>
                        <a:pt x="69070" y="10304"/>
                        <a:pt x="37542" y="23830"/>
                        <a:pt x="19730" y="43356"/>
                      </a:cubicBezTo>
                      <a:cubicBezTo>
                        <a:pt x="9920" y="54120"/>
                        <a:pt x="-3511" y="75836"/>
                        <a:pt x="17063" y="100220"/>
                      </a:cubicBezTo>
                      <a:cubicBezTo>
                        <a:pt x="18206" y="101554"/>
                        <a:pt x="18016" y="103554"/>
                        <a:pt x="16682" y="104697"/>
                      </a:cubicBezTo>
                      <a:cubicBezTo>
                        <a:pt x="16111" y="105173"/>
                        <a:pt x="15349" y="105459"/>
                        <a:pt x="14587" y="1054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" name="Google Shape;5608;p62">
                  <a:extLst>
                    <a:ext uri="{FF2B5EF4-FFF2-40B4-BE49-F238E27FC236}">
                      <a16:creationId xmlns:a16="http://schemas.microsoft.com/office/drawing/2014/main" id="{F57349EB-BB4A-3131-3035-8FF9EB4D02D8}"/>
                    </a:ext>
                  </a:extLst>
                </p:cNvPr>
                <p:cNvGrpSpPr/>
                <p:nvPr/>
              </p:nvGrpSpPr>
              <p:grpSpPr>
                <a:xfrm>
                  <a:off x="1578734" y="3847311"/>
                  <a:ext cx="134587" cy="123301"/>
                  <a:chOff x="1578734" y="3847311"/>
                  <a:chExt cx="134587" cy="123301"/>
                </a:xfrm>
              </p:grpSpPr>
              <p:sp>
                <p:nvSpPr>
                  <p:cNvPr id="129" name="Google Shape;5609;p62">
                    <a:extLst>
                      <a:ext uri="{FF2B5EF4-FFF2-40B4-BE49-F238E27FC236}">
                        <a16:creationId xmlns:a16="http://schemas.microsoft.com/office/drawing/2014/main" id="{B82A0C1D-FD22-D118-B4C8-FF149AA503F1}"/>
                      </a:ext>
                    </a:extLst>
                  </p:cNvPr>
                  <p:cNvSpPr/>
                  <p:nvPr/>
                </p:nvSpPr>
                <p:spPr>
                  <a:xfrm>
                    <a:off x="1578734" y="3847311"/>
                    <a:ext cx="127635" cy="123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35" h="123205" extrusionOk="0">
                        <a:moveTo>
                          <a:pt x="114300" y="8239"/>
                        </a:moveTo>
                        <a:lnTo>
                          <a:pt x="114871" y="7763"/>
                        </a:lnTo>
                        <a:lnTo>
                          <a:pt x="108680" y="4143"/>
                        </a:lnTo>
                        <a:cubicBezTo>
                          <a:pt x="97155" y="-2429"/>
                          <a:pt x="81248" y="-1381"/>
                          <a:pt x="63818" y="8715"/>
                        </a:cubicBezTo>
                        <a:cubicBezTo>
                          <a:pt x="28575" y="29099"/>
                          <a:pt x="0" y="78533"/>
                          <a:pt x="0" y="119205"/>
                        </a:cubicBezTo>
                        <a:lnTo>
                          <a:pt x="7049" y="123206"/>
                        </a:lnTo>
                        <a:lnTo>
                          <a:pt x="11906" y="112347"/>
                        </a:lnTo>
                        <a:lnTo>
                          <a:pt x="127635" y="45577"/>
                        </a:lnTo>
                        <a:cubicBezTo>
                          <a:pt x="127635" y="28623"/>
                          <a:pt x="122682" y="15859"/>
                          <a:pt x="114300" y="823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5610;p62">
                    <a:extLst>
                      <a:ext uri="{FF2B5EF4-FFF2-40B4-BE49-F238E27FC236}">
                        <a16:creationId xmlns:a16="http://schemas.microsoft.com/office/drawing/2014/main" id="{6C4CEDB5-2FA3-F51B-0C39-B078B2912AC7}"/>
                      </a:ext>
                    </a:extLst>
                  </p:cNvPr>
                  <p:cNvSpPr/>
                  <p:nvPr/>
                </p:nvSpPr>
                <p:spPr>
                  <a:xfrm>
                    <a:off x="1585782" y="3851441"/>
                    <a:ext cx="127539" cy="11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39" h="119171" extrusionOk="0">
                        <a:moveTo>
                          <a:pt x="63817" y="8681"/>
                        </a:moveTo>
                        <a:cubicBezTo>
                          <a:pt x="28575" y="28970"/>
                          <a:pt x="0" y="78499"/>
                          <a:pt x="0" y="119171"/>
                        </a:cubicBezTo>
                        <a:lnTo>
                          <a:pt x="127540" y="45543"/>
                        </a:lnTo>
                        <a:cubicBezTo>
                          <a:pt x="127540" y="4871"/>
                          <a:pt x="98965" y="-11607"/>
                          <a:pt x="63722" y="868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5611;p62">
                    <a:extLst>
                      <a:ext uri="{FF2B5EF4-FFF2-40B4-BE49-F238E27FC236}">
                        <a16:creationId xmlns:a16="http://schemas.microsoft.com/office/drawing/2014/main" id="{2E9B855A-F17C-C486-DF91-5AAF906569EE}"/>
                      </a:ext>
                    </a:extLst>
                  </p:cNvPr>
                  <p:cNvSpPr/>
                  <p:nvPr/>
                </p:nvSpPr>
                <p:spPr>
                  <a:xfrm>
                    <a:off x="1633122" y="3912490"/>
                    <a:ext cx="33051" cy="30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51" h="30880" extrusionOk="0">
                        <a:moveTo>
                          <a:pt x="26194" y="305"/>
                        </a:moveTo>
                        <a:cubicBezTo>
                          <a:pt x="23431" y="-457"/>
                          <a:pt x="20098" y="210"/>
                          <a:pt x="16478" y="2305"/>
                        </a:cubicBezTo>
                        <a:cubicBezTo>
                          <a:pt x="8572" y="6877"/>
                          <a:pt x="2000" y="17069"/>
                          <a:pt x="381" y="26499"/>
                        </a:cubicBezTo>
                        <a:cubicBezTo>
                          <a:pt x="95" y="28023"/>
                          <a:pt x="0" y="29451"/>
                          <a:pt x="0" y="30880"/>
                        </a:cubicBezTo>
                        <a:lnTo>
                          <a:pt x="33052" y="11830"/>
                        </a:lnTo>
                        <a:cubicBezTo>
                          <a:pt x="33052" y="5544"/>
                          <a:pt x="30385" y="1448"/>
                          <a:pt x="26289" y="30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5612;p62">
                    <a:extLst>
                      <a:ext uri="{FF2B5EF4-FFF2-40B4-BE49-F238E27FC236}">
                        <a16:creationId xmlns:a16="http://schemas.microsoft.com/office/drawing/2014/main" id="{BB60AA4D-712B-BC40-F0C5-A2D801F072F9}"/>
                      </a:ext>
                    </a:extLst>
                  </p:cNvPr>
                  <p:cNvSpPr/>
                  <p:nvPr/>
                </p:nvSpPr>
                <p:spPr>
                  <a:xfrm>
                    <a:off x="1659410" y="3912700"/>
                    <a:ext cx="6762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3811" extrusionOk="0">
                        <a:moveTo>
                          <a:pt x="6667" y="11525"/>
                        </a:moveTo>
                        <a:lnTo>
                          <a:pt x="2762" y="13811"/>
                        </a:lnTo>
                        <a:cubicBezTo>
                          <a:pt x="3143" y="12383"/>
                          <a:pt x="3143" y="9430"/>
                          <a:pt x="3143" y="9430"/>
                        </a:cubicBezTo>
                        <a:cubicBezTo>
                          <a:pt x="3143" y="5239"/>
                          <a:pt x="2000" y="2000"/>
                          <a:pt x="0" y="0"/>
                        </a:cubicBezTo>
                        <a:cubicBezTo>
                          <a:pt x="4096" y="1143"/>
                          <a:pt x="6763" y="5144"/>
                          <a:pt x="6763" y="1152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" name="Google Shape;5613;p62">
              <a:extLst>
                <a:ext uri="{FF2B5EF4-FFF2-40B4-BE49-F238E27FC236}">
                  <a16:creationId xmlns:a16="http://schemas.microsoft.com/office/drawing/2014/main" id="{1F5E02DA-4650-74DD-5FE3-AB3891F6E0EF}"/>
                </a:ext>
              </a:extLst>
            </p:cNvPr>
            <p:cNvGrpSpPr/>
            <p:nvPr/>
          </p:nvGrpSpPr>
          <p:grpSpPr>
            <a:xfrm>
              <a:off x="1929921" y="3738011"/>
              <a:ext cx="415861" cy="317945"/>
              <a:chOff x="1929921" y="3738011"/>
              <a:chExt cx="415861" cy="317945"/>
            </a:xfrm>
          </p:grpSpPr>
          <p:sp>
            <p:nvSpPr>
              <p:cNvPr id="116" name="Google Shape;5614;p62">
                <a:extLst>
                  <a:ext uri="{FF2B5EF4-FFF2-40B4-BE49-F238E27FC236}">
                    <a16:creationId xmlns:a16="http://schemas.microsoft.com/office/drawing/2014/main" id="{564A1C8F-3318-5891-7132-4DE6DBFE6674}"/>
                  </a:ext>
                </a:extLst>
              </p:cNvPr>
              <p:cNvSpPr/>
              <p:nvPr/>
            </p:nvSpPr>
            <p:spPr>
              <a:xfrm>
                <a:off x="1929921" y="3787732"/>
                <a:ext cx="331374" cy="268224"/>
              </a:xfrm>
              <a:custGeom>
                <a:avLst/>
                <a:gdLst/>
                <a:ahLst/>
                <a:cxnLst/>
                <a:rect l="l" t="t" r="r" b="b"/>
                <a:pathLst>
                  <a:path w="331374" h="268224" extrusionOk="0">
                    <a:moveTo>
                      <a:pt x="331375" y="268224"/>
                    </a:moveTo>
                    <a:lnTo>
                      <a:pt x="331375" y="191357"/>
                    </a:lnTo>
                    <a:lnTo>
                      <a:pt x="0" y="0"/>
                    </a:lnTo>
                    <a:lnTo>
                      <a:pt x="0" y="76867"/>
                    </a:lnTo>
                    <a:lnTo>
                      <a:pt x="331375" y="2682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5615;p62">
                <a:extLst>
                  <a:ext uri="{FF2B5EF4-FFF2-40B4-BE49-F238E27FC236}">
                    <a16:creationId xmlns:a16="http://schemas.microsoft.com/office/drawing/2014/main" id="{7B9272FA-BE1B-14DB-C426-065DCAADA8E6}"/>
                  </a:ext>
                </a:extLst>
              </p:cNvPr>
              <p:cNvSpPr/>
              <p:nvPr/>
            </p:nvSpPr>
            <p:spPr>
              <a:xfrm>
                <a:off x="2261295" y="3929368"/>
                <a:ext cx="84486" cy="126587"/>
              </a:xfrm>
              <a:custGeom>
                <a:avLst/>
                <a:gdLst/>
                <a:ahLst/>
                <a:cxnLst/>
                <a:rect l="l" t="t" r="r" b="b"/>
                <a:pathLst>
                  <a:path w="84486" h="126587" extrusionOk="0">
                    <a:moveTo>
                      <a:pt x="84487" y="76962"/>
                    </a:moveTo>
                    <a:lnTo>
                      <a:pt x="84487" y="0"/>
                    </a:lnTo>
                    <a:lnTo>
                      <a:pt x="0" y="49721"/>
                    </a:lnTo>
                    <a:lnTo>
                      <a:pt x="0" y="126587"/>
                    </a:lnTo>
                    <a:lnTo>
                      <a:pt x="84487" y="769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5616;p62">
                <a:extLst>
                  <a:ext uri="{FF2B5EF4-FFF2-40B4-BE49-F238E27FC236}">
                    <a16:creationId xmlns:a16="http://schemas.microsoft.com/office/drawing/2014/main" id="{AA722456-8118-28F5-EA70-6B22EBBDEE72}"/>
                  </a:ext>
                </a:extLst>
              </p:cNvPr>
              <p:cNvSpPr/>
              <p:nvPr/>
            </p:nvSpPr>
            <p:spPr>
              <a:xfrm>
                <a:off x="1929921" y="3738011"/>
                <a:ext cx="415861" cy="241077"/>
              </a:xfrm>
              <a:custGeom>
                <a:avLst/>
                <a:gdLst/>
                <a:ahLst/>
                <a:cxnLst/>
                <a:rect l="l" t="t" r="r" b="b"/>
                <a:pathLst>
                  <a:path w="415861" h="241077" extrusionOk="0">
                    <a:moveTo>
                      <a:pt x="331375" y="241078"/>
                    </a:moveTo>
                    <a:lnTo>
                      <a:pt x="415861" y="191357"/>
                    </a:lnTo>
                    <a:lnTo>
                      <a:pt x="84487" y="0"/>
                    </a:lnTo>
                    <a:lnTo>
                      <a:pt x="0" y="49721"/>
                    </a:lnTo>
                    <a:lnTo>
                      <a:pt x="331375" y="2410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" name="Google Shape;5617;p62">
                <a:extLst>
                  <a:ext uri="{FF2B5EF4-FFF2-40B4-BE49-F238E27FC236}">
                    <a16:creationId xmlns:a16="http://schemas.microsoft.com/office/drawing/2014/main" id="{BF9F64EA-EF19-2BA6-7C07-705EFCFC7D1A}"/>
                  </a:ext>
                </a:extLst>
              </p:cNvPr>
              <p:cNvGrpSpPr/>
              <p:nvPr/>
            </p:nvGrpSpPr>
            <p:grpSpPr>
              <a:xfrm>
                <a:off x="1974688" y="3764395"/>
                <a:ext cx="324612" cy="187356"/>
                <a:chOff x="1974688" y="3764395"/>
                <a:chExt cx="324612" cy="187356"/>
              </a:xfrm>
            </p:grpSpPr>
            <p:sp>
              <p:nvSpPr>
                <p:cNvPr id="120" name="Google Shape;5618;p62">
                  <a:extLst>
                    <a:ext uri="{FF2B5EF4-FFF2-40B4-BE49-F238E27FC236}">
                      <a16:creationId xmlns:a16="http://schemas.microsoft.com/office/drawing/2014/main" id="{6FD9491B-CDCC-B8F8-E4CA-723BC7E84EF3}"/>
                    </a:ext>
                  </a:extLst>
                </p:cNvPr>
                <p:cNvSpPr/>
                <p:nvPr/>
              </p:nvSpPr>
              <p:spPr>
                <a:xfrm>
                  <a:off x="1974688" y="3764395"/>
                  <a:ext cx="324612" cy="18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12" h="187356" extrusionOk="0">
                      <a:moveTo>
                        <a:pt x="0" y="9525"/>
                      </a:moveTo>
                      <a:lnTo>
                        <a:pt x="308134" y="187357"/>
                      </a:lnTo>
                      <a:lnTo>
                        <a:pt x="324612" y="177927"/>
                      </a:lnTo>
                      <a:lnTo>
                        <a:pt x="16478" y="0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5619;p62">
                  <a:extLst>
                    <a:ext uri="{FF2B5EF4-FFF2-40B4-BE49-F238E27FC236}">
                      <a16:creationId xmlns:a16="http://schemas.microsoft.com/office/drawing/2014/main" id="{03561534-6D65-86DE-FE6C-43DBF96EA5F5}"/>
                    </a:ext>
                  </a:extLst>
                </p:cNvPr>
                <p:cNvSpPr/>
                <p:nvPr/>
              </p:nvSpPr>
              <p:spPr>
                <a:xfrm>
                  <a:off x="1984975" y="3770301"/>
                  <a:ext cx="302133" cy="171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133" h="171164" extrusionOk="0">
                      <a:moveTo>
                        <a:pt x="3524" y="7429"/>
                      </a:moveTo>
                      <a:lnTo>
                        <a:pt x="0" y="5334"/>
                      </a:lnTo>
                      <a:lnTo>
                        <a:pt x="9239" y="0"/>
                      </a:lnTo>
                      <a:lnTo>
                        <a:pt x="302133" y="169164"/>
                      </a:lnTo>
                      <a:lnTo>
                        <a:pt x="298609" y="171164"/>
                      </a:lnTo>
                      <a:lnTo>
                        <a:pt x="9239" y="4096"/>
                      </a:lnTo>
                      <a:lnTo>
                        <a:pt x="3524" y="74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5620;p62">
                  <a:extLst>
                    <a:ext uri="{FF2B5EF4-FFF2-40B4-BE49-F238E27FC236}">
                      <a16:creationId xmlns:a16="http://schemas.microsoft.com/office/drawing/2014/main" id="{C8BF49D8-510C-A6F6-3B7C-F5C66153367D}"/>
                    </a:ext>
                  </a:extLst>
                </p:cNvPr>
                <p:cNvSpPr/>
                <p:nvPr/>
              </p:nvSpPr>
              <p:spPr>
                <a:xfrm>
                  <a:off x="1988499" y="3774397"/>
                  <a:ext cx="295084" cy="17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084" h="170402" extrusionOk="0">
                      <a:moveTo>
                        <a:pt x="289370" y="170402"/>
                      </a:moveTo>
                      <a:lnTo>
                        <a:pt x="0" y="3334"/>
                      </a:lnTo>
                      <a:lnTo>
                        <a:pt x="5715" y="0"/>
                      </a:lnTo>
                      <a:lnTo>
                        <a:pt x="295084" y="167069"/>
                      </a:lnTo>
                      <a:lnTo>
                        <a:pt x="289370" y="17040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" name="Google Shape;5621;p62">
              <a:extLst>
                <a:ext uri="{FF2B5EF4-FFF2-40B4-BE49-F238E27FC236}">
                  <a16:creationId xmlns:a16="http://schemas.microsoft.com/office/drawing/2014/main" id="{6BFA363A-D08E-5E4A-C8CD-0D99DAF4DD91}"/>
                </a:ext>
              </a:extLst>
            </p:cNvPr>
            <p:cNvGrpSpPr/>
            <p:nvPr/>
          </p:nvGrpSpPr>
          <p:grpSpPr>
            <a:xfrm>
              <a:off x="1668555" y="3819259"/>
              <a:ext cx="592740" cy="387573"/>
              <a:chOff x="1668555" y="3819259"/>
              <a:chExt cx="592740" cy="387573"/>
            </a:xfrm>
          </p:grpSpPr>
          <p:grpSp>
            <p:nvGrpSpPr>
              <p:cNvPr id="108" name="Google Shape;5622;p62">
                <a:extLst>
                  <a:ext uri="{FF2B5EF4-FFF2-40B4-BE49-F238E27FC236}">
                    <a16:creationId xmlns:a16="http://schemas.microsoft.com/office/drawing/2014/main" id="{E67C979F-FCD6-957B-CAE3-B3030F762809}"/>
                  </a:ext>
                </a:extLst>
              </p:cNvPr>
              <p:cNvGrpSpPr/>
              <p:nvPr/>
            </p:nvGrpSpPr>
            <p:grpSpPr>
              <a:xfrm>
                <a:off x="1668555" y="3819259"/>
                <a:ext cx="592740" cy="387573"/>
                <a:chOff x="1668555" y="3819259"/>
                <a:chExt cx="592740" cy="387573"/>
              </a:xfrm>
            </p:grpSpPr>
            <p:sp>
              <p:nvSpPr>
                <p:cNvPr id="113" name="Google Shape;5623;p62">
                  <a:extLst>
                    <a:ext uri="{FF2B5EF4-FFF2-40B4-BE49-F238E27FC236}">
                      <a16:creationId xmlns:a16="http://schemas.microsoft.com/office/drawing/2014/main" id="{7FD32D18-5F46-8B6E-96EC-30F5E31C4D5A}"/>
                    </a:ext>
                  </a:extLst>
                </p:cNvPr>
                <p:cNvSpPr/>
                <p:nvPr/>
              </p:nvSpPr>
              <p:spPr>
                <a:xfrm>
                  <a:off x="1668555" y="3970135"/>
                  <a:ext cx="331374" cy="236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74" h="236696" extrusionOk="0">
                      <a:moveTo>
                        <a:pt x="331375" y="236696"/>
                      </a:moveTo>
                      <a:lnTo>
                        <a:pt x="0" y="45434"/>
                      </a:lnTo>
                      <a:lnTo>
                        <a:pt x="0" y="0"/>
                      </a:lnTo>
                      <a:lnTo>
                        <a:pt x="331375" y="191357"/>
                      </a:lnTo>
                      <a:lnTo>
                        <a:pt x="331375" y="236696"/>
                      </a:lnTo>
                      <a:close/>
                    </a:path>
                  </a:pathLst>
                </a:custGeom>
                <a:solidFill>
                  <a:srgbClr val="1D374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5624;p62">
                  <a:extLst>
                    <a:ext uri="{FF2B5EF4-FFF2-40B4-BE49-F238E27FC236}">
                      <a16:creationId xmlns:a16="http://schemas.microsoft.com/office/drawing/2014/main" id="{4744444A-5607-A132-21F9-560F0AE998DC}"/>
                    </a:ext>
                  </a:extLst>
                </p:cNvPr>
                <p:cNvSpPr/>
                <p:nvPr/>
              </p:nvSpPr>
              <p:spPr>
                <a:xfrm>
                  <a:off x="1999929" y="4010617"/>
                  <a:ext cx="261366" cy="19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366" h="196215" extrusionOk="0">
                      <a:moveTo>
                        <a:pt x="0" y="196215"/>
                      </a:moveTo>
                      <a:lnTo>
                        <a:pt x="0" y="150876"/>
                      </a:lnTo>
                      <a:lnTo>
                        <a:pt x="261366" y="0"/>
                      </a:lnTo>
                      <a:lnTo>
                        <a:pt x="261366" y="45339"/>
                      </a:lnTo>
                      <a:lnTo>
                        <a:pt x="0" y="19621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5625;p62">
                  <a:extLst>
                    <a:ext uri="{FF2B5EF4-FFF2-40B4-BE49-F238E27FC236}">
                      <a16:creationId xmlns:a16="http://schemas.microsoft.com/office/drawing/2014/main" id="{E4F06BC5-4C12-A579-2847-7A5F1BED3CCF}"/>
                    </a:ext>
                  </a:extLst>
                </p:cNvPr>
                <p:cNvSpPr/>
                <p:nvPr/>
              </p:nvSpPr>
              <p:spPr>
                <a:xfrm>
                  <a:off x="1668555" y="3819259"/>
                  <a:ext cx="592740" cy="342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40" h="342233" extrusionOk="0">
                      <a:moveTo>
                        <a:pt x="331375" y="342233"/>
                      </a:moveTo>
                      <a:lnTo>
                        <a:pt x="0" y="150876"/>
                      </a:lnTo>
                      <a:lnTo>
                        <a:pt x="261366" y="0"/>
                      </a:lnTo>
                      <a:lnTo>
                        <a:pt x="592741" y="191357"/>
                      </a:lnTo>
                      <a:lnTo>
                        <a:pt x="331375" y="34223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" name="Google Shape;5626;p62">
                <a:extLst>
                  <a:ext uri="{FF2B5EF4-FFF2-40B4-BE49-F238E27FC236}">
                    <a16:creationId xmlns:a16="http://schemas.microsoft.com/office/drawing/2014/main" id="{DA7C9E88-8B90-B29D-FA87-FBE821AAFCE9}"/>
                  </a:ext>
                </a:extLst>
              </p:cNvPr>
              <p:cNvGrpSpPr/>
              <p:nvPr/>
            </p:nvGrpSpPr>
            <p:grpSpPr>
              <a:xfrm>
                <a:off x="1698939" y="3835261"/>
                <a:ext cx="531971" cy="305753"/>
                <a:chOff x="1698939" y="3835261"/>
                <a:chExt cx="531971" cy="305753"/>
              </a:xfrm>
            </p:grpSpPr>
            <p:sp>
              <p:nvSpPr>
                <p:cNvPr id="110" name="Google Shape;5627;p62">
                  <a:extLst>
                    <a:ext uri="{FF2B5EF4-FFF2-40B4-BE49-F238E27FC236}">
                      <a16:creationId xmlns:a16="http://schemas.microsoft.com/office/drawing/2014/main" id="{2E3153AF-B996-6BEE-951F-BD1008CB6204}"/>
                    </a:ext>
                  </a:extLst>
                </p:cNvPr>
                <p:cNvSpPr/>
                <p:nvPr/>
              </p:nvSpPr>
              <p:spPr>
                <a:xfrm>
                  <a:off x="1698939" y="3841453"/>
                  <a:ext cx="531971" cy="29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971" h="299561" extrusionOk="0">
                      <a:moveTo>
                        <a:pt x="531971" y="161068"/>
                      </a:moveTo>
                      <a:lnTo>
                        <a:pt x="252889" y="0"/>
                      </a:lnTo>
                      <a:lnTo>
                        <a:pt x="208978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561"/>
                      </a:lnTo>
                      <a:lnTo>
                        <a:pt x="319945" y="299561"/>
                      </a:lnTo>
                      <a:lnTo>
                        <a:pt x="531971" y="177260"/>
                      </a:lnTo>
                      <a:lnTo>
                        <a:pt x="531971" y="1610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5628;p62">
                  <a:extLst>
                    <a:ext uri="{FF2B5EF4-FFF2-40B4-BE49-F238E27FC236}">
                      <a16:creationId xmlns:a16="http://schemas.microsoft.com/office/drawing/2014/main" id="{287433A7-F184-0F7D-519D-94E3CAF03F94}"/>
                    </a:ext>
                  </a:extLst>
                </p:cNvPr>
                <p:cNvSpPr/>
                <p:nvPr/>
              </p:nvSpPr>
              <p:spPr>
                <a:xfrm>
                  <a:off x="1698939" y="3835261"/>
                  <a:ext cx="531971" cy="299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971" h="299656" extrusionOk="0">
                      <a:moveTo>
                        <a:pt x="531971" y="161163"/>
                      </a:moveTo>
                      <a:lnTo>
                        <a:pt x="252889" y="0"/>
                      </a:lnTo>
                      <a:lnTo>
                        <a:pt x="208978" y="0"/>
                      </a:lnTo>
                      <a:lnTo>
                        <a:pt x="0" y="120682"/>
                      </a:lnTo>
                      <a:lnTo>
                        <a:pt x="0" y="136779"/>
                      </a:lnTo>
                      <a:lnTo>
                        <a:pt x="282035" y="299657"/>
                      </a:lnTo>
                      <a:lnTo>
                        <a:pt x="319945" y="299657"/>
                      </a:lnTo>
                      <a:lnTo>
                        <a:pt x="531971" y="177260"/>
                      </a:lnTo>
                      <a:lnTo>
                        <a:pt x="531971" y="161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5629;p62">
                  <a:extLst>
                    <a:ext uri="{FF2B5EF4-FFF2-40B4-BE49-F238E27FC236}">
                      <a16:creationId xmlns:a16="http://schemas.microsoft.com/office/drawing/2014/main" id="{3D11BC67-865A-5E33-244D-3BD4F4EEE849}"/>
                    </a:ext>
                  </a:extLst>
                </p:cNvPr>
                <p:cNvSpPr/>
                <p:nvPr/>
              </p:nvSpPr>
              <p:spPr>
                <a:xfrm>
                  <a:off x="1707988" y="3844310"/>
                  <a:ext cx="513873" cy="281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873" h="281558" extrusionOk="0">
                      <a:moveTo>
                        <a:pt x="513874" y="157258"/>
                      </a:moveTo>
                      <a:lnTo>
                        <a:pt x="241459" y="0"/>
                      </a:lnTo>
                      <a:lnTo>
                        <a:pt x="202311" y="0"/>
                      </a:lnTo>
                      <a:lnTo>
                        <a:pt x="0" y="116872"/>
                      </a:lnTo>
                      <a:lnTo>
                        <a:pt x="0" y="122491"/>
                      </a:lnTo>
                      <a:lnTo>
                        <a:pt x="275463" y="281559"/>
                      </a:lnTo>
                      <a:lnTo>
                        <a:pt x="308515" y="281559"/>
                      </a:lnTo>
                      <a:lnTo>
                        <a:pt x="513874" y="162973"/>
                      </a:lnTo>
                      <a:lnTo>
                        <a:pt x="513874" y="157258"/>
                      </a:lnTo>
                      <a:close/>
                    </a:path>
                  </a:pathLst>
                </a:custGeom>
                <a:solidFill>
                  <a:srgbClr val="121214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" name="Google Shape;5630;p62">
              <a:extLst>
                <a:ext uri="{FF2B5EF4-FFF2-40B4-BE49-F238E27FC236}">
                  <a16:creationId xmlns:a16="http://schemas.microsoft.com/office/drawing/2014/main" id="{6F393F87-EC59-19E4-1BFD-0A6EB79324D0}"/>
                </a:ext>
              </a:extLst>
            </p:cNvPr>
            <p:cNvGrpSpPr/>
            <p:nvPr/>
          </p:nvGrpSpPr>
          <p:grpSpPr>
            <a:xfrm>
              <a:off x="1879533" y="3839715"/>
              <a:ext cx="191928" cy="195380"/>
              <a:chOff x="1879533" y="3839715"/>
              <a:chExt cx="191928" cy="195380"/>
            </a:xfrm>
          </p:grpSpPr>
          <p:sp>
            <p:nvSpPr>
              <p:cNvPr id="66" name="Google Shape;5631;p62">
                <a:extLst>
                  <a:ext uri="{FF2B5EF4-FFF2-40B4-BE49-F238E27FC236}">
                    <a16:creationId xmlns:a16="http://schemas.microsoft.com/office/drawing/2014/main" id="{ED03AFE9-5374-A57F-72CC-ACA44B57E518}"/>
                  </a:ext>
                </a:extLst>
              </p:cNvPr>
              <p:cNvSpPr/>
              <p:nvPr/>
            </p:nvSpPr>
            <p:spPr>
              <a:xfrm>
                <a:off x="1879533" y="3921367"/>
                <a:ext cx="19192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191928" h="113728" extrusionOk="0">
                    <a:moveTo>
                      <a:pt x="25527" y="99822"/>
                    </a:moveTo>
                    <a:cubicBezTo>
                      <a:pt x="9049" y="90297"/>
                      <a:pt x="0" y="77438"/>
                      <a:pt x="0" y="63532"/>
                    </a:cubicBezTo>
                    <a:cubicBezTo>
                      <a:pt x="0" y="49625"/>
                      <a:pt x="9049" y="36767"/>
                      <a:pt x="25527" y="27242"/>
                    </a:cubicBezTo>
                    <a:lnTo>
                      <a:pt x="67056" y="3238"/>
                    </a:lnTo>
                    <a:cubicBezTo>
                      <a:pt x="70771" y="1143"/>
                      <a:pt x="75533" y="0"/>
                      <a:pt x="80582" y="0"/>
                    </a:cubicBezTo>
                    <a:cubicBezTo>
                      <a:pt x="85630" y="0"/>
                      <a:pt x="90392" y="1143"/>
                      <a:pt x="94107" y="3238"/>
                    </a:cubicBezTo>
                    <a:cubicBezTo>
                      <a:pt x="98393" y="5715"/>
                      <a:pt x="100870" y="9335"/>
                      <a:pt x="100870" y="13240"/>
                    </a:cubicBezTo>
                    <a:cubicBezTo>
                      <a:pt x="100870" y="17145"/>
                      <a:pt x="98393" y="20764"/>
                      <a:pt x="94107" y="23241"/>
                    </a:cubicBezTo>
                    <a:lnTo>
                      <a:pt x="52578" y="47244"/>
                    </a:lnTo>
                    <a:cubicBezTo>
                      <a:pt x="44767" y="51721"/>
                      <a:pt x="40481" y="57531"/>
                      <a:pt x="40481" y="63437"/>
                    </a:cubicBezTo>
                    <a:cubicBezTo>
                      <a:pt x="40481" y="69342"/>
                      <a:pt x="44767" y="75152"/>
                      <a:pt x="52578" y="79629"/>
                    </a:cubicBezTo>
                    <a:cubicBezTo>
                      <a:pt x="61055" y="84487"/>
                      <a:pt x="72390" y="87249"/>
                      <a:pt x="84582" y="87249"/>
                    </a:cubicBezTo>
                    <a:cubicBezTo>
                      <a:pt x="96774" y="87249"/>
                      <a:pt x="108109" y="84582"/>
                      <a:pt x="116586" y="79629"/>
                    </a:cubicBezTo>
                    <a:lnTo>
                      <a:pt x="158115" y="55626"/>
                    </a:lnTo>
                    <a:cubicBezTo>
                      <a:pt x="161734" y="53530"/>
                      <a:pt x="166592" y="52292"/>
                      <a:pt x="171641" y="52292"/>
                    </a:cubicBezTo>
                    <a:cubicBezTo>
                      <a:pt x="176689" y="52292"/>
                      <a:pt x="181451" y="53435"/>
                      <a:pt x="185166" y="55626"/>
                    </a:cubicBezTo>
                    <a:cubicBezTo>
                      <a:pt x="189452" y="58103"/>
                      <a:pt x="191929" y="61722"/>
                      <a:pt x="191929" y="65627"/>
                    </a:cubicBezTo>
                    <a:cubicBezTo>
                      <a:pt x="191929" y="69533"/>
                      <a:pt x="189452" y="73152"/>
                      <a:pt x="185166" y="75629"/>
                    </a:cubicBezTo>
                    <a:lnTo>
                      <a:pt x="143637" y="99631"/>
                    </a:lnTo>
                    <a:cubicBezTo>
                      <a:pt x="127825" y="108776"/>
                      <a:pt x="106871" y="113729"/>
                      <a:pt x="84582" y="113729"/>
                    </a:cubicBezTo>
                    <a:cubicBezTo>
                      <a:pt x="62294" y="113729"/>
                      <a:pt x="41338" y="108680"/>
                      <a:pt x="25527" y="99631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" name="Google Shape;5632;p62">
                <a:extLst>
                  <a:ext uri="{FF2B5EF4-FFF2-40B4-BE49-F238E27FC236}">
                    <a16:creationId xmlns:a16="http://schemas.microsoft.com/office/drawing/2014/main" id="{71BA3DD1-07DE-BEBB-89E5-CA9E2A25CCB1}"/>
                  </a:ext>
                </a:extLst>
              </p:cNvPr>
              <p:cNvGrpSpPr/>
              <p:nvPr/>
            </p:nvGrpSpPr>
            <p:grpSpPr>
              <a:xfrm>
                <a:off x="1883581" y="3907151"/>
                <a:ext cx="184356" cy="124253"/>
                <a:chOff x="1883581" y="3907151"/>
                <a:chExt cx="184356" cy="124253"/>
              </a:xfrm>
            </p:grpSpPr>
            <p:sp>
              <p:nvSpPr>
                <p:cNvPr id="106" name="Google Shape;5633;p62">
                  <a:extLst>
                    <a:ext uri="{FF2B5EF4-FFF2-40B4-BE49-F238E27FC236}">
                      <a16:creationId xmlns:a16="http://schemas.microsoft.com/office/drawing/2014/main" id="{8B4E7177-43A5-3F9A-2BE6-DCAD730AA846}"/>
                    </a:ext>
                  </a:extLst>
                </p:cNvPr>
                <p:cNvSpPr/>
                <p:nvPr/>
              </p:nvSpPr>
              <p:spPr>
                <a:xfrm>
                  <a:off x="1883629" y="3916795"/>
                  <a:ext cx="184308" cy="114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08" h="114609" extrusionOk="0">
                      <a:moveTo>
                        <a:pt x="0" y="67628"/>
                      </a:moveTo>
                      <a:lnTo>
                        <a:pt x="0" y="67628"/>
                      </a:lnTo>
                      <a:lnTo>
                        <a:pt x="0" y="50197"/>
                      </a:lnTo>
                      <a:lnTo>
                        <a:pt x="5525" y="51054"/>
                      </a:lnTo>
                      <a:cubicBezTo>
                        <a:pt x="9430" y="45244"/>
                        <a:pt x="15526" y="39815"/>
                        <a:pt x="23622" y="35052"/>
                      </a:cubicBezTo>
                      <a:lnTo>
                        <a:pt x="65151" y="11049"/>
                      </a:lnTo>
                      <a:cubicBezTo>
                        <a:pt x="66484" y="10287"/>
                        <a:pt x="68008" y="9716"/>
                        <a:pt x="69628" y="9239"/>
                      </a:cubicBezTo>
                      <a:lnTo>
                        <a:pt x="68104" y="2572"/>
                      </a:lnTo>
                      <a:lnTo>
                        <a:pt x="93250" y="0"/>
                      </a:lnTo>
                      <a:lnTo>
                        <a:pt x="93250" y="17907"/>
                      </a:lnTo>
                      <a:cubicBezTo>
                        <a:pt x="93250" y="20288"/>
                        <a:pt x="91630" y="22670"/>
                        <a:pt x="88487" y="24479"/>
                      </a:cubicBezTo>
                      <a:lnTo>
                        <a:pt x="46958" y="48483"/>
                      </a:lnTo>
                      <a:cubicBezTo>
                        <a:pt x="28289" y="59246"/>
                        <a:pt x="28289" y="76867"/>
                        <a:pt x="46958" y="87630"/>
                      </a:cubicBezTo>
                      <a:cubicBezTo>
                        <a:pt x="65627" y="98393"/>
                        <a:pt x="96107" y="98393"/>
                        <a:pt x="114776" y="87630"/>
                      </a:cubicBezTo>
                      <a:lnTo>
                        <a:pt x="156305" y="63627"/>
                      </a:lnTo>
                      <a:cubicBezTo>
                        <a:pt x="157067" y="63151"/>
                        <a:pt x="157829" y="62865"/>
                        <a:pt x="158686" y="62484"/>
                      </a:cubicBezTo>
                      <a:lnTo>
                        <a:pt x="156496" y="54007"/>
                      </a:lnTo>
                      <a:lnTo>
                        <a:pt x="184309" y="52388"/>
                      </a:lnTo>
                      <a:lnTo>
                        <a:pt x="184309" y="70295"/>
                      </a:lnTo>
                      <a:cubicBezTo>
                        <a:pt x="184309" y="72676"/>
                        <a:pt x="182689" y="75152"/>
                        <a:pt x="179451" y="76962"/>
                      </a:cubicBezTo>
                      <a:lnTo>
                        <a:pt x="137922" y="100965"/>
                      </a:lnTo>
                      <a:cubicBezTo>
                        <a:pt x="106394" y="119158"/>
                        <a:pt x="55245" y="119158"/>
                        <a:pt x="23717" y="100965"/>
                      </a:cubicBezTo>
                      <a:cubicBezTo>
                        <a:pt x="7810" y="91821"/>
                        <a:pt x="-95" y="79629"/>
                        <a:pt x="95" y="676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5634;p62">
                  <a:extLst>
                    <a:ext uri="{FF2B5EF4-FFF2-40B4-BE49-F238E27FC236}">
                      <a16:creationId xmlns:a16="http://schemas.microsoft.com/office/drawing/2014/main" id="{A7CB743F-519D-12F1-34DA-D227B9F19BE5}"/>
                    </a:ext>
                  </a:extLst>
                </p:cNvPr>
                <p:cNvSpPr/>
                <p:nvPr/>
              </p:nvSpPr>
              <p:spPr>
                <a:xfrm>
                  <a:off x="1883581" y="3907151"/>
                  <a:ext cx="184189" cy="106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89" h="106441" extrusionOk="0">
                      <a:moveTo>
                        <a:pt x="23670" y="92797"/>
                      </a:moveTo>
                      <a:cubicBezTo>
                        <a:pt x="55102" y="110990"/>
                        <a:pt x="106347" y="110990"/>
                        <a:pt x="137874" y="92797"/>
                      </a:cubicBezTo>
                      <a:lnTo>
                        <a:pt x="179403" y="68794"/>
                      </a:lnTo>
                      <a:cubicBezTo>
                        <a:pt x="185785" y="65079"/>
                        <a:pt x="185785" y="59079"/>
                        <a:pt x="179403" y="55364"/>
                      </a:cubicBezTo>
                      <a:cubicBezTo>
                        <a:pt x="173022" y="51649"/>
                        <a:pt x="162639" y="51649"/>
                        <a:pt x="156162" y="55364"/>
                      </a:cubicBezTo>
                      <a:lnTo>
                        <a:pt x="114633" y="79367"/>
                      </a:lnTo>
                      <a:cubicBezTo>
                        <a:pt x="95964" y="90130"/>
                        <a:pt x="65484" y="90130"/>
                        <a:pt x="46815" y="79367"/>
                      </a:cubicBezTo>
                      <a:cubicBezTo>
                        <a:pt x="28146" y="68604"/>
                        <a:pt x="28146" y="50983"/>
                        <a:pt x="46815" y="40219"/>
                      </a:cubicBezTo>
                      <a:lnTo>
                        <a:pt x="88344" y="16216"/>
                      </a:lnTo>
                      <a:cubicBezTo>
                        <a:pt x="94726" y="12502"/>
                        <a:pt x="94726" y="6501"/>
                        <a:pt x="88344" y="2786"/>
                      </a:cubicBezTo>
                      <a:cubicBezTo>
                        <a:pt x="81963" y="-929"/>
                        <a:pt x="71580" y="-929"/>
                        <a:pt x="65103" y="2786"/>
                      </a:cubicBezTo>
                      <a:lnTo>
                        <a:pt x="23574" y="26789"/>
                      </a:lnTo>
                      <a:cubicBezTo>
                        <a:pt x="-7858" y="44982"/>
                        <a:pt x="-7858" y="74509"/>
                        <a:pt x="23574" y="927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" name="Google Shape;5635;p62">
                <a:extLst>
                  <a:ext uri="{FF2B5EF4-FFF2-40B4-BE49-F238E27FC236}">
                    <a16:creationId xmlns:a16="http://schemas.microsoft.com/office/drawing/2014/main" id="{6DAA2C2E-D268-5C91-D9E9-1550521D305B}"/>
                  </a:ext>
                </a:extLst>
              </p:cNvPr>
              <p:cNvGrpSpPr/>
              <p:nvPr/>
            </p:nvGrpSpPr>
            <p:grpSpPr>
              <a:xfrm>
                <a:off x="1888392" y="3884863"/>
                <a:ext cx="175921" cy="124825"/>
                <a:chOff x="1888392" y="3884863"/>
                <a:chExt cx="175921" cy="124825"/>
              </a:xfrm>
            </p:grpSpPr>
            <p:sp>
              <p:nvSpPr>
                <p:cNvPr id="103" name="Google Shape;5636;p62">
                  <a:extLst>
                    <a:ext uri="{FF2B5EF4-FFF2-40B4-BE49-F238E27FC236}">
                      <a16:creationId xmlns:a16="http://schemas.microsoft.com/office/drawing/2014/main" id="{E81CE3B8-6CDA-7B2D-455D-A79FE256AC2C}"/>
                    </a:ext>
                  </a:extLst>
                </p:cNvPr>
                <p:cNvSpPr/>
                <p:nvPr/>
              </p:nvSpPr>
              <p:spPr>
                <a:xfrm>
                  <a:off x="1888392" y="3891650"/>
                  <a:ext cx="175921" cy="118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1" h="118038" extrusionOk="0">
                      <a:moveTo>
                        <a:pt x="10096" y="43434"/>
                      </a:moveTo>
                      <a:cubicBezTo>
                        <a:pt x="12954" y="40862"/>
                        <a:pt x="16383" y="35052"/>
                        <a:pt x="20288" y="32861"/>
                      </a:cubicBezTo>
                      <a:lnTo>
                        <a:pt x="51435" y="12478"/>
                      </a:lnTo>
                      <a:cubicBezTo>
                        <a:pt x="52768" y="11716"/>
                        <a:pt x="61722" y="8191"/>
                        <a:pt x="63436" y="7906"/>
                      </a:cubicBezTo>
                      <a:lnTo>
                        <a:pt x="68294" y="5144"/>
                      </a:lnTo>
                      <a:lnTo>
                        <a:pt x="82867" y="0"/>
                      </a:lnTo>
                      <a:lnTo>
                        <a:pt x="82867" y="24098"/>
                      </a:lnTo>
                      <a:lnTo>
                        <a:pt x="82867" y="24098"/>
                      </a:lnTo>
                      <a:lnTo>
                        <a:pt x="82867" y="24289"/>
                      </a:lnTo>
                      <a:lnTo>
                        <a:pt x="82867" y="24289"/>
                      </a:lnTo>
                      <a:cubicBezTo>
                        <a:pt x="82867" y="25908"/>
                        <a:pt x="81725" y="27527"/>
                        <a:pt x="79534" y="28765"/>
                      </a:cubicBezTo>
                      <a:lnTo>
                        <a:pt x="38005" y="52769"/>
                      </a:lnTo>
                      <a:cubicBezTo>
                        <a:pt x="31528" y="56483"/>
                        <a:pt x="27051" y="60960"/>
                        <a:pt x="24670" y="65722"/>
                      </a:cubicBezTo>
                      <a:cubicBezTo>
                        <a:pt x="19336" y="76200"/>
                        <a:pt x="23813" y="71914"/>
                        <a:pt x="38005" y="80105"/>
                      </a:cubicBezTo>
                      <a:cubicBezTo>
                        <a:pt x="58674" y="92012"/>
                        <a:pt x="92392" y="90964"/>
                        <a:pt x="113062" y="78962"/>
                      </a:cubicBezTo>
                      <a:lnTo>
                        <a:pt x="154591" y="61722"/>
                      </a:lnTo>
                      <a:cubicBezTo>
                        <a:pt x="156591" y="60579"/>
                        <a:pt x="161925" y="57340"/>
                        <a:pt x="161925" y="57340"/>
                      </a:cubicBezTo>
                      <a:cubicBezTo>
                        <a:pt x="161925" y="57340"/>
                        <a:pt x="172021" y="53245"/>
                        <a:pt x="173641" y="53721"/>
                      </a:cubicBezTo>
                      <a:cubicBezTo>
                        <a:pt x="178213" y="63437"/>
                        <a:pt x="174498" y="76771"/>
                        <a:pt x="174498" y="76771"/>
                      </a:cubicBezTo>
                      <a:cubicBezTo>
                        <a:pt x="173831" y="79153"/>
                        <a:pt x="172688" y="80010"/>
                        <a:pt x="170497" y="81248"/>
                      </a:cubicBezTo>
                      <a:lnTo>
                        <a:pt x="128968" y="105251"/>
                      </a:lnTo>
                      <a:cubicBezTo>
                        <a:pt x="99536" y="122301"/>
                        <a:pt x="51530" y="122301"/>
                        <a:pt x="22098" y="105251"/>
                      </a:cubicBezTo>
                      <a:cubicBezTo>
                        <a:pt x="7334" y="96774"/>
                        <a:pt x="0" y="85535"/>
                        <a:pt x="0" y="74390"/>
                      </a:cubicBezTo>
                      <a:lnTo>
                        <a:pt x="0" y="50197"/>
                      </a:lnTo>
                      <a:lnTo>
                        <a:pt x="10001" y="4362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5637;p62">
                  <a:extLst>
                    <a:ext uri="{FF2B5EF4-FFF2-40B4-BE49-F238E27FC236}">
                      <a16:creationId xmlns:a16="http://schemas.microsoft.com/office/drawing/2014/main" id="{FF8D91DD-9E6B-35A5-E174-C86F2F22E17C}"/>
                    </a:ext>
                  </a:extLst>
                </p:cNvPr>
                <p:cNvSpPr/>
                <p:nvPr/>
              </p:nvSpPr>
              <p:spPr>
                <a:xfrm>
                  <a:off x="1894752" y="3961277"/>
                  <a:ext cx="15070" cy="32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0" h="32385" extrusionOk="0">
                      <a:moveTo>
                        <a:pt x="14975" y="12097"/>
                      </a:moveTo>
                      <a:cubicBezTo>
                        <a:pt x="14975" y="12097"/>
                        <a:pt x="14975" y="34004"/>
                        <a:pt x="10975" y="32290"/>
                      </a:cubicBezTo>
                      <a:cubicBezTo>
                        <a:pt x="10975" y="32290"/>
                        <a:pt x="5165" y="28385"/>
                        <a:pt x="2117" y="24479"/>
                      </a:cubicBezTo>
                      <a:cubicBezTo>
                        <a:pt x="-360" y="19431"/>
                        <a:pt x="21" y="0"/>
                        <a:pt x="21" y="0"/>
                      </a:cubicBezTo>
                      <a:lnTo>
                        <a:pt x="7927" y="7906"/>
                      </a:lnTo>
                      <a:lnTo>
                        <a:pt x="15071" y="120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5638;p62">
                  <a:extLst>
                    <a:ext uri="{FF2B5EF4-FFF2-40B4-BE49-F238E27FC236}">
                      <a16:creationId xmlns:a16="http://schemas.microsoft.com/office/drawing/2014/main" id="{AE4407E4-1346-A878-CEFE-5D7EDFA4BE82}"/>
                    </a:ext>
                  </a:extLst>
                </p:cNvPr>
                <p:cNvSpPr/>
                <p:nvPr/>
              </p:nvSpPr>
              <p:spPr>
                <a:xfrm>
                  <a:off x="1888511" y="3884863"/>
                  <a:ext cx="173759" cy="100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59" h="100345" extrusionOk="0">
                      <a:moveTo>
                        <a:pt x="22074" y="87559"/>
                      </a:moveTo>
                      <a:cubicBezTo>
                        <a:pt x="51506" y="104608"/>
                        <a:pt x="99512" y="104608"/>
                        <a:pt x="128945" y="87559"/>
                      </a:cubicBezTo>
                      <a:lnTo>
                        <a:pt x="170474" y="63555"/>
                      </a:lnTo>
                      <a:cubicBezTo>
                        <a:pt x="174855" y="60984"/>
                        <a:pt x="174855" y="56888"/>
                        <a:pt x="170474" y="54412"/>
                      </a:cubicBezTo>
                      <a:cubicBezTo>
                        <a:pt x="166092" y="51840"/>
                        <a:pt x="158948" y="51840"/>
                        <a:pt x="154567" y="54412"/>
                      </a:cubicBezTo>
                      <a:lnTo>
                        <a:pt x="113038" y="78414"/>
                      </a:lnTo>
                      <a:cubicBezTo>
                        <a:pt x="92369" y="90416"/>
                        <a:pt x="58650" y="90416"/>
                        <a:pt x="37981" y="78414"/>
                      </a:cubicBezTo>
                      <a:cubicBezTo>
                        <a:pt x="17312" y="66413"/>
                        <a:pt x="17312" y="46982"/>
                        <a:pt x="37981" y="35076"/>
                      </a:cubicBezTo>
                      <a:lnTo>
                        <a:pt x="79510" y="11073"/>
                      </a:lnTo>
                      <a:cubicBezTo>
                        <a:pt x="83891" y="8501"/>
                        <a:pt x="83891" y="4405"/>
                        <a:pt x="79510" y="1929"/>
                      </a:cubicBezTo>
                      <a:cubicBezTo>
                        <a:pt x="75128" y="-643"/>
                        <a:pt x="67985" y="-643"/>
                        <a:pt x="63603" y="1929"/>
                      </a:cubicBezTo>
                      <a:lnTo>
                        <a:pt x="22074" y="25932"/>
                      </a:lnTo>
                      <a:cubicBezTo>
                        <a:pt x="-7358" y="42981"/>
                        <a:pt x="-7358" y="70604"/>
                        <a:pt x="22074" y="87654"/>
                      </a:cubicBezTo>
                      <a:close/>
                    </a:path>
                  </a:pathLst>
                </a:custGeom>
                <a:solidFill>
                  <a:srgbClr val="C4C6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9" name="Google Shape;5639;p62">
                <a:extLst>
                  <a:ext uri="{FF2B5EF4-FFF2-40B4-BE49-F238E27FC236}">
                    <a16:creationId xmlns:a16="http://schemas.microsoft.com/office/drawing/2014/main" id="{6D6FB9FB-268C-1887-05E1-93D0009E1C73}"/>
                  </a:ext>
                </a:extLst>
              </p:cNvPr>
              <p:cNvSpPr/>
              <p:nvPr/>
            </p:nvSpPr>
            <p:spPr>
              <a:xfrm>
                <a:off x="1888392" y="3870409"/>
                <a:ext cx="173831" cy="118038"/>
              </a:xfrm>
              <a:custGeom>
                <a:avLst/>
                <a:gdLst/>
                <a:ahLst/>
                <a:cxnLst/>
                <a:rect l="l" t="t" r="r" b="b"/>
                <a:pathLst>
                  <a:path w="173831" h="118038" extrusionOk="0">
                    <a:moveTo>
                      <a:pt x="10096" y="43434"/>
                    </a:moveTo>
                    <a:cubicBezTo>
                      <a:pt x="12954" y="40862"/>
                      <a:pt x="16383" y="35052"/>
                      <a:pt x="20288" y="32861"/>
                    </a:cubicBezTo>
                    <a:lnTo>
                      <a:pt x="51435" y="12478"/>
                    </a:lnTo>
                    <a:cubicBezTo>
                      <a:pt x="52768" y="11716"/>
                      <a:pt x="61722" y="8192"/>
                      <a:pt x="63436" y="7906"/>
                    </a:cubicBezTo>
                    <a:lnTo>
                      <a:pt x="68294" y="5144"/>
                    </a:lnTo>
                    <a:lnTo>
                      <a:pt x="82867" y="0"/>
                    </a:lnTo>
                    <a:lnTo>
                      <a:pt x="82867" y="24098"/>
                    </a:lnTo>
                    <a:lnTo>
                      <a:pt x="82867" y="24098"/>
                    </a:lnTo>
                    <a:cubicBezTo>
                      <a:pt x="82867" y="25908"/>
                      <a:pt x="81725" y="27527"/>
                      <a:pt x="79534" y="28766"/>
                    </a:cubicBezTo>
                    <a:lnTo>
                      <a:pt x="38005" y="52769"/>
                    </a:lnTo>
                    <a:cubicBezTo>
                      <a:pt x="31528" y="56483"/>
                      <a:pt x="27051" y="60960"/>
                      <a:pt x="24670" y="65723"/>
                    </a:cubicBezTo>
                    <a:cubicBezTo>
                      <a:pt x="19336" y="76200"/>
                      <a:pt x="23813" y="71914"/>
                      <a:pt x="38005" y="80105"/>
                    </a:cubicBezTo>
                    <a:cubicBezTo>
                      <a:pt x="58674" y="92012"/>
                      <a:pt x="92392" y="90964"/>
                      <a:pt x="113062" y="78962"/>
                    </a:cubicBezTo>
                    <a:lnTo>
                      <a:pt x="154591" y="61722"/>
                    </a:lnTo>
                    <a:cubicBezTo>
                      <a:pt x="156591" y="60579"/>
                      <a:pt x="161925" y="57341"/>
                      <a:pt x="161925" y="57341"/>
                    </a:cubicBezTo>
                    <a:lnTo>
                      <a:pt x="173831" y="52483"/>
                    </a:lnTo>
                    <a:lnTo>
                      <a:pt x="173831" y="76676"/>
                    </a:lnTo>
                    <a:cubicBezTo>
                      <a:pt x="173831" y="78296"/>
                      <a:pt x="172688" y="80010"/>
                      <a:pt x="170497" y="81248"/>
                    </a:cubicBezTo>
                    <a:lnTo>
                      <a:pt x="128968" y="105251"/>
                    </a:lnTo>
                    <a:cubicBezTo>
                      <a:pt x="99536" y="122301"/>
                      <a:pt x="51530" y="122301"/>
                      <a:pt x="22098" y="105251"/>
                    </a:cubicBezTo>
                    <a:cubicBezTo>
                      <a:pt x="7334" y="96774"/>
                      <a:pt x="0" y="85535"/>
                      <a:pt x="0" y="74390"/>
                    </a:cubicBezTo>
                    <a:lnTo>
                      <a:pt x="0" y="50197"/>
                    </a:lnTo>
                    <a:lnTo>
                      <a:pt x="10001" y="436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" name="Google Shape;5640;p62">
                <a:extLst>
                  <a:ext uri="{FF2B5EF4-FFF2-40B4-BE49-F238E27FC236}">
                    <a16:creationId xmlns:a16="http://schemas.microsoft.com/office/drawing/2014/main" id="{0EA7E456-DBDD-D403-60FF-704F0C3B35A5}"/>
                  </a:ext>
                </a:extLst>
              </p:cNvPr>
              <p:cNvGrpSpPr/>
              <p:nvPr/>
            </p:nvGrpSpPr>
            <p:grpSpPr>
              <a:xfrm>
                <a:off x="1888487" y="3860669"/>
                <a:ext cx="177548" cy="148614"/>
                <a:chOff x="1888487" y="3860669"/>
                <a:chExt cx="177548" cy="148614"/>
              </a:xfrm>
            </p:grpSpPr>
            <p:sp>
              <p:nvSpPr>
                <p:cNvPr id="76" name="Google Shape;5641;p62">
                  <a:extLst>
                    <a:ext uri="{FF2B5EF4-FFF2-40B4-BE49-F238E27FC236}">
                      <a16:creationId xmlns:a16="http://schemas.microsoft.com/office/drawing/2014/main" id="{74C96EE0-4CEA-2CB5-A7B2-646929B9DDF9}"/>
                    </a:ext>
                  </a:extLst>
                </p:cNvPr>
                <p:cNvSpPr/>
                <p:nvPr/>
              </p:nvSpPr>
              <p:spPr>
                <a:xfrm>
                  <a:off x="1888487" y="3867266"/>
                  <a:ext cx="177548" cy="11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48" h="118133" extrusionOk="0">
                      <a:moveTo>
                        <a:pt x="10001" y="43529"/>
                      </a:moveTo>
                      <a:cubicBezTo>
                        <a:pt x="12859" y="40957"/>
                        <a:pt x="16288" y="35147"/>
                        <a:pt x="20193" y="32956"/>
                      </a:cubicBezTo>
                      <a:lnTo>
                        <a:pt x="51340" y="12573"/>
                      </a:lnTo>
                      <a:cubicBezTo>
                        <a:pt x="52673" y="11811"/>
                        <a:pt x="61627" y="8287"/>
                        <a:pt x="63341" y="8001"/>
                      </a:cubicBezTo>
                      <a:lnTo>
                        <a:pt x="68199" y="5144"/>
                      </a:lnTo>
                      <a:lnTo>
                        <a:pt x="82772" y="0"/>
                      </a:lnTo>
                      <a:lnTo>
                        <a:pt x="82772" y="24098"/>
                      </a:lnTo>
                      <a:lnTo>
                        <a:pt x="82772" y="24098"/>
                      </a:lnTo>
                      <a:lnTo>
                        <a:pt x="82772" y="24289"/>
                      </a:lnTo>
                      <a:lnTo>
                        <a:pt x="82772" y="24289"/>
                      </a:lnTo>
                      <a:cubicBezTo>
                        <a:pt x="82772" y="25908"/>
                        <a:pt x="81629" y="27527"/>
                        <a:pt x="79438" y="28765"/>
                      </a:cubicBezTo>
                      <a:lnTo>
                        <a:pt x="37909" y="52769"/>
                      </a:lnTo>
                      <a:cubicBezTo>
                        <a:pt x="31433" y="56483"/>
                        <a:pt x="26956" y="60960"/>
                        <a:pt x="24575" y="65722"/>
                      </a:cubicBezTo>
                      <a:cubicBezTo>
                        <a:pt x="19241" y="76200"/>
                        <a:pt x="23717" y="71914"/>
                        <a:pt x="37909" y="80105"/>
                      </a:cubicBezTo>
                      <a:cubicBezTo>
                        <a:pt x="58579" y="92012"/>
                        <a:pt x="92297" y="90964"/>
                        <a:pt x="112967" y="79057"/>
                      </a:cubicBezTo>
                      <a:lnTo>
                        <a:pt x="154496" y="61817"/>
                      </a:lnTo>
                      <a:cubicBezTo>
                        <a:pt x="156496" y="60674"/>
                        <a:pt x="161830" y="57436"/>
                        <a:pt x="161830" y="57436"/>
                      </a:cubicBezTo>
                      <a:lnTo>
                        <a:pt x="176975" y="50197"/>
                      </a:lnTo>
                      <a:cubicBezTo>
                        <a:pt x="176975" y="50197"/>
                        <a:pt x="180404" y="74104"/>
                        <a:pt x="170497" y="81344"/>
                      </a:cubicBezTo>
                      <a:lnTo>
                        <a:pt x="128968" y="105346"/>
                      </a:lnTo>
                      <a:cubicBezTo>
                        <a:pt x="99536" y="122396"/>
                        <a:pt x="51530" y="122396"/>
                        <a:pt x="22098" y="105346"/>
                      </a:cubicBezTo>
                      <a:cubicBezTo>
                        <a:pt x="7334" y="96869"/>
                        <a:pt x="0" y="85630"/>
                        <a:pt x="0" y="74486"/>
                      </a:cubicBezTo>
                      <a:lnTo>
                        <a:pt x="0" y="50292"/>
                      </a:lnTo>
                      <a:lnTo>
                        <a:pt x="10001" y="4372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5642;p62">
                  <a:extLst>
                    <a:ext uri="{FF2B5EF4-FFF2-40B4-BE49-F238E27FC236}">
                      <a16:creationId xmlns:a16="http://schemas.microsoft.com/office/drawing/2014/main" id="{C5899841-D4BE-3323-95D1-EFE60CE0E804}"/>
                    </a:ext>
                  </a:extLst>
                </p:cNvPr>
                <p:cNvSpPr/>
                <p:nvPr/>
              </p:nvSpPr>
              <p:spPr>
                <a:xfrm>
                  <a:off x="1973545" y="3959182"/>
                  <a:ext cx="21431" cy="25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1" h="25624" extrusionOk="0">
                      <a:moveTo>
                        <a:pt x="20860" y="0"/>
                      </a:moveTo>
                      <a:cubicBezTo>
                        <a:pt x="20860" y="0"/>
                        <a:pt x="21431" y="21812"/>
                        <a:pt x="21431" y="22098"/>
                      </a:cubicBezTo>
                      <a:cubicBezTo>
                        <a:pt x="21431" y="22384"/>
                        <a:pt x="12859" y="25718"/>
                        <a:pt x="381" y="25622"/>
                      </a:cubicBezTo>
                      <a:cubicBezTo>
                        <a:pt x="381" y="25241"/>
                        <a:pt x="0" y="2667"/>
                        <a:pt x="0" y="2667"/>
                      </a:cubicBezTo>
                      <a:lnTo>
                        <a:pt x="20955" y="9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5643;p62">
                  <a:extLst>
                    <a:ext uri="{FF2B5EF4-FFF2-40B4-BE49-F238E27FC236}">
                      <a16:creationId xmlns:a16="http://schemas.microsoft.com/office/drawing/2014/main" id="{FFB54820-FD36-FA7E-671F-BCBB2BF09037}"/>
                    </a:ext>
                  </a:extLst>
                </p:cNvPr>
                <p:cNvSpPr/>
                <p:nvPr/>
              </p:nvSpPr>
              <p:spPr>
                <a:xfrm>
                  <a:off x="1950399" y="3960515"/>
                  <a:ext cx="23431" cy="24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1" h="24949" extrusionOk="0">
                      <a:moveTo>
                        <a:pt x="23432" y="24289"/>
                      </a:moveTo>
                      <a:lnTo>
                        <a:pt x="23432" y="0"/>
                      </a:lnTo>
                      <a:cubicBezTo>
                        <a:pt x="23432" y="0"/>
                        <a:pt x="191" y="1238"/>
                        <a:pt x="191" y="1238"/>
                      </a:cubicBezTo>
                      <a:cubicBezTo>
                        <a:pt x="191" y="1238"/>
                        <a:pt x="0" y="22479"/>
                        <a:pt x="0" y="23908"/>
                      </a:cubicBezTo>
                      <a:cubicBezTo>
                        <a:pt x="12668" y="26003"/>
                        <a:pt x="23432" y="24289"/>
                        <a:pt x="23432" y="242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5644;p62">
                  <a:extLst>
                    <a:ext uri="{FF2B5EF4-FFF2-40B4-BE49-F238E27FC236}">
                      <a16:creationId xmlns:a16="http://schemas.microsoft.com/office/drawing/2014/main" id="{29702B60-B5CD-94BC-4617-6DA5E439BF02}"/>
                    </a:ext>
                  </a:extLst>
                </p:cNvPr>
                <p:cNvSpPr/>
                <p:nvPr/>
              </p:nvSpPr>
              <p:spPr>
                <a:xfrm>
                  <a:off x="1946494" y="3960420"/>
                  <a:ext cx="9620" cy="25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0" h="25812" extrusionOk="0">
                      <a:moveTo>
                        <a:pt x="0" y="0"/>
                      </a:moveTo>
                      <a:cubicBezTo>
                        <a:pt x="0" y="0"/>
                        <a:pt x="3905" y="6287"/>
                        <a:pt x="4000" y="25813"/>
                      </a:cubicBezTo>
                      <a:cubicBezTo>
                        <a:pt x="4667" y="3429"/>
                        <a:pt x="9620" y="0"/>
                        <a:pt x="9620" y="0"/>
                      </a:cubicBez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5645;p62">
                  <a:extLst>
                    <a:ext uri="{FF2B5EF4-FFF2-40B4-BE49-F238E27FC236}">
                      <a16:creationId xmlns:a16="http://schemas.microsoft.com/office/drawing/2014/main" id="{D043ABE5-8B67-4E1F-0420-F57BDD685045}"/>
                    </a:ext>
                  </a:extLst>
                </p:cNvPr>
                <p:cNvSpPr/>
                <p:nvPr/>
              </p:nvSpPr>
              <p:spPr>
                <a:xfrm>
                  <a:off x="1955257" y="3875648"/>
                  <a:ext cx="9525" cy="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6669" extrusionOk="0">
                      <a:moveTo>
                        <a:pt x="0" y="4572"/>
                      </a:moveTo>
                      <a:cubicBezTo>
                        <a:pt x="0" y="4572"/>
                        <a:pt x="4667" y="7048"/>
                        <a:pt x="4763" y="26670"/>
                      </a:cubicBezTo>
                      <a:cubicBezTo>
                        <a:pt x="5429" y="4286"/>
                        <a:pt x="9525" y="0"/>
                        <a:pt x="9525" y="0"/>
                      </a:cubicBez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5646;p62">
                  <a:extLst>
                    <a:ext uri="{FF2B5EF4-FFF2-40B4-BE49-F238E27FC236}">
                      <a16:creationId xmlns:a16="http://schemas.microsoft.com/office/drawing/2014/main" id="{C35B5749-B032-442C-C2E3-F023FFC30CF9}"/>
                    </a:ext>
                  </a:extLst>
                </p:cNvPr>
                <p:cNvSpPr/>
                <p:nvPr/>
              </p:nvSpPr>
              <p:spPr>
                <a:xfrm>
                  <a:off x="1969926" y="3959182"/>
                  <a:ext cx="8762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" h="25622" extrusionOk="0">
                      <a:moveTo>
                        <a:pt x="0" y="1238"/>
                      </a:moveTo>
                      <a:cubicBezTo>
                        <a:pt x="0" y="1238"/>
                        <a:pt x="3905" y="6001"/>
                        <a:pt x="4000" y="25622"/>
                      </a:cubicBezTo>
                      <a:cubicBezTo>
                        <a:pt x="4667" y="3238"/>
                        <a:pt x="8763" y="0"/>
                        <a:pt x="8763" y="0"/>
                      </a:cubicBezTo>
                      <a:lnTo>
                        <a:pt x="95" y="123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5647;p62">
                  <a:extLst>
                    <a:ext uri="{FF2B5EF4-FFF2-40B4-BE49-F238E27FC236}">
                      <a16:creationId xmlns:a16="http://schemas.microsoft.com/office/drawing/2014/main" id="{706E9007-EB77-E176-9CA8-FDBDADD30BF3}"/>
                    </a:ext>
                  </a:extLst>
                </p:cNvPr>
                <p:cNvSpPr/>
                <p:nvPr/>
              </p:nvSpPr>
              <p:spPr>
                <a:xfrm>
                  <a:off x="1990976" y="3956229"/>
                  <a:ext cx="8667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7" h="27050" extrusionOk="0">
                      <a:moveTo>
                        <a:pt x="0" y="1143"/>
                      </a:moveTo>
                      <a:cubicBezTo>
                        <a:pt x="0" y="1143"/>
                        <a:pt x="3905" y="7429"/>
                        <a:pt x="3905" y="27051"/>
                      </a:cubicBezTo>
                      <a:cubicBezTo>
                        <a:pt x="4572" y="4667"/>
                        <a:pt x="8668" y="0"/>
                        <a:pt x="8668" y="0"/>
                      </a:cubicBez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5648;p62">
                  <a:extLst>
                    <a:ext uri="{FF2B5EF4-FFF2-40B4-BE49-F238E27FC236}">
                      <a16:creationId xmlns:a16="http://schemas.microsoft.com/office/drawing/2014/main" id="{14C11568-8A3F-2F75-0F3F-25350CC37B1B}"/>
                    </a:ext>
                  </a:extLst>
                </p:cNvPr>
                <p:cNvSpPr/>
                <p:nvPr/>
              </p:nvSpPr>
              <p:spPr>
                <a:xfrm>
                  <a:off x="2010502" y="3948228"/>
                  <a:ext cx="8286" cy="2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7146" extrusionOk="0">
                      <a:moveTo>
                        <a:pt x="0" y="3238"/>
                      </a:moveTo>
                      <a:cubicBezTo>
                        <a:pt x="0" y="3238"/>
                        <a:pt x="3524" y="7620"/>
                        <a:pt x="3524" y="27146"/>
                      </a:cubicBezTo>
                      <a:cubicBezTo>
                        <a:pt x="4191" y="4763"/>
                        <a:pt x="8287" y="0"/>
                        <a:pt x="8287" y="0"/>
                      </a:cubicBezTo>
                      <a:lnTo>
                        <a:pt x="0" y="31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5649;p62">
                  <a:extLst>
                    <a:ext uri="{FF2B5EF4-FFF2-40B4-BE49-F238E27FC236}">
                      <a16:creationId xmlns:a16="http://schemas.microsoft.com/office/drawing/2014/main" id="{07D6AE61-6705-F030-B830-17116108E6E1}"/>
                    </a:ext>
                  </a:extLst>
                </p:cNvPr>
                <p:cNvSpPr/>
                <p:nvPr/>
              </p:nvSpPr>
              <p:spPr>
                <a:xfrm>
                  <a:off x="2026694" y="3939370"/>
                  <a:ext cx="8286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7050" extrusionOk="0">
                      <a:moveTo>
                        <a:pt x="0" y="3143"/>
                      </a:moveTo>
                      <a:cubicBezTo>
                        <a:pt x="0" y="3143"/>
                        <a:pt x="3524" y="7429"/>
                        <a:pt x="3524" y="27051"/>
                      </a:cubicBezTo>
                      <a:cubicBezTo>
                        <a:pt x="4191" y="4667"/>
                        <a:pt x="8287" y="0"/>
                        <a:pt x="8287" y="0"/>
                      </a:cubicBezTo>
                      <a:lnTo>
                        <a:pt x="0" y="31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5650;p62">
                  <a:extLst>
                    <a:ext uri="{FF2B5EF4-FFF2-40B4-BE49-F238E27FC236}">
                      <a16:creationId xmlns:a16="http://schemas.microsoft.com/office/drawing/2014/main" id="{2C83F81B-5C5E-E071-5832-0D90B8267355}"/>
                    </a:ext>
                  </a:extLst>
                </p:cNvPr>
                <p:cNvSpPr/>
                <p:nvPr/>
              </p:nvSpPr>
              <p:spPr>
                <a:xfrm>
                  <a:off x="1939350" y="3884887"/>
                  <a:ext cx="8286" cy="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7050" extrusionOk="0">
                      <a:moveTo>
                        <a:pt x="0" y="3143"/>
                      </a:moveTo>
                      <a:cubicBezTo>
                        <a:pt x="0" y="3143"/>
                        <a:pt x="3429" y="7525"/>
                        <a:pt x="3524" y="27051"/>
                      </a:cubicBezTo>
                      <a:cubicBezTo>
                        <a:pt x="4191" y="4667"/>
                        <a:pt x="8287" y="0"/>
                        <a:pt x="8287" y="0"/>
                      </a:cubicBezTo>
                      <a:lnTo>
                        <a:pt x="0" y="31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5651;p62">
                  <a:extLst>
                    <a:ext uri="{FF2B5EF4-FFF2-40B4-BE49-F238E27FC236}">
                      <a16:creationId xmlns:a16="http://schemas.microsoft.com/office/drawing/2014/main" id="{C4AFD42A-B3A3-D693-D139-AA5274C82B7E}"/>
                    </a:ext>
                  </a:extLst>
                </p:cNvPr>
                <p:cNvSpPr/>
                <p:nvPr/>
              </p:nvSpPr>
              <p:spPr>
                <a:xfrm>
                  <a:off x="1924205" y="3892983"/>
                  <a:ext cx="8286" cy="2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7146" extrusionOk="0">
                      <a:moveTo>
                        <a:pt x="0" y="3239"/>
                      </a:moveTo>
                      <a:cubicBezTo>
                        <a:pt x="0" y="3239"/>
                        <a:pt x="3429" y="7620"/>
                        <a:pt x="3524" y="27146"/>
                      </a:cubicBezTo>
                      <a:cubicBezTo>
                        <a:pt x="4191" y="4763"/>
                        <a:pt x="8287" y="0"/>
                        <a:pt x="8287" y="0"/>
                      </a:cubicBezTo>
                      <a:lnTo>
                        <a:pt x="95" y="31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5652;p62">
                  <a:extLst>
                    <a:ext uri="{FF2B5EF4-FFF2-40B4-BE49-F238E27FC236}">
                      <a16:creationId xmlns:a16="http://schemas.microsoft.com/office/drawing/2014/main" id="{3239E741-A7FC-6600-81AD-CD39C7B942E1}"/>
                    </a:ext>
                  </a:extLst>
                </p:cNvPr>
                <p:cNvSpPr/>
                <p:nvPr/>
              </p:nvSpPr>
              <p:spPr>
                <a:xfrm>
                  <a:off x="2045459" y="3928225"/>
                  <a:ext cx="8286" cy="2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7146" extrusionOk="0">
                      <a:moveTo>
                        <a:pt x="0" y="3238"/>
                      </a:moveTo>
                      <a:cubicBezTo>
                        <a:pt x="0" y="3238"/>
                        <a:pt x="3524" y="7620"/>
                        <a:pt x="3524" y="27146"/>
                      </a:cubicBezTo>
                      <a:cubicBezTo>
                        <a:pt x="4191" y="4763"/>
                        <a:pt x="8287" y="0"/>
                        <a:pt x="8287" y="0"/>
                      </a:cubicBezTo>
                      <a:lnTo>
                        <a:pt x="0" y="31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5653;p62">
                  <a:extLst>
                    <a:ext uri="{FF2B5EF4-FFF2-40B4-BE49-F238E27FC236}">
                      <a16:creationId xmlns:a16="http://schemas.microsoft.com/office/drawing/2014/main" id="{21870E4E-74C1-57A2-4200-B64A1B3B33BC}"/>
                    </a:ext>
                  </a:extLst>
                </p:cNvPr>
                <p:cNvSpPr/>
                <p:nvPr/>
              </p:nvSpPr>
              <p:spPr>
                <a:xfrm>
                  <a:off x="1906013" y="3944323"/>
                  <a:ext cx="9525" cy="29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9908" extrusionOk="0">
                      <a:moveTo>
                        <a:pt x="0" y="0"/>
                      </a:moveTo>
                      <a:cubicBezTo>
                        <a:pt x="0" y="0"/>
                        <a:pt x="3905" y="10287"/>
                        <a:pt x="3905" y="29909"/>
                      </a:cubicBezTo>
                      <a:cubicBezTo>
                        <a:pt x="4572" y="7525"/>
                        <a:pt x="9525" y="5620"/>
                        <a:pt x="9525" y="562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5654;p62">
                  <a:extLst>
                    <a:ext uri="{FF2B5EF4-FFF2-40B4-BE49-F238E27FC236}">
                      <a16:creationId xmlns:a16="http://schemas.microsoft.com/office/drawing/2014/main" id="{B2773B9A-9D0E-ADB2-D8CD-BA82444DC300}"/>
                    </a:ext>
                  </a:extLst>
                </p:cNvPr>
                <p:cNvSpPr/>
                <p:nvPr/>
              </p:nvSpPr>
              <p:spPr>
                <a:xfrm>
                  <a:off x="1890868" y="3933178"/>
                  <a:ext cx="9525" cy="2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7908" extrusionOk="0">
                      <a:moveTo>
                        <a:pt x="0" y="0"/>
                      </a:moveTo>
                      <a:cubicBezTo>
                        <a:pt x="0" y="0"/>
                        <a:pt x="3905" y="8287"/>
                        <a:pt x="3905" y="27908"/>
                      </a:cubicBezTo>
                      <a:cubicBezTo>
                        <a:pt x="4572" y="5525"/>
                        <a:pt x="9525" y="8954"/>
                        <a:pt x="9525" y="895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5655;p62">
                  <a:extLst>
                    <a:ext uri="{FF2B5EF4-FFF2-40B4-BE49-F238E27FC236}">
                      <a16:creationId xmlns:a16="http://schemas.microsoft.com/office/drawing/2014/main" id="{C3685250-426D-12F0-BD33-CAB391BE5937}"/>
                    </a:ext>
                  </a:extLst>
                </p:cNvPr>
                <p:cNvSpPr/>
                <p:nvPr/>
              </p:nvSpPr>
              <p:spPr>
                <a:xfrm>
                  <a:off x="1925253" y="3954133"/>
                  <a:ext cx="9525" cy="28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28289" extrusionOk="0">
                      <a:moveTo>
                        <a:pt x="0" y="0"/>
                      </a:moveTo>
                      <a:cubicBezTo>
                        <a:pt x="0" y="0"/>
                        <a:pt x="3905" y="8668"/>
                        <a:pt x="3905" y="28289"/>
                      </a:cubicBezTo>
                      <a:cubicBezTo>
                        <a:pt x="4572" y="5905"/>
                        <a:pt x="9525" y="4001"/>
                        <a:pt x="9525" y="400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5656;p62">
                  <a:extLst>
                    <a:ext uri="{FF2B5EF4-FFF2-40B4-BE49-F238E27FC236}">
                      <a16:creationId xmlns:a16="http://schemas.microsoft.com/office/drawing/2014/main" id="{B522645E-C9AB-CECF-A09D-5D3DDF7C3D44}"/>
                    </a:ext>
                  </a:extLst>
                </p:cNvPr>
                <p:cNvSpPr/>
                <p:nvPr/>
              </p:nvSpPr>
              <p:spPr>
                <a:xfrm>
                  <a:off x="1924491" y="3981089"/>
                  <a:ext cx="7905" cy="2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5" h="24288" extrusionOk="0">
                      <a:moveTo>
                        <a:pt x="4763" y="95"/>
                      </a:moveTo>
                      <a:cubicBezTo>
                        <a:pt x="4763" y="13907"/>
                        <a:pt x="6763" y="21241"/>
                        <a:pt x="7906" y="24289"/>
                      </a:cubicBezTo>
                      <a:cubicBezTo>
                        <a:pt x="5239" y="23527"/>
                        <a:pt x="2572" y="22765"/>
                        <a:pt x="0" y="21812"/>
                      </a:cubicBezTo>
                      <a:cubicBezTo>
                        <a:pt x="1429" y="20860"/>
                        <a:pt x="4286" y="16669"/>
                        <a:pt x="476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5657;p62">
                  <a:extLst>
                    <a:ext uri="{FF2B5EF4-FFF2-40B4-BE49-F238E27FC236}">
                      <a16:creationId xmlns:a16="http://schemas.microsoft.com/office/drawing/2014/main" id="{36597CEA-0012-AB7F-521E-F0D84EE04901}"/>
                    </a:ext>
                  </a:extLst>
                </p:cNvPr>
                <p:cNvSpPr/>
                <p:nvPr/>
              </p:nvSpPr>
              <p:spPr>
                <a:xfrm>
                  <a:off x="1946018" y="3985185"/>
                  <a:ext cx="7715" cy="2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5" h="23812" extrusionOk="0">
                      <a:moveTo>
                        <a:pt x="7715" y="23813"/>
                      </a:moveTo>
                      <a:cubicBezTo>
                        <a:pt x="5144" y="23622"/>
                        <a:pt x="2572" y="23336"/>
                        <a:pt x="0" y="22955"/>
                      </a:cubicBezTo>
                      <a:cubicBezTo>
                        <a:pt x="1524" y="20764"/>
                        <a:pt x="3810" y="15049"/>
                        <a:pt x="4286" y="0"/>
                      </a:cubicBezTo>
                      <a:cubicBezTo>
                        <a:pt x="4286" y="14859"/>
                        <a:pt x="6572" y="21431"/>
                        <a:pt x="7715" y="23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5658;p62">
                  <a:extLst>
                    <a:ext uri="{FF2B5EF4-FFF2-40B4-BE49-F238E27FC236}">
                      <a16:creationId xmlns:a16="http://schemas.microsoft.com/office/drawing/2014/main" id="{13B445B5-BC50-E3C9-034A-19F78A2FC9EB}"/>
                    </a:ext>
                  </a:extLst>
                </p:cNvPr>
                <p:cNvSpPr/>
                <p:nvPr/>
              </p:nvSpPr>
              <p:spPr>
                <a:xfrm>
                  <a:off x="1969354" y="3985185"/>
                  <a:ext cx="8096" cy="24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6" h="24098" extrusionOk="0">
                      <a:moveTo>
                        <a:pt x="8096" y="23527"/>
                      </a:moveTo>
                      <a:cubicBezTo>
                        <a:pt x="5429" y="23813"/>
                        <a:pt x="2667" y="24003"/>
                        <a:pt x="0" y="24098"/>
                      </a:cubicBezTo>
                      <a:cubicBezTo>
                        <a:pt x="1524" y="21907"/>
                        <a:pt x="4096" y="16002"/>
                        <a:pt x="4572" y="0"/>
                      </a:cubicBezTo>
                      <a:cubicBezTo>
                        <a:pt x="4572" y="15526"/>
                        <a:pt x="7048" y="21622"/>
                        <a:pt x="8096" y="235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5659;p62">
                  <a:extLst>
                    <a:ext uri="{FF2B5EF4-FFF2-40B4-BE49-F238E27FC236}">
                      <a16:creationId xmlns:a16="http://schemas.microsoft.com/office/drawing/2014/main" id="{2723E697-868E-2761-70CF-B01E0D45A5C1}"/>
                    </a:ext>
                  </a:extLst>
                </p:cNvPr>
                <p:cNvSpPr/>
                <p:nvPr/>
              </p:nvSpPr>
              <p:spPr>
                <a:xfrm>
                  <a:off x="1990309" y="3981947"/>
                  <a:ext cx="8286" cy="24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4764" extrusionOk="0">
                      <a:moveTo>
                        <a:pt x="8287" y="22669"/>
                      </a:moveTo>
                      <a:cubicBezTo>
                        <a:pt x="5620" y="23431"/>
                        <a:pt x="2762" y="24193"/>
                        <a:pt x="0" y="24765"/>
                      </a:cubicBezTo>
                      <a:cubicBezTo>
                        <a:pt x="1429" y="22765"/>
                        <a:pt x="4286" y="16669"/>
                        <a:pt x="4763" y="0"/>
                      </a:cubicBezTo>
                      <a:cubicBezTo>
                        <a:pt x="4763" y="15716"/>
                        <a:pt x="7334" y="21146"/>
                        <a:pt x="8287" y="226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5660;p62">
                  <a:extLst>
                    <a:ext uri="{FF2B5EF4-FFF2-40B4-BE49-F238E27FC236}">
                      <a16:creationId xmlns:a16="http://schemas.microsoft.com/office/drawing/2014/main" id="{B668FD42-2F07-410C-802A-A1B0DCE46B9A}"/>
                    </a:ext>
                  </a:extLst>
                </p:cNvPr>
                <p:cNvSpPr/>
                <p:nvPr/>
              </p:nvSpPr>
              <p:spPr>
                <a:xfrm>
                  <a:off x="2009264" y="3974993"/>
                  <a:ext cx="8191" cy="2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25717" extrusionOk="0">
                      <a:moveTo>
                        <a:pt x="8191" y="21717"/>
                      </a:moveTo>
                      <a:cubicBezTo>
                        <a:pt x="5620" y="23241"/>
                        <a:pt x="2857" y="24479"/>
                        <a:pt x="0" y="25718"/>
                      </a:cubicBezTo>
                      <a:cubicBezTo>
                        <a:pt x="1429" y="23336"/>
                        <a:pt x="4286" y="16573"/>
                        <a:pt x="4763" y="0"/>
                      </a:cubicBezTo>
                      <a:cubicBezTo>
                        <a:pt x="4763" y="15240"/>
                        <a:pt x="7144" y="20193"/>
                        <a:pt x="8191" y="217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5661;p62">
                  <a:extLst>
                    <a:ext uri="{FF2B5EF4-FFF2-40B4-BE49-F238E27FC236}">
                      <a16:creationId xmlns:a16="http://schemas.microsoft.com/office/drawing/2014/main" id="{816AB171-66F6-3EEE-AF6D-A9C25437F7E7}"/>
                    </a:ext>
                  </a:extLst>
                </p:cNvPr>
                <p:cNvSpPr/>
                <p:nvPr/>
              </p:nvSpPr>
              <p:spPr>
                <a:xfrm>
                  <a:off x="2025075" y="3966040"/>
                  <a:ext cx="8477" cy="2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7" h="26384" extrusionOk="0">
                      <a:moveTo>
                        <a:pt x="8477" y="21431"/>
                      </a:moveTo>
                      <a:lnTo>
                        <a:pt x="0" y="26384"/>
                      </a:lnTo>
                      <a:cubicBezTo>
                        <a:pt x="1143" y="24765"/>
                        <a:pt x="4667" y="18479"/>
                        <a:pt x="5144" y="0"/>
                      </a:cubicBezTo>
                      <a:cubicBezTo>
                        <a:pt x="5144" y="14573"/>
                        <a:pt x="7334" y="19812"/>
                        <a:pt x="8477" y="214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5662;p62">
                  <a:extLst>
                    <a:ext uri="{FF2B5EF4-FFF2-40B4-BE49-F238E27FC236}">
                      <a16:creationId xmlns:a16="http://schemas.microsoft.com/office/drawing/2014/main" id="{71BBB0A2-B63A-A79F-9DF6-143411B9B924}"/>
                    </a:ext>
                  </a:extLst>
                </p:cNvPr>
                <p:cNvSpPr/>
                <p:nvPr/>
              </p:nvSpPr>
              <p:spPr>
                <a:xfrm>
                  <a:off x="2044411" y="3954610"/>
                  <a:ext cx="8286" cy="26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6574" extrusionOk="0">
                      <a:moveTo>
                        <a:pt x="8287" y="21812"/>
                      </a:moveTo>
                      <a:lnTo>
                        <a:pt x="0" y="26575"/>
                      </a:lnTo>
                      <a:cubicBezTo>
                        <a:pt x="1429" y="24003"/>
                        <a:pt x="4286" y="16764"/>
                        <a:pt x="4763" y="0"/>
                      </a:cubicBezTo>
                      <a:cubicBezTo>
                        <a:pt x="4763" y="15526"/>
                        <a:pt x="7239" y="20384"/>
                        <a:pt x="8287" y="217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5663;p62">
                  <a:extLst>
                    <a:ext uri="{FF2B5EF4-FFF2-40B4-BE49-F238E27FC236}">
                      <a16:creationId xmlns:a16="http://schemas.microsoft.com/office/drawing/2014/main" id="{0F821FC0-38D0-542F-E732-1C5F713E7D84}"/>
                    </a:ext>
                  </a:extLst>
                </p:cNvPr>
                <p:cNvSpPr/>
                <p:nvPr/>
              </p:nvSpPr>
              <p:spPr>
                <a:xfrm>
                  <a:off x="1955257" y="3900984"/>
                  <a:ext cx="8286" cy="26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6574" extrusionOk="0">
                      <a:moveTo>
                        <a:pt x="8287" y="21812"/>
                      </a:moveTo>
                      <a:lnTo>
                        <a:pt x="0" y="26575"/>
                      </a:lnTo>
                      <a:cubicBezTo>
                        <a:pt x="1429" y="24003"/>
                        <a:pt x="4286" y="16764"/>
                        <a:pt x="4763" y="0"/>
                      </a:cubicBezTo>
                      <a:cubicBezTo>
                        <a:pt x="4763" y="15621"/>
                        <a:pt x="7239" y="20479"/>
                        <a:pt x="8287" y="218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5664;p62">
                  <a:extLst>
                    <a:ext uri="{FF2B5EF4-FFF2-40B4-BE49-F238E27FC236}">
                      <a16:creationId xmlns:a16="http://schemas.microsoft.com/office/drawing/2014/main" id="{D45BAF25-7FF8-2A57-622F-B90D2D7A53B8}"/>
                    </a:ext>
                  </a:extLst>
                </p:cNvPr>
                <p:cNvSpPr/>
                <p:nvPr/>
              </p:nvSpPr>
              <p:spPr>
                <a:xfrm>
                  <a:off x="1938112" y="3911461"/>
                  <a:ext cx="8286" cy="26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26574" extrusionOk="0">
                      <a:moveTo>
                        <a:pt x="8287" y="21812"/>
                      </a:moveTo>
                      <a:lnTo>
                        <a:pt x="0" y="26575"/>
                      </a:lnTo>
                      <a:cubicBezTo>
                        <a:pt x="1429" y="24003"/>
                        <a:pt x="4286" y="16764"/>
                        <a:pt x="4763" y="0"/>
                      </a:cubicBezTo>
                      <a:cubicBezTo>
                        <a:pt x="4763" y="15621"/>
                        <a:pt x="7239" y="20479"/>
                        <a:pt x="8287" y="2181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5665;p62">
                  <a:extLst>
                    <a:ext uri="{FF2B5EF4-FFF2-40B4-BE49-F238E27FC236}">
                      <a16:creationId xmlns:a16="http://schemas.microsoft.com/office/drawing/2014/main" id="{A89B0665-16CD-AD60-43A9-C31021D5997B}"/>
                    </a:ext>
                  </a:extLst>
                </p:cNvPr>
                <p:cNvSpPr/>
                <p:nvPr/>
              </p:nvSpPr>
              <p:spPr>
                <a:xfrm>
                  <a:off x="1905727" y="3974993"/>
                  <a:ext cx="7048" cy="2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22859" extrusionOk="0">
                      <a:moveTo>
                        <a:pt x="0" y="18574"/>
                      </a:moveTo>
                      <a:cubicBezTo>
                        <a:pt x="1524" y="17050"/>
                        <a:pt x="3620" y="14097"/>
                        <a:pt x="4000" y="0"/>
                      </a:cubicBezTo>
                      <a:cubicBezTo>
                        <a:pt x="4000" y="13621"/>
                        <a:pt x="5906" y="19526"/>
                        <a:pt x="7049" y="22860"/>
                      </a:cubicBezTo>
                      <a:cubicBezTo>
                        <a:pt x="6287" y="22479"/>
                        <a:pt x="5525" y="22098"/>
                        <a:pt x="4858" y="21717"/>
                      </a:cubicBezTo>
                      <a:cubicBezTo>
                        <a:pt x="3143" y="20669"/>
                        <a:pt x="1524" y="19621"/>
                        <a:pt x="0" y="1857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5666;p62">
                  <a:extLst>
                    <a:ext uri="{FF2B5EF4-FFF2-40B4-BE49-F238E27FC236}">
                      <a16:creationId xmlns:a16="http://schemas.microsoft.com/office/drawing/2014/main" id="{84DBBF80-797F-F6A6-4D77-09D4E209FC19}"/>
                    </a:ext>
                  </a:extLst>
                </p:cNvPr>
                <p:cNvSpPr/>
                <p:nvPr/>
              </p:nvSpPr>
              <p:spPr>
                <a:xfrm>
                  <a:off x="1891821" y="3960992"/>
                  <a:ext cx="4952" cy="24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24765" extrusionOk="0">
                      <a:moveTo>
                        <a:pt x="4953" y="24765"/>
                      </a:moveTo>
                      <a:cubicBezTo>
                        <a:pt x="2953" y="22479"/>
                        <a:pt x="1238" y="20098"/>
                        <a:pt x="0" y="17716"/>
                      </a:cubicBezTo>
                      <a:cubicBezTo>
                        <a:pt x="1238" y="16478"/>
                        <a:pt x="2857" y="12478"/>
                        <a:pt x="2857" y="0"/>
                      </a:cubicBezTo>
                      <a:cubicBezTo>
                        <a:pt x="2857" y="14383"/>
                        <a:pt x="4286" y="21812"/>
                        <a:pt x="4953" y="24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5667;p62">
                  <a:extLst>
                    <a:ext uri="{FF2B5EF4-FFF2-40B4-BE49-F238E27FC236}">
                      <a16:creationId xmlns:a16="http://schemas.microsoft.com/office/drawing/2014/main" id="{EE159CC2-25D5-BC9C-46CB-AECE179A6EBF}"/>
                    </a:ext>
                  </a:extLst>
                </p:cNvPr>
                <p:cNvSpPr/>
                <p:nvPr/>
              </p:nvSpPr>
              <p:spPr>
                <a:xfrm>
                  <a:off x="1888511" y="3860669"/>
                  <a:ext cx="173759" cy="100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59" h="100345" extrusionOk="0">
                      <a:moveTo>
                        <a:pt x="22074" y="87559"/>
                      </a:moveTo>
                      <a:cubicBezTo>
                        <a:pt x="51506" y="104608"/>
                        <a:pt x="99512" y="104608"/>
                        <a:pt x="128945" y="87559"/>
                      </a:cubicBezTo>
                      <a:lnTo>
                        <a:pt x="170474" y="63556"/>
                      </a:lnTo>
                      <a:cubicBezTo>
                        <a:pt x="174855" y="60984"/>
                        <a:pt x="174855" y="56888"/>
                        <a:pt x="170474" y="54412"/>
                      </a:cubicBezTo>
                      <a:cubicBezTo>
                        <a:pt x="166092" y="51840"/>
                        <a:pt x="158948" y="51840"/>
                        <a:pt x="154567" y="54412"/>
                      </a:cubicBezTo>
                      <a:lnTo>
                        <a:pt x="113038" y="78415"/>
                      </a:lnTo>
                      <a:cubicBezTo>
                        <a:pt x="92369" y="90416"/>
                        <a:pt x="58650" y="90416"/>
                        <a:pt x="37981" y="78415"/>
                      </a:cubicBezTo>
                      <a:cubicBezTo>
                        <a:pt x="17312" y="66508"/>
                        <a:pt x="17312" y="46982"/>
                        <a:pt x="37981" y="35076"/>
                      </a:cubicBezTo>
                      <a:lnTo>
                        <a:pt x="79510" y="11073"/>
                      </a:lnTo>
                      <a:cubicBezTo>
                        <a:pt x="83891" y="8501"/>
                        <a:pt x="83891" y="4405"/>
                        <a:pt x="79510" y="1929"/>
                      </a:cubicBezTo>
                      <a:cubicBezTo>
                        <a:pt x="75128" y="-643"/>
                        <a:pt x="67985" y="-643"/>
                        <a:pt x="63603" y="1929"/>
                      </a:cubicBezTo>
                      <a:lnTo>
                        <a:pt x="22074" y="25932"/>
                      </a:lnTo>
                      <a:cubicBezTo>
                        <a:pt x="-7358" y="42982"/>
                        <a:pt x="-7358" y="70604"/>
                        <a:pt x="22074" y="87654"/>
                      </a:cubicBezTo>
                      <a:close/>
                    </a:path>
                  </a:pathLst>
                </a:custGeom>
                <a:solidFill>
                  <a:srgbClr val="C4C6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5668;p62">
                <a:extLst>
                  <a:ext uri="{FF2B5EF4-FFF2-40B4-BE49-F238E27FC236}">
                    <a16:creationId xmlns:a16="http://schemas.microsoft.com/office/drawing/2014/main" id="{89999B32-F974-100D-9151-D797A03555E9}"/>
                  </a:ext>
                </a:extLst>
              </p:cNvPr>
              <p:cNvGrpSpPr/>
              <p:nvPr/>
            </p:nvGrpSpPr>
            <p:grpSpPr>
              <a:xfrm>
                <a:off x="1883343" y="3839715"/>
                <a:ext cx="184213" cy="124252"/>
                <a:chOff x="1883343" y="3839715"/>
                <a:chExt cx="184213" cy="124252"/>
              </a:xfrm>
            </p:grpSpPr>
            <p:sp>
              <p:nvSpPr>
                <p:cNvPr id="74" name="Google Shape;5669;p62">
                  <a:extLst>
                    <a:ext uri="{FF2B5EF4-FFF2-40B4-BE49-F238E27FC236}">
                      <a16:creationId xmlns:a16="http://schemas.microsoft.com/office/drawing/2014/main" id="{F893273A-526F-7C76-FA72-395815BCCDDE}"/>
                    </a:ext>
                  </a:extLst>
                </p:cNvPr>
                <p:cNvSpPr/>
                <p:nvPr/>
              </p:nvSpPr>
              <p:spPr>
                <a:xfrm>
                  <a:off x="1883343" y="3849358"/>
                  <a:ext cx="184213" cy="114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13" h="114609" extrusionOk="0">
                      <a:moveTo>
                        <a:pt x="0" y="67628"/>
                      </a:moveTo>
                      <a:lnTo>
                        <a:pt x="0" y="67628"/>
                      </a:lnTo>
                      <a:lnTo>
                        <a:pt x="0" y="50197"/>
                      </a:lnTo>
                      <a:lnTo>
                        <a:pt x="5524" y="51054"/>
                      </a:lnTo>
                      <a:cubicBezTo>
                        <a:pt x="9430" y="45244"/>
                        <a:pt x="15430" y="39719"/>
                        <a:pt x="23622" y="35052"/>
                      </a:cubicBezTo>
                      <a:lnTo>
                        <a:pt x="65151" y="11049"/>
                      </a:lnTo>
                      <a:cubicBezTo>
                        <a:pt x="66484" y="10287"/>
                        <a:pt x="68008" y="9715"/>
                        <a:pt x="69532" y="9239"/>
                      </a:cubicBezTo>
                      <a:lnTo>
                        <a:pt x="68008" y="2572"/>
                      </a:lnTo>
                      <a:lnTo>
                        <a:pt x="93154" y="0"/>
                      </a:lnTo>
                      <a:lnTo>
                        <a:pt x="93154" y="17907"/>
                      </a:lnTo>
                      <a:cubicBezTo>
                        <a:pt x="93154" y="20288"/>
                        <a:pt x="91535" y="22670"/>
                        <a:pt x="88392" y="24479"/>
                      </a:cubicBezTo>
                      <a:lnTo>
                        <a:pt x="46863" y="48482"/>
                      </a:lnTo>
                      <a:cubicBezTo>
                        <a:pt x="28194" y="59246"/>
                        <a:pt x="28194" y="76867"/>
                        <a:pt x="46863" y="87630"/>
                      </a:cubicBezTo>
                      <a:cubicBezTo>
                        <a:pt x="65532" y="98393"/>
                        <a:pt x="96012" y="98393"/>
                        <a:pt x="114681" y="87630"/>
                      </a:cubicBezTo>
                      <a:lnTo>
                        <a:pt x="156210" y="63627"/>
                      </a:lnTo>
                      <a:cubicBezTo>
                        <a:pt x="156972" y="63151"/>
                        <a:pt x="157734" y="62770"/>
                        <a:pt x="158591" y="62484"/>
                      </a:cubicBezTo>
                      <a:lnTo>
                        <a:pt x="156400" y="54007"/>
                      </a:lnTo>
                      <a:lnTo>
                        <a:pt x="184213" y="52388"/>
                      </a:lnTo>
                      <a:lnTo>
                        <a:pt x="184213" y="70295"/>
                      </a:lnTo>
                      <a:cubicBezTo>
                        <a:pt x="184213" y="72676"/>
                        <a:pt x="182594" y="75152"/>
                        <a:pt x="179451" y="76962"/>
                      </a:cubicBezTo>
                      <a:lnTo>
                        <a:pt x="137922" y="100965"/>
                      </a:lnTo>
                      <a:cubicBezTo>
                        <a:pt x="106394" y="119158"/>
                        <a:pt x="55245" y="119158"/>
                        <a:pt x="23717" y="100965"/>
                      </a:cubicBezTo>
                      <a:cubicBezTo>
                        <a:pt x="7810" y="91821"/>
                        <a:pt x="-95" y="79629"/>
                        <a:pt x="95" y="676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5670;p62">
                  <a:extLst>
                    <a:ext uri="{FF2B5EF4-FFF2-40B4-BE49-F238E27FC236}">
                      <a16:creationId xmlns:a16="http://schemas.microsoft.com/office/drawing/2014/main" id="{183BECE0-569A-E49E-A47B-A4B9D40D7CF7}"/>
                    </a:ext>
                  </a:extLst>
                </p:cNvPr>
                <p:cNvSpPr/>
                <p:nvPr/>
              </p:nvSpPr>
              <p:spPr>
                <a:xfrm>
                  <a:off x="1883415" y="3839715"/>
                  <a:ext cx="184070" cy="106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070" h="106441" extrusionOk="0">
                      <a:moveTo>
                        <a:pt x="23551" y="92797"/>
                      </a:moveTo>
                      <a:cubicBezTo>
                        <a:pt x="55078" y="110990"/>
                        <a:pt x="106228" y="110990"/>
                        <a:pt x="137755" y="92797"/>
                      </a:cubicBezTo>
                      <a:lnTo>
                        <a:pt x="179284" y="68794"/>
                      </a:lnTo>
                      <a:cubicBezTo>
                        <a:pt x="185666" y="65080"/>
                        <a:pt x="185666" y="59079"/>
                        <a:pt x="179284" y="55364"/>
                      </a:cubicBezTo>
                      <a:cubicBezTo>
                        <a:pt x="172903" y="51649"/>
                        <a:pt x="162520" y="51649"/>
                        <a:pt x="156139" y="55364"/>
                      </a:cubicBezTo>
                      <a:lnTo>
                        <a:pt x="114610" y="79367"/>
                      </a:lnTo>
                      <a:cubicBezTo>
                        <a:pt x="95941" y="90130"/>
                        <a:pt x="65461" y="90130"/>
                        <a:pt x="46792" y="79367"/>
                      </a:cubicBezTo>
                      <a:cubicBezTo>
                        <a:pt x="28123" y="68604"/>
                        <a:pt x="28123" y="50982"/>
                        <a:pt x="46792" y="40219"/>
                      </a:cubicBezTo>
                      <a:lnTo>
                        <a:pt x="88321" y="16216"/>
                      </a:lnTo>
                      <a:cubicBezTo>
                        <a:pt x="94702" y="12501"/>
                        <a:pt x="94702" y="6501"/>
                        <a:pt x="88321" y="2786"/>
                      </a:cubicBezTo>
                      <a:cubicBezTo>
                        <a:pt x="81939" y="-929"/>
                        <a:pt x="71557" y="-929"/>
                        <a:pt x="65175" y="2786"/>
                      </a:cubicBezTo>
                      <a:lnTo>
                        <a:pt x="23646" y="26789"/>
                      </a:lnTo>
                      <a:cubicBezTo>
                        <a:pt x="-7882" y="44982"/>
                        <a:pt x="-7882" y="74509"/>
                        <a:pt x="23646" y="9270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" name="Google Shape;5671;p62">
                <a:extLst>
                  <a:ext uri="{FF2B5EF4-FFF2-40B4-BE49-F238E27FC236}">
                    <a16:creationId xmlns:a16="http://schemas.microsoft.com/office/drawing/2014/main" id="{ACA4A462-3F32-EF7F-953A-81F5101EE7E1}"/>
                  </a:ext>
                </a:extLst>
              </p:cNvPr>
              <p:cNvSpPr/>
              <p:nvPr/>
            </p:nvSpPr>
            <p:spPr>
              <a:xfrm>
                <a:off x="1968973" y="3950514"/>
                <a:ext cx="19240" cy="19240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40" extrusionOk="0">
                    <a:moveTo>
                      <a:pt x="9525" y="19241"/>
                    </a:moveTo>
                    <a:lnTo>
                      <a:pt x="9716" y="19241"/>
                    </a:lnTo>
                    <a:cubicBezTo>
                      <a:pt x="9716" y="14002"/>
                      <a:pt x="14002" y="9716"/>
                      <a:pt x="19241" y="9716"/>
                    </a:cubicBezTo>
                    <a:lnTo>
                      <a:pt x="19241" y="9525"/>
                    </a:lnTo>
                    <a:cubicBezTo>
                      <a:pt x="14002" y="9525"/>
                      <a:pt x="9716" y="5239"/>
                      <a:pt x="9716" y="0"/>
                    </a:cubicBezTo>
                    <a:lnTo>
                      <a:pt x="9525" y="0"/>
                    </a:lnTo>
                    <a:cubicBezTo>
                      <a:pt x="9525" y="5239"/>
                      <a:pt x="5239" y="9525"/>
                      <a:pt x="0" y="9525"/>
                    </a:cubicBezTo>
                    <a:lnTo>
                      <a:pt x="0" y="9716"/>
                    </a:lnTo>
                    <a:cubicBezTo>
                      <a:pt x="5239" y="9716"/>
                      <a:pt x="9525" y="14002"/>
                      <a:pt x="9525" y="19241"/>
                    </a:cubicBezTo>
                    <a:close/>
                  </a:path>
                </a:pathLst>
              </a:custGeom>
              <a:solidFill>
                <a:srgbClr val="FFFFFF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5672;p62">
                <a:extLst>
                  <a:ext uri="{FF2B5EF4-FFF2-40B4-BE49-F238E27FC236}">
                    <a16:creationId xmlns:a16="http://schemas.microsoft.com/office/drawing/2014/main" id="{B5B0FB3E-5F42-CFB7-BB6E-8293832AA80E}"/>
                  </a:ext>
                </a:extLst>
              </p:cNvPr>
              <p:cNvSpPr/>
              <p:nvPr/>
            </p:nvSpPr>
            <p:spPr>
              <a:xfrm>
                <a:off x="1885439" y="3978232"/>
                <a:ext cx="18287" cy="18288"/>
              </a:xfrm>
              <a:custGeom>
                <a:avLst/>
                <a:gdLst/>
                <a:ahLst/>
                <a:cxnLst/>
                <a:rect l="l" t="t" r="r" b="b"/>
                <a:pathLst>
                  <a:path w="18287" h="18288" extrusionOk="0">
                    <a:moveTo>
                      <a:pt x="9049" y="18288"/>
                    </a:moveTo>
                    <a:lnTo>
                      <a:pt x="9239" y="18288"/>
                    </a:lnTo>
                    <a:cubicBezTo>
                      <a:pt x="9239" y="13335"/>
                      <a:pt x="13240" y="9239"/>
                      <a:pt x="18288" y="9239"/>
                    </a:cubicBezTo>
                    <a:lnTo>
                      <a:pt x="18288" y="9049"/>
                    </a:lnTo>
                    <a:cubicBezTo>
                      <a:pt x="13335" y="9049"/>
                      <a:pt x="9239" y="5048"/>
                      <a:pt x="9239" y="0"/>
                    </a:cubicBezTo>
                    <a:lnTo>
                      <a:pt x="9049" y="0"/>
                    </a:lnTo>
                    <a:cubicBezTo>
                      <a:pt x="9049" y="4953"/>
                      <a:pt x="5048" y="9049"/>
                      <a:pt x="0" y="9049"/>
                    </a:cubicBezTo>
                    <a:lnTo>
                      <a:pt x="0" y="9239"/>
                    </a:lnTo>
                    <a:cubicBezTo>
                      <a:pt x="4953" y="9239"/>
                      <a:pt x="9049" y="13240"/>
                      <a:pt x="9049" y="18288"/>
                    </a:cubicBezTo>
                    <a:close/>
                  </a:path>
                </a:pathLst>
              </a:custGeom>
              <a:solidFill>
                <a:srgbClr val="FFFFFF">
                  <a:alpha val="53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5673;p62">
              <a:extLst>
                <a:ext uri="{FF2B5EF4-FFF2-40B4-BE49-F238E27FC236}">
                  <a16:creationId xmlns:a16="http://schemas.microsoft.com/office/drawing/2014/main" id="{86416D98-B98C-28C9-7FEF-05577E99CA40}"/>
                </a:ext>
              </a:extLst>
            </p:cNvPr>
            <p:cNvGrpSpPr/>
            <p:nvPr/>
          </p:nvGrpSpPr>
          <p:grpSpPr>
            <a:xfrm>
              <a:off x="2091274" y="3669431"/>
              <a:ext cx="100203" cy="220123"/>
              <a:chOff x="2091274" y="3669431"/>
              <a:chExt cx="100203" cy="220123"/>
            </a:xfrm>
          </p:grpSpPr>
          <p:sp>
            <p:nvSpPr>
              <p:cNvPr id="63" name="Google Shape;5674;p62">
                <a:extLst>
                  <a:ext uri="{FF2B5EF4-FFF2-40B4-BE49-F238E27FC236}">
                    <a16:creationId xmlns:a16="http://schemas.microsoft.com/office/drawing/2014/main" id="{1B1BB062-561D-4349-64A8-675929E77F30}"/>
                  </a:ext>
                </a:extLst>
              </p:cNvPr>
              <p:cNvSpPr/>
              <p:nvPr/>
            </p:nvSpPr>
            <p:spPr>
              <a:xfrm>
                <a:off x="2145757" y="3700959"/>
                <a:ext cx="45720" cy="188595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88595" extrusionOk="0">
                    <a:moveTo>
                      <a:pt x="0" y="188595"/>
                    </a:moveTo>
                    <a:lnTo>
                      <a:pt x="45720" y="162116"/>
                    </a:lnTo>
                    <a:lnTo>
                      <a:pt x="45720" y="0"/>
                    </a:lnTo>
                    <a:lnTo>
                      <a:pt x="0" y="26480"/>
                    </a:lnTo>
                    <a:lnTo>
                      <a:pt x="0" y="1885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5675;p62">
                <a:extLst>
                  <a:ext uri="{FF2B5EF4-FFF2-40B4-BE49-F238E27FC236}">
                    <a16:creationId xmlns:a16="http://schemas.microsoft.com/office/drawing/2014/main" id="{8F619EBD-9D6A-10E7-2BD6-7A90FB5EC2E8}"/>
                  </a:ext>
                </a:extLst>
              </p:cNvPr>
              <p:cNvSpPr/>
              <p:nvPr/>
            </p:nvSpPr>
            <p:spPr>
              <a:xfrm>
                <a:off x="2091274" y="3695911"/>
                <a:ext cx="54483" cy="193643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193643" extrusionOk="0">
                    <a:moveTo>
                      <a:pt x="54483" y="193643"/>
                    </a:moveTo>
                    <a:lnTo>
                      <a:pt x="54483" y="31528"/>
                    </a:lnTo>
                    <a:lnTo>
                      <a:pt x="0" y="0"/>
                    </a:lnTo>
                    <a:lnTo>
                      <a:pt x="0" y="162116"/>
                    </a:lnTo>
                    <a:lnTo>
                      <a:pt x="54483" y="1936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5676;p62">
                <a:extLst>
                  <a:ext uri="{FF2B5EF4-FFF2-40B4-BE49-F238E27FC236}">
                    <a16:creationId xmlns:a16="http://schemas.microsoft.com/office/drawing/2014/main" id="{E267853A-D63C-9587-1A6F-04871236D2BB}"/>
                  </a:ext>
                </a:extLst>
              </p:cNvPr>
              <p:cNvSpPr/>
              <p:nvPr/>
            </p:nvSpPr>
            <p:spPr>
              <a:xfrm>
                <a:off x="2091274" y="3669431"/>
                <a:ext cx="100203" cy="58007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8007" extrusionOk="0">
                    <a:moveTo>
                      <a:pt x="54483" y="58007"/>
                    </a:moveTo>
                    <a:lnTo>
                      <a:pt x="100203" y="31528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54483" y="580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5677;p62">
              <a:extLst>
                <a:ext uri="{FF2B5EF4-FFF2-40B4-BE49-F238E27FC236}">
                  <a16:creationId xmlns:a16="http://schemas.microsoft.com/office/drawing/2014/main" id="{2C67DC2D-D9A2-AED0-8E62-A03F01F8706C}"/>
                </a:ext>
              </a:extLst>
            </p:cNvPr>
            <p:cNvGrpSpPr/>
            <p:nvPr/>
          </p:nvGrpSpPr>
          <p:grpSpPr>
            <a:xfrm>
              <a:off x="1852768" y="3725819"/>
              <a:ext cx="116204" cy="123825"/>
              <a:chOff x="1852768" y="3725819"/>
              <a:chExt cx="116204" cy="123825"/>
            </a:xfrm>
          </p:grpSpPr>
          <p:sp>
            <p:nvSpPr>
              <p:cNvPr id="57" name="Google Shape;5678;p62">
                <a:extLst>
                  <a:ext uri="{FF2B5EF4-FFF2-40B4-BE49-F238E27FC236}">
                    <a16:creationId xmlns:a16="http://schemas.microsoft.com/office/drawing/2014/main" id="{86B4F4C6-D72D-CC84-0C94-C53B7403B779}"/>
                  </a:ext>
                </a:extLst>
              </p:cNvPr>
              <p:cNvSpPr/>
              <p:nvPr/>
            </p:nvSpPr>
            <p:spPr>
              <a:xfrm>
                <a:off x="1900869" y="3753537"/>
                <a:ext cx="68103" cy="96107"/>
              </a:xfrm>
              <a:custGeom>
                <a:avLst/>
                <a:gdLst/>
                <a:ahLst/>
                <a:cxnLst/>
                <a:rect l="l" t="t" r="r" b="b"/>
                <a:pathLst>
                  <a:path w="68103" h="96107" extrusionOk="0">
                    <a:moveTo>
                      <a:pt x="68104" y="0"/>
                    </a:moveTo>
                    <a:lnTo>
                      <a:pt x="68104" y="56769"/>
                    </a:lnTo>
                    <a:lnTo>
                      <a:pt x="0" y="96107"/>
                    </a:lnTo>
                    <a:lnTo>
                      <a:pt x="0" y="39433"/>
                    </a:lnTo>
                    <a:lnTo>
                      <a:pt x="681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679;p62">
                <a:extLst>
                  <a:ext uri="{FF2B5EF4-FFF2-40B4-BE49-F238E27FC236}">
                    <a16:creationId xmlns:a16="http://schemas.microsoft.com/office/drawing/2014/main" id="{881B4D43-CBD7-2C86-B926-F80B18CAC326}"/>
                  </a:ext>
                </a:extLst>
              </p:cNvPr>
              <p:cNvSpPr/>
              <p:nvPr/>
            </p:nvSpPr>
            <p:spPr>
              <a:xfrm>
                <a:off x="1910204" y="3788494"/>
                <a:ext cx="49434" cy="47529"/>
              </a:xfrm>
              <a:custGeom>
                <a:avLst/>
                <a:gdLst/>
                <a:ahLst/>
                <a:cxnLst/>
                <a:rect l="l" t="t" r="r" b="b"/>
                <a:pathLst>
                  <a:path w="49434" h="47529" extrusionOk="0">
                    <a:moveTo>
                      <a:pt x="49435" y="19050"/>
                    </a:moveTo>
                    <a:lnTo>
                      <a:pt x="0" y="47530"/>
                    </a:lnTo>
                    <a:lnTo>
                      <a:pt x="0" y="28480"/>
                    </a:lnTo>
                    <a:lnTo>
                      <a:pt x="49435" y="0"/>
                    </a:lnTo>
                    <a:lnTo>
                      <a:pt x="49435" y="190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680;p62">
                <a:extLst>
                  <a:ext uri="{FF2B5EF4-FFF2-40B4-BE49-F238E27FC236}">
                    <a16:creationId xmlns:a16="http://schemas.microsoft.com/office/drawing/2014/main" id="{0D964AB7-6BD8-16E9-FCE6-BB8518AC627B}"/>
                  </a:ext>
                </a:extLst>
              </p:cNvPr>
              <p:cNvSpPr/>
              <p:nvPr/>
            </p:nvSpPr>
            <p:spPr>
              <a:xfrm>
                <a:off x="1903822" y="3792113"/>
                <a:ext cx="6000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10477" extrusionOk="0">
                    <a:moveTo>
                      <a:pt x="6001" y="7049"/>
                    </a:moveTo>
                    <a:lnTo>
                      <a:pt x="0" y="10478"/>
                    </a:lnTo>
                    <a:lnTo>
                      <a:pt x="0" y="3524"/>
                    </a:lnTo>
                    <a:lnTo>
                      <a:pt x="6001" y="0"/>
                    </a:lnTo>
                    <a:lnTo>
                      <a:pt x="6001" y="70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5681;p62">
                <a:extLst>
                  <a:ext uri="{FF2B5EF4-FFF2-40B4-BE49-F238E27FC236}">
                    <a16:creationId xmlns:a16="http://schemas.microsoft.com/office/drawing/2014/main" id="{A29C2042-CBA8-C45D-1544-7273E1C2D316}"/>
                  </a:ext>
                </a:extLst>
              </p:cNvPr>
              <p:cNvSpPr/>
              <p:nvPr/>
            </p:nvSpPr>
            <p:spPr>
              <a:xfrm>
                <a:off x="1911633" y="3787636"/>
                <a:ext cx="6000" cy="10477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10477" extrusionOk="0">
                    <a:moveTo>
                      <a:pt x="6001" y="6953"/>
                    </a:moveTo>
                    <a:lnTo>
                      <a:pt x="0" y="10478"/>
                    </a:lnTo>
                    <a:lnTo>
                      <a:pt x="0" y="3524"/>
                    </a:lnTo>
                    <a:lnTo>
                      <a:pt x="6001" y="0"/>
                    </a:lnTo>
                    <a:lnTo>
                      <a:pt x="6001" y="69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5682;p62">
                <a:extLst>
                  <a:ext uri="{FF2B5EF4-FFF2-40B4-BE49-F238E27FC236}">
                    <a16:creationId xmlns:a16="http://schemas.microsoft.com/office/drawing/2014/main" id="{16FBF593-2B28-D830-C2CB-0F6C0E95DBCF}"/>
                  </a:ext>
                </a:extLst>
              </p:cNvPr>
              <p:cNvSpPr/>
              <p:nvPr/>
            </p:nvSpPr>
            <p:spPr>
              <a:xfrm>
                <a:off x="1852768" y="3725819"/>
                <a:ext cx="116204" cy="67151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67151" extrusionOk="0">
                    <a:moveTo>
                      <a:pt x="116205" y="27718"/>
                    </a:moveTo>
                    <a:lnTo>
                      <a:pt x="68104" y="0"/>
                    </a:lnTo>
                    <a:lnTo>
                      <a:pt x="0" y="39338"/>
                    </a:lnTo>
                    <a:lnTo>
                      <a:pt x="48101" y="67151"/>
                    </a:lnTo>
                    <a:lnTo>
                      <a:pt x="116205" y="27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5683;p62">
                <a:extLst>
                  <a:ext uri="{FF2B5EF4-FFF2-40B4-BE49-F238E27FC236}">
                    <a16:creationId xmlns:a16="http://schemas.microsoft.com/office/drawing/2014/main" id="{59D05090-DC52-7F63-57A2-E491C3503420}"/>
                  </a:ext>
                </a:extLst>
              </p:cNvPr>
              <p:cNvSpPr/>
              <p:nvPr/>
            </p:nvSpPr>
            <p:spPr>
              <a:xfrm>
                <a:off x="1852768" y="3765158"/>
                <a:ext cx="48101" cy="84486"/>
              </a:xfrm>
              <a:custGeom>
                <a:avLst/>
                <a:gdLst/>
                <a:ahLst/>
                <a:cxnLst/>
                <a:rect l="l" t="t" r="r" b="b"/>
                <a:pathLst>
                  <a:path w="48101" h="84486" extrusionOk="0">
                    <a:moveTo>
                      <a:pt x="48101" y="27813"/>
                    </a:moveTo>
                    <a:lnTo>
                      <a:pt x="0" y="0"/>
                    </a:lnTo>
                    <a:lnTo>
                      <a:pt x="0" y="56674"/>
                    </a:lnTo>
                    <a:lnTo>
                      <a:pt x="48101" y="84487"/>
                    </a:lnTo>
                    <a:lnTo>
                      <a:pt x="48101" y="27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5684;p62">
              <a:extLst>
                <a:ext uri="{FF2B5EF4-FFF2-40B4-BE49-F238E27FC236}">
                  <a16:creationId xmlns:a16="http://schemas.microsoft.com/office/drawing/2014/main" id="{134D8BDF-FB94-18E7-D2BD-B363A555BA44}"/>
                </a:ext>
              </a:extLst>
            </p:cNvPr>
            <p:cNvGrpSpPr/>
            <p:nvPr/>
          </p:nvGrpSpPr>
          <p:grpSpPr>
            <a:xfrm>
              <a:off x="1584068" y="3938608"/>
              <a:ext cx="415861" cy="317944"/>
              <a:chOff x="1584068" y="3938608"/>
              <a:chExt cx="415861" cy="317944"/>
            </a:xfrm>
          </p:grpSpPr>
          <p:sp>
            <p:nvSpPr>
              <p:cNvPr id="50" name="Google Shape;5685;p62">
                <a:extLst>
                  <a:ext uri="{FF2B5EF4-FFF2-40B4-BE49-F238E27FC236}">
                    <a16:creationId xmlns:a16="http://schemas.microsoft.com/office/drawing/2014/main" id="{02585064-A445-0280-18CA-5E47BA24B6DC}"/>
                  </a:ext>
                </a:extLst>
              </p:cNvPr>
              <p:cNvSpPr/>
              <p:nvPr/>
            </p:nvSpPr>
            <p:spPr>
              <a:xfrm>
                <a:off x="1584068" y="3988233"/>
                <a:ext cx="331374" cy="268319"/>
              </a:xfrm>
              <a:custGeom>
                <a:avLst/>
                <a:gdLst/>
                <a:ahLst/>
                <a:cxnLst/>
                <a:rect l="l" t="t" r="r" b="b"/>
                <a:pathLst>
                  <a:path w="331374" h="268319" extrusionOk="0">
                    <a:moveTo>
                      <a:pt x="331375" y="268319"/>
                    </a:moveTo>
                    <a:lnTo>
                      <a:pt x="331375" y="191358"/>
                    </a:lnTo>
                    <a:lnTo>
                      <a:pt x="0" y="0"/>
                    </a:lnTo>
                    <a:lnTo>
                      <a:pt x="0" y="76962"/>
                    </a:lnTo>
                    <a:lnTo>
                      <a:pt x="331375" y="26831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686;p62">
                <a:extLst>
                  <a:ext uri="{FF2B5EF4-FFF2-40B4-BE49-F238E27FC236}">
                    <a16:creationId xmlns:a16="http://schemas.microsoft.com/office/drawing/2014/main" id="{E4EDF714-4B08-AC4F-F94E-A300A19F8E37}"/>
                  </a:ext>
                </a:extLst>
              </p:cNvPr>
              <p:cNvSpPr/>
              <p:nvPr/>
            </p:nvSpPr>
            <p:spPr>
              <a:xfrm>
                <a:off x="1915443" y="4129965"/>
                <a:ext cx="84486" cy="126587"/>
              </a:xfrm>
              <a:custGeom>
                <a:avLst/>
                <a:gdLst/>
                <a:ahLst/>
                <a:cxnLst/>
                <a:rect l="l" t="t" r="r" b="b"/>
                <a:pathLst>
                  <a:path w="84486" h="126587" extrusionOk="0">
                    <a:moveTo>
                      <a:pt x="84487" y="76867"/>
                    </a:moveTo>
                    <a:lnTo>
                      <a:pt x="84487" y="0"/>
                    </a:lnTo>
                    <a:lnTo>
                      <a:pt x="0" y="49625"/>
                    </a:lnTo>
                    <a:lnTo>
                      <a:pt x="0" y="126587"/>
                    </a:lnTo>
                    <a:lnTo>
                      <a:pt x="84487" y="768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687;p62">
                <a:extLst>
                  <a:ext uri="{FF2B5EF4-FFF2-40B4-BE49-F238E27FC236}">
                    <a16:creationId xmlns:a16="http://schemas.microsoft.com/office/drawing/2014/main" id="{26CACD84-77DD-33FA-BBB3-A8D5B2410581}"/>
                  </a:ext>
                </a:extLst>
              </p:cNvPr>
              <p:cNvSpPr/>
              <p:nvPr/>
            </p:nvSpPr>
            <p:spPr>
              <a:xfrm>
                <a:off x="1584068" y="3938608"/>
                <a:ext cx="415861" cy="240982"/>
              </a:xfrm>
              <a:custGeom>
                <a:avLst/>
                <a:gdLst/>
                <a:ahLst/>
                <a:cxnLst/>
                <a:rect l="l" t="t" r="r" b="b"/>
                <a:pathLst>
                  <a:path w="415861" h="240982" extrusionOk="0">
                    <a:moveTo>
                      <a:pt x="331375" y="240983"/>
                    </a:moveTo>
                    <a:lnTo>
                      <a:pt x="415862" y="191357"/>
                    </a:lnTo>
                    <a:lnTo>
                      <a:pt x="84487" y="0"/>
                    </a:lnTo>
                    <a:lnTo>
                      <a:pt x="0" y="49625"/>
                    </a:lnTo>
                    <a:lnTo>
                      <a:pt x="331375" y="2409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" name="Google Shape;5688;p62">
                <a:extLst>
                  <a:ext uri="{FF2B5EF4-FFF2-40B4-BE49-F238E27FC236}">
                    <a16:creationId xmlns:a16="http://schemas.microsoft.com/office/drawing/2014/main" id="{D91078EB-8061-976A-8159-AB73C8BF7DC1}"/>
                  </a:ext>
                </a:extLst>
              </p:cNvPr>
              <p:cNvGrpSpPr/>
              <p:nvPr/>
            </p:nvGrpSpPr>
            <p:grpSpPr>
              <a:xfrm>
                <a:off x="1628930" y="3964897"/>
                <a:ext cx="324516" cy="187451"/>
                <a:chOff x="1628930" y="3964897"/>
                <a:chExt cx="324516" cy="187451"/>
              </a:xfrm>
            </p:grpSpPr>
            <p:sp>
              <p:nvSpPr>
                <p:cNvPr id="54" name="Google Shape;5689;p62">
                  <a:extLst>
                    <a:ext uri="{FF2B5EF4-FFF2-40B4-BE49-F238E27FC236}">
                      <a16:creationId xmlns:a16="http://schemas.microsoft.com/office/drawing/2014/main" id="{38E688FC-0EBF-7481-3B81-F13E2004DF6A}"/>
                    </a:ext>
                  </a:extLst>
                </p:cNvPr>
                <p:cNvSpPr/>
                <p:nvPr/>
              </p:nvSpPr>
              <p:spPr>
                <a:xfrm>
                  <a:off x="1628930" y="3964897"/>
                  <a:ext cx="324516" cy="187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516" h="187451" extrusionOk="0">
                      <a:moveTo>
                        <a:pt x="0" y="9525"/>
                      </a:moveTo>
                      <a:lnTo>
                        <a:pt x="308134" y="187452"/>
                      </a:lnTo>
                      <a:lnTo>
                        <a:pt x="324517" y="177927"/>
                      </a:lnTo>
                      <a:lnTo>
                        <a:pt x="16383" y="0"/>
                      </a:lnTo>
                      <a:lnTo>
                        <a:pt x="0" y="95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690;p62">
                  <a:extLst>
                    <a:ext uri="{FF2B5EF4-FFF2-40B4-BE49-F238E27FC236}">
                      <a16:creationId xmlns:a16="http://schemas.microsoft.com/office/drawing/2014/main" id="{5C68489B-961A-6B00-FC1C-82B2AD332FE0}"/>
                    </a:ext>
                  </a:extLst>
                </p:cNvPr>
                <p:cNvSpPr/>
                <p:nvPr/>
              </p:nvSpPr>
              <p:spPr>
                <a:xfrm>
                  <a:off x="1639122" y="3970802"/>
                  <a:ext cx="302228" cy="171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228" h="171164" extrusionOk="0">
                      <a:moveTo>
                        <a:pt x="3524" y="7429"/>
                      </a:moveTo>
                      <a:lnTo>
                        <a:pt x="0" y="5429"/>
                      </a:lnTo>
                      <a:lnTo>
                        <a:pt x="9334" y="0"/>
                      </a:lnTo>
                      <a:lnTo>
                        <a:pt x="302228" y="169164"/>
                      </a:lnTo>
                      <a:lnTo>
                        <a:pt x="298704" y="171164"/>
                      </a:lnTo>
                      <a:lnTo>
                        <a:pt x="9334" y="4096"/>
                      </a:lnTo>
                      <a:lnTo>
                        <a:pt x="3524" y="74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91;p62">
                  <a:extLst>
                    <a:ext uri="{FF2B5EF4-FFF2-40B4-BE49-F238E27FC236}">
                      <a16:creationId xmlns:a16="http://schemas.microsoft.com/office/drawing/2014/main" id="{255DCB5E-69B6-2763-A977-A2656FFF5120}"/>
                    </a:ext>
                  </a:extLst>
                </p:cNvPr>
                <p:cNvSpPr/>
                <p:nvPr/>
              </p:nvSpPr>
              <p:spPr>
                <a:xfrm>
                  <a:off x="1642647" y="3974898"/>
                  <a:ext cx="295179" cy="17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79" h="170402" extrusionOk="0">
                      <a:moveTo>
                        <a:pt x="289370" y="170402"/>
                      </a:moveTo>
                      <a:lnTo>
                        <a:pt x="0" y="3334"/>
                      </a:lnTo>
                      <a:lnTo>
                        <a:pt x="5810" y="0"/>
                      </a:lnTo>
                      <a:lnTo>
                        <a:pt x="295180" y="167069"/>
                      </a:lnTo>
                      <a:lnTo>
                        <a:pt x="289370" y="17040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" name="Google Shape;5692;p62">
              <a:extLst>
                <a:ext uri="{FF2B5EF4-FFF2-40B4-BE49-F238E27FC236}">
                  <a16:creationId xmlns:a16="http://schemas.microsoft.com/office/drawing/2014/main" id="{0CF5925A-1F77-315F-CA11-FCF3588BEDD0}"/>
                </a:ext>
              </a:extLst>
            </p:cNvPr>
            <p:cNvGrpSpPr/>
            <p:nvPr/>
          </p:nvGrpSpPr>
          <p:grpSpPr>
            <a:xfrm>
              <a:off x="1743802" y="3870028"/>
              <a:ext cx="100203" cy="220026"/>
              <a:chOff x="1743802" y="3870028"/>
              <a:chExt cx="100203" cy="220026"/>
            </a:xfrm>
          </p:grpSpPr>
          <p:sp>
            <p:nvSpPr>
              <p:cNvPr id="47" name="Google Shape;5693;p62">
                <a:extLst>
                  <a:ext uri="{FF2B5EF4-FFF2-40B4-BE49-F238E27FC236}">
                    <a16:creationId xmlns:a16="http://schemas.microsoft.com/office/drawing/2014/main" id="{F44E4B7F-D09A-F6EC-133C-D6B1CFB62ADC}"/>
                  </a:ext>
                </a:extLst>
              </p:cNvPr>
              <p:cNvSpPr/>
              <p:nvPr/>
            </p:nvSpPr>
            <p:spPr>
              <a:xfrm>
                <a:off x="1798285" y="3901460"/>
                <a:ext cx="45720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188594" extrusionOk="0">
                    <a:moveTo>
                      <a:pt x="0" y="188595"/>
                    </a:moveTo>
                    <a:lnTo>
                      <a:pt x="45720" y="162115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0" y="1885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5694;p62">
                <a:extLst>
                  <a:ext uri="{FF2B5EF4-FFF2-40B4-BE49-F238E27FC236}">
                    <a16:creationId xmlns:a16="http://schemas.microsoft.com/office/drawing/2014/main" id="{E8D9A90B-3887-1B9D-F044-9DAD2744E19E}"/>
                  </a:ext>
                </a:extLst>
              </p:cNvPr>
              <p:cNvSpPr/>
              <p:nvPr/>
            </p:nvSpPr>
            <p:spPr>
              <a:xfrm>
                <a:off x="1743802" y="3896507"/>
                <a:ext cx="54483" cy="193547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193547" extrusionOk="0">
                    <a:moveTo>
                      <a:pt x="54483" y="193548"/>
                    </a:moveTo>
                    <a:lnTo>
                      <a:pt x="54483" y="31432"/>
                    </a:lnTo>
                    <a:lnTo>
                      <a:pt x="0" y="0"/>
                    </a:lnTo>
                    <a:lnTo>
                      <a:pt x="0" y="162115"/>
                    </a:lnTo>
                    <a:lnTo>
                      <a:pt x="54483" y="19354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5695;p62">
                <a:extLst>
                  <a:ext uri="{FF2B5EF4-FFF2-40B4-BE49-F238E27FC236}">
                    <a16:creationId xmlns:a16="http://schemas.microsoft.com/office/drawing/2014/main" id="{8C31A437-3425-3C5B-E188-5A1F597CE90A}"/>
                  </a:ext>
                </a:extLst>
              </p:cNvPr>
              <p:cNvSpPr/>
              <p:nvPr/>
            </p:nvSpPr>
            <p:spPr>
              <a:xfrm>
                <a:off x="1743802" y="3870028"/>
                <a:ext cx="100203" cy="57911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7911" extrusionOk="0">
                    <a:moveTo>
                      <a:pt x="54483" y="57912"/>
                    </a:moveTo>
                    <a:lnTo>
                      <a:pt x="100203" y="31432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54483" y="579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5696;p62">
              <a:extLst>
                <a:ext uri="{FF2B5EF4-FFF2-40B4-BE49-F238E27FC236}">
                  <a16:creationId xmlns:a16="http://schemas.microsoft.com/office/drawing/2014/main" id="{54B78453-6132-C292-BCE7-36E737EE13A1}"/>
                </a:ext>
              </a:extLst>
            </p:cNvPr>
            <p:cNvGrpSpPr/>
            <p:nvPr/>
          </p:nvGrpSpPr>
          <p:grpSpPr>
            <a:xfrm>
              <a:off x="1761518" y="3801352"/>
              <a:ext cx="67437" cy="116110"/>
              <a:chOff x="1761518" y="3801352"/>
              <a:chExt cx="67437" cy="116110"/>
            </a:xfrm>
          </p:grpSpPr>
          <p:sp>
            <p:nvSpPr>
              <p:cNvPr id="41" name="Google Shape;5697;p62">
                <a:extLst>
                  <a:ext uri="{FF2B5EF4-FFF2-40B4-BE49-F238E27FC236}">
                    <a16:creationId xmlns:a16="http://schemas.microsoft.com/office/drawing/2014/main" id="{9EBF165C-A7FE-898A-1104-74D5D7F96C1B}"/>
                  </a:ext>
                </a:extLst>
              </p:cNvPr>
              <p:cNvSpPr/>
              <p:nvPr/>
            </p:nvSpPr>
            <p:spPr>
              <a:xfrm>
                <a:off x="1806000" y="3827070"/>
                <a:ext cx="22955" cy="90392"/>
              </a:xfrm>
              <a:custGeom>
                <a:avLst/>
                <a:gdLst/>
                <a:ahLst/>
                <a:cxnLst/>
                <a:rect l="l" t="t" r="r" b="b"/>
                <a:pathLst>
                  <a:path w="22955" h="90392" extrusionOk="0">
                    <a:moveTo>
                      <a:pt x="22955" y="0"/>
                    </a:moveTo>
                    <a:lnTo>
                      <a:pt x="22955" y="77153"/>
                    </a:lnTo>
                    <a:lnTo>
                      <a:pt x="0" y="90392"/>
                    </a:lnTo>
                    <a:lnTo>
                      <a:pt x="0" y="13240"/>
                    </a:lnTo>
                    <a:lnTo>
                      <a:pt x="229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5698;p62">
                <a:extLst>
                  <a:ext uri="{FF2B5EF4-FFF2-40B4-BE49-F238E27FC236}">
                    <a16:creationId xmlns:a16="http://schemas.microsoft.com/office/drawing/2014/main" id="{4667455A-C1EA-9211-C8B5-17ABB0D1CCF6}"/>
                  </a:ext>
                </a:extLst>
              </p:cNvPr>
              <p:cNvSpPr/>
              <p:nvPr/>
            </p:nvSpPr>
            <p:spPr>
              <a:xfrm>
                <a:off x="1761518" y="3801352"/>
                <a:ext cx="67437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67437" h="38957" extrusionOk="0">
                    <a:moveTo>
                      <a:pt x="67437" y="25718"/>
                    </a:moveTo>
                    <a:lnTo>
                      <a:pt x="44482" y="38957"/>
                    </a:lnTo>
                    <a:lnTo>
                      <a:pt x="0" y="13240"/>
                    </a:lnTo>
                    <a:lnTo>
                      <a:pt x="22955" y="0"/>
                    </a:lnTo>
                    <a:lnTo>
                      <a:pt x="67437" y="25718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5699;p62">
                <a:extLst>
                  <a:ext uri="{FF2B5EF4-FFF2-40B4-BE49-F238E27FC236}">
                    <a16:creationId xmlns:a16="http://schemas.microsoft.com/office/drawing/2014/main" id="{6B22096E-CF63-E267-D1CF-4F64A6426C7C}"/>
                  </a:ext>
                </a:extLst>
              </p:cNvPr>
              <p:cNvSpPr/>
              <p:nvPr/>
            </p:nvSpPr>
            <p:spPr>
              <a:xfrm>
                <a:off x="1761518" y="3814592"/>
                <a:ext cx="44481" cy="102869"/>
              </a:xfrm>
              <a:custGeom>
                <a:avLst/>
                <a:gdLst/>
                <a:ahLst/>
                <a:cxnLst/>
                <a:rect l="l" t="t" r="r" b="b"/>
                <a:pathLst>
                  <a:path w="44481" h="102869" extrusionOk="0">
                    <a:moveTo>
                      <a:pt x="44482" y="25717"/>
                    </a:moveTo>
                    <a:lnTo>
                      <a:pt x="44482" y="102870"/>
                    </a:lnTo>
                    <a:lnTo>
                      <a:pt x="0" y="77153"/>
                    </a:lnTo>
                    <a:lnTo>
                      <a:pt x="0" y="0"/>
                    </a:lnTo>
                    <a:lnTo>
                      <a:pt x="44482" y="257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5700;p62">
                <a:extLst>
                  <a:ext uri="{FF2B5EF4-FFF2-40B4-BE49-F238E27FC236}">
                    <a16:creationId xmlns:a16="http://schemas.microsoft.com/office/drawing/2014/main" id="{F7FE1E74-6B13-1091-5A38-938DA89BC744}"/>
                  </a:ext>
                </a:extLst>
              </p:cNvPr>
              <p:cNvSpPr/>
              <p:nvPr/>
            </p:nvSpPr>
            <p:spPr>
              <a:xfrm>
                <a:off x="1776949" y="3823546"/>
                <a:ext cx="13811" cy="85058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85058" extrusionOk="0">
                    <a:moveTo>
                      <a:pt x="13811" y="7906"/>
                    </a:moveTo>
                    <a:lnTo>
                      <a:pt x="13811" y="85058"/>
                    </a:lnTo>
                    <a:lnTo>
                      <a:pt x="0" y="77057"/>
                    </a:lnTo>
                    <a:lnTo>
                      <a:pt x="0" y="0"/>
                    </a:lnTo>
                    <a:lnTo>
                      <a:pt x="13811" y="79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5701;p62">
                <a:extLst>
                  <a:ext uri="{FF2B5EF4-FFF2-40B4-BE49-F238E27FC236}">
                    <a16:creationId xmlns:a16="http://schemas.microsoft.com/office/drawing/2014/main" id="{D5A48A74-E70E-92A2-AB35-8F1F0F08F966}"/>
                  </a:ext>
                </a:extLst>
              </p:cNvPr>
              <p:cNvSpPr/>
              <p:nvPr/>
            </p:nvSpPr>
            <p:spPr>
              <a:xfrm>
                <a:off x="1779044" y="3827165"/>
                <a:ext cx="9525" cy="773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77342" extrusionOk="0">
                    <a:moveTo>
                      <a:pt x="0" y="0"/>
                    </a:moveTo>
                    <a:lnTo>
                      <a:pt x="2572" y="1524"/>
                    </a:lnTo>
                    <a:lnTo>
                      <a:pt x="2572" y="70390"/>
                    </a:lnTo>
                    <a:lnTo>
                      <a:pt x="9525" y="74390"/>
                    </a:lnTo>
                    <a:lnTo>
                      <a:pt x="9525" y="77343"/>
                    </a:lnTo>
                    <a:lnTo>
                      <a:pt x="0" y="718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5702;p62">
                <a:extLst>
                  <a:ext uri="{FF2B5EF4-FFF2-40B4-BE49-F238E27FC236}">
                    <a16:creationId xmlns:a16="http://schemas.microsoft.com/office/drawing/2014/main" id="{DF64D5D4-81EB-5ADA-114F-353E54749931}"/>
                  </a:ext>
                </a:extLst>
              </p:cNvPr>
              <p:cNvSpPr/>
              <p:nvPr/>
            </p:nvSpPr>
            <p:spPr>
              <a:xfrm>
                <a:off x="1781616" y="3828689"/>
                <a:ext cx="6953" cy="72866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72866" extrusionOk="0">
                    <a:moveTo>
                      <a:pt x="0" y="0"/>
                    </a:moveTo>
                    <a:lnTo>
                      <a:pt x="6953" y="4001"/>
                    </a:lnTo>
                    <a:lnTo>
                      <a:pt x="6953" y="72866"/>
                    </a:lnTo>
                    <a:lnTo>
                      <a:pt x="0" y="688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5703;p62">
              <a:extLst>
                <a:ext uri="{FF2B5EF4-FFF2-40B4-BE49-F238E27FC236}">
                  <a16:creationId xmlns:a16="http://schemas.microsoft.com/office/drawing/2014/main" id="{F093761A-C637-4500-0AD4-C75530A71ABC}"/>
                </a:ext>
              </a:extLst>
            </p:cNvPr>
            <p:cNvGrpSpPr/>
            <p:nvPr/>
          </p:nvGrpSpPr>
          <p:grpSpPr>
            <a:xfrm>
              <a:off x="2106990" y="3601899"/>
              <a:ext cx="67437" cy="116110"/>
              <a:chOff x="2106990" y="3601899"/>
              <a:chExt cx="67437" cy="116110"/>
            </a:xfrm>
          </p:grpSpPr>
          <p:sp>
            <p:nvSpPr>
              <p:cNvPr id="35" name="Google Shape;5704;p62">
                <a:extLst>
                  <a:ext uri="{FF2B5EF4-FFF2-40B4-BE49-F238E27FC236}">
                    <a16:creationId xmlns:a16="http://schemas.microsoft.com/office/drawing/2014/main" id="{5499A185-BA59-C535-0DC4-8FBCDE657934}"/>
                  </a:ext>
                </a:extLst>
              </p:cNvPr>
              <p:cNvSpPr/>
              <p:nvPr/>
            </p:nvSpPr>
            <p:spPr>
              <a:xfrm>
                <a:off x="2151472" y="3627617"/>
                <a:ext cx="22955" cy="90392"/>
              </a:xfrm>
              <a:custGeom>
                <a:avLst/>
                <a:gdLst/>
                <a:ahLst/>
                <a:cxnLst/>
                <a:rect l="l" t="t" r="r" b="b"/>
                <a:pathLst>
                  <a:path w="22955" h="90392" extrusionOk="0">
                    <a:moveTo>
                      <a:pt x="22955" y="0"/>
                    </a:moveTo>
                    <a:lnTo>
                      <a:pt x="22955" y="77153"/>
                    </a:lnTo>
                    <a:lnTo>
                      <a:pt x="0" y="90392"/>
                    </a:lnTo>
                    <a:lnTo>
                      <a:pt x="0" y="13240"/>
                    </a:lnTo>
                    <a:lnTo>
                      <a:pt x="229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705;p62">
                <a:extLst>
                  <a:ext uri="{FF2B5EF4-FFF2-40B4-BE49-F238E27FC236}">
                    <a16:creationId xmlns:a16="http://schemas.microsoft.com/office/drawing/2014/main" id="{28DDB5EA-7D2F-49F8-2BA0-070531B9A812}"/>
                  </a:ext>
                </a:extLst>
              </p:cNvPr>
              <p:cNvSpPr/>
              <p:nvPr/>
            </p:nvSpPr>
            <p:spPr>
              <a:xfrm>
                <a:off x="2106990" y="3601899"/>
                <a:ext cx="67437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67437" h="38957" extrusionOk="0">
                    <a:moveTo>
                      <a:pt x="67437" y="25717"/>
                    </a:moveTo>
                    <a:lnTo>
                      <a:pt x="44482" y="38957"/>
                    </a:lnTo>
                    <a:lnTo>
                      <a:pt x="0" y="13240"/>
                    </a:lnTo>
                    <a:lnTo>
                      <a:pt x="22860" y="0"/>
                    </a:lnTo>
                    <a:lnTo>
                      <a:pt x="67437" y="25717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706;p62">
                <a:extLst>
                  <a:ext uri="{FF2B5EF4-FFF2-40B4-BE49-F238E27FC236}">
                    <a16:creationId xmlns:a16="http://schemas.microsoft.com/office/drawing/2014/main" id="{D4FE740D-5855-8BA7-BB85-C53E0E5A1321}"/>
                  </a:ext>
                </a:extLst>
              </p:cNvPr>
              <p:cNvSpPr/>
              <p:nvPr/>
            </p:nvSpPr>
            <p:spPr>
              <a:xfrm>
                <a:off x="2106990" y="3615139"/>
                <a:ext cx="44481" cy="102869"/>
              </a:xfrm>
              <a:custGeom>
                <a:avLst/>
                <a:gdLst/>
                <a:ahLst/>
                <a:cxnLst/>
                <a:rect l="l" t="t" r="r" b="b"/>
                <a:pathLst>
                  <a:path w="44481" h="102869" extrusionOk="0">
                    <a:moveTo>
                      <a:pt x="44482" y="25717"/>
                    </a:moveTo>
                    <a:lnTo>
                      <a:pt x="44482" y="102870"/>
                    </a:lnTo>
                    <a:lnTo>
                      <a:pt x="0" y="77152"/>
                    </a:lnTo>
                    <a:lnTo>
                      <a:pt x="0" y="0"/>
                    </a:lnTo>
                    <a:lnTo>
                      <a:pt x="44482" y="257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5707;p62">
                <a:extLst>
                  <a:ext uri="{FF2B5EF4-FFF2-40B4-BE49-F238E27FC236}">
                    <a16:creationId xmlns:a16="http://schemas.microsoft.com/office/drawing/2014/main" id="{61A1E9C5-703E-3076-2F1A-C46444854801}"/>
                  </a:ext>
                </a:extLst>
              </p:cNvPr>
              <p:cNvSpPr/>
              <p:nvPr/>
            </p:nvSpPr>
            <p:spPr>
              <a:xfrm>
                <a:off x="2122421" y="3624092"/>
                <a:ext cx="13811" cy="85153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85153" extrusionOk="0">
                    <a:moveTo>
                      <a:pt x="13811" y="8001"/>
                    </a:moveTo>
                    <a:lnTo>
                      <a:pt x="13716" y="85154"/>
                    </a:lnTo>
                    <a:lnTo>
                      <a:pt x="0" y="77152"/>
                    </a:lnTo>
                    <a:lnTo>
                      <a:pt x="0" y="0"/>
                    </a:lnTo>
                    <a:lnTo>
                      <a:pt x="13811" y="8001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5708;p62">
                <a:extLst>
                  <a:ext uri="{FF2B5EF4-FFF2-40B4-BE49-F238E27FC236}">
                    <a16:creationId xmlns:a16="http://schemas.microsoft.com/office/drawing/2014/main" id="{43E84D23-C589-4359-FE6F-B68F27DBD451}"/>
                  </a:ext>
                </a:extLst>
              </p:cNvPr>
              <p:cNvSpPr/>
              <p:nvPr/>
            </p:nvSpPr>
            <p:spPr>
              <a:xfrm>
                <a:off x="2124516" y="3627712"/>
                <a:ext cx="9429" cy="77343"/>
              </a:xfrm>
              <a:custGeom>
                <a:avLst/>
                <a:gdLst/>
                <a:ahLst/>
                <a:cxnLst/>
                <a:rect l="l" t="t" r="r" b="b"/>
                <a:pathLst>
                  <a:path w="9429" h="77343" extrusionOk="0">
                    <a:moveTo>
                      <a:pt x="0" y="0"/>
                    </a:moveTo>
                    <a:lnTo>
                      <a:pt x="2476" y="1524"/>
                    </a:lnTo>
                    <a:lnTo>
                      <a:pt x="2572" y="70390"/>
                    </a:lnTo>
                    <a:lnTo>
                      <a:pt x="9430" y="74390"/>
                    </a:lnTo>
                    <a:lnTo>
                      <a:pt x="9430" y="77343"/>
                    </a:lnTo>
                    <a:lnTo>
                      <a:pt x="0" y="71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5709;p62">
                <a:extLst>
                  <a:ext uri="{FF2B5EF4-FFF2-40B4-BE49-F238E27FC236}">
                    <a16:creationId xmlns:a16="http://schemas.microsoft.com/office/drawing/2014/main" id="{29D244F8-61D9-B993-1DD6-4A1009E7AC75}"/>
                  </a:ext>
                </a:extLst>
              </p:cNvPr>
              <p:cNvSpPr/>
              <p:nvPr/>
            </p:nvSpPr>
            <p:spPr>
              <a:xfrm>
                <a:off x="2126993" y="3629236"/>
                <a:ext cx="6953" cy="72866"/>
              </a:xfrm>
              <a:custGeom>
                <a:avLst/>
                <a:gdLst/>
                <a:ahLst/>
                <a:cxnLst/>
                <a:rect l="l" t="t" r="r" b="b"/>
                <a:pathLst>
                  <a:path w="6953" h="72866" extrusionOk="0">
                    <a:moveTo>
                      <a:pt x="0" y="0"/>
                    </a:moveTo>
                    <a:lnTo>
                      <a:pt x="6953" y="4000"/>
                    </a:lnTo>
                    <a:lnTo>
                      <a:pt x="6953" y="72866"/>
                    </a:lnTo>
                    <a:lnTo>
                      <a:pt x="95" y="688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5710;p62">
              <a:extLst>
                <a:ext uri="{FF2B5EF4-FFF2-40B4-BE49-F238E27FC236}">
                  <a16:creationId xmlns:a16="http://schemas.microsoft.com/office/drawing/2014/main" id="{802A4B6E-D0AF-E61B-0DC1-B8871A846332}"/>
                </a:ext>
              </a:extLst>
            </p:cNvPr>
            <p:cNvGrpSpPr/>
            <p:nvPr/>
          </p:nvGrpSpPr>
          <p:grpSpPr>
            <a:xfrm>
              <a:off x="2091274" y="3568085"/>
              <a:ext cx="100203" cy="83725"/>
              <a:chOff x="2091274" y="3568085"/>
              <a:chExt cx="100203" cy="83725"/>
            </a:xfrm>
          </p:grpSpPr>
          <p:sp>
            <p:nvSpPr>
              <p:cNvPr id="32" name="Google Shape;5711;p62">
                <a:extLst>
                  <a:ext uri="{FF2B5EF4-FFF2-40B4-BE49-F238E27FC236}">
                    <a16:creationId xmlns:a16="http://schemas.microsoft.com/office/drawing/2014/main" id="{73D28320-1460-DC9C-04D1-FA5AF9982257}"/>
                  </a:ext>
                </a:extLst>
              </p:cNvPr>
              <p:cNvSpPr/>
              <p:nvPr/>
            </p:nvSpPr>
            <p:spPr>
              <a:xfrm>
                <a:off x="2145757" y="3599518"/>
                <a:ext cx="45720" cy="52292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52292" extrusionOk="0">
                    <a:moveTo>
                      <a:pt x="0" y="52292"/>
                    </a:moveTo>
                    <a:lnTo>
                      <a:pt x="45720" y="25813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0" y="522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712;p62">
                <a:extLst>
                  <a:ext uri="{FF2B5EF4-FFF2-40B4-BE49-F238E27FC236}">
                    <a16:creationId xmlns:a16="http://schemas.microsoft.com/office/drawing/2014/main" id="{818C0444-1028-9399-65E2-3C1BAB36AC43}"/>
                  </a:ext>
                </a:extLst>
              </p:cNvPr>
              <p:cNvSpPr/>
              <p:nvPr/>
            </p:nvSpPr>
            <p:spPr>
              <a:xfrm>
                <a:off x="2091274" y="3594565"/>
                <a:ext cx="54483" cy="57245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57245" extrusionOk="0">
                    <a:moveTo>
                      <a:pt x="54483" y="57245"/>
                    </a:moveTo>
                    <a:lnTo>
                      <a:pt x="54483" y="31433"/>
                    </a:lnTo>
                    <a:lnTo>
                      <a:pt x="0" y="0"/>
                    </a:lnTo>
                    <a:lnTo>
                      <a:pt x="0" y="25813"/>
                    </a:lnTo>
                    <a:lnTo>
                      <a:pt x="54483" y="572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713;p62">
                <a:extLst>
                  <a:ext uri="{FF2B5EF4-FFF2-40B4-BE49-F238E27FC236}">
                    <a16:creationId xmlns:a16="http://schemas.microsoft.com/office/drawing/2014/main" id="{3C2A6A8F-97F3-89FC-97F5-861CEC0DB810}"/>
                  </a:ext>
                </a:extLst>
              </p:cNvPr>
              <p:cNvSpPr/>
              <p:nvPr/>
            </p:nvSpPr>
            <p:spPr>
              <a:xfrm>
                <a:off x="2091274" y="3568085"/>
                <a:ext cx="100203" cy="57912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7912" extrusionOk="0">
                    <a:moveTo>
                      <a:pt x="54483" y="57912"/>
                    </a:moveTo>
                    <a:lnTo>
                      <a:pt x="100203" y="31433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54483" y="579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5714;p62">
              <a:extLst>
                <a:ext uri="{FF2B5EF4-FFF2-40B4-BE49-F238E27FC236}">
                  <a16:creationId xmlns:a16="http://schemas.microsoft.com/office/drawing/2014/main" id="{B3387D2A-99BE-5A2D-60C6-3C3AE2DB4CCC}"/>
                </a:ext>
              </a:extLst>
            </p:cNvPr>
            <p:cNvGrpSpPr/>
            <p:nvPr/>
          </p:nvGrpSpPr>
          <p:grpSpPr>
            <a:xfrm>
              <a:off x="1800952" y="3604661"/>
              <a:ext cx="334518" cy="212979"/>
              <a:chOff x="1800952" y="3604661"/>
              <a:chExt cx="334518" cy="212979"/>
            </a:xfrm>
          </p:grpSpPr>
          <p:sp>
            <p:nvSpPr>
              <p:cNvPr id="25" name="Google Shape;5715;p62">
                <a:extLst>
                  <a:ext uri="{FF2B5EF4-FFF2-40B4-BE49-F238E27FC236}">
                    <a16:creationId xmlns:a16="http://schemas.microsoft.com/office/drawing/2014/main" id="{947BC5FB-9B4B-2B78-B957-63B5C866C1D2}"/>
                  </a:ext>
                </a:extLst>
              </p:cNvPr>
              <p:cNvSpPr/>
              <p:nvPr/>
            </p:nvSpPr>
            <p:spPr>
              <a:xfrm>
                <a:off x="1819811" y="3623616"/>
                <a:ext cx="315658" cy="194024"/>
              </a:xfrm>
              <a:custGeom>
                <a:avLst/>
                <a:gdLst/>
                <a:ahLst/>
                <a:cxnLst/>
                <a:rect l="l" t="t" r="r" b="b"/>
                <a:pathLst>
                  <a:path w="315658" h="194024" extrusionOk="0">
                    <a:moveTo>
                      <a:pt x="13907" y="194024"/>
                    </a:moveTo>
                    <a:lnTo>
                      <a:pt x="315659" y="19907"/>
                    </a:lnTo>
                    <a:lnTo>
                      <a:pt x="315659" y="0"/>
                    </a:lnTo>
                    <a:lnTo>
                      <a:pt x="0" y="164306"/>
                    </a:lnTo>
                    <a:lnTo>
                      <a:pt x="13907" y="194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5716;p62">
                <a:extLst>
                  <a:ext uri="{FF2B5EF4-FFF2-40B4-BE49-F238E27FC236}">
                    <a16:creationId xmlns:a16="http://schemas.microsoft.com/office/drawing/2014/main" id="{19A95516-0681-B75E-9564-5302C2EE14CA}"/>
                  </a:ext>
                </a:extLst>
              </p:cNvPr>
              <p:cNvSpPr/>
              <p:nvPr/>
            </p:nvSpPr>
            <p:spPr>
              <a:xfrm>
                <a:off x="1800952" y="3778778"/>
                <a:ext cx="32766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38862" extrusionOk="0">
                    <a:moveTo>
                      <a:pt x="32766" y="38862"/>
                    </a:moveTo>
                    <a:lnTo>
                      <a:pt x="32766" y="18860"/>
                    </a:lnTo>
                    <a:lnTo>
                      <a:pt x="0" y="0"/>
                    </a:lnTo>
                    <a:lnTo>
                      <a:pt x="0" y="19907"/>
                    </a:lnTo>
                    <a:lnTo>
                      <a:pt x="32766" y="38862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5717;p62">
                <a:extLst>
                  <a:ext uri="{FF2B5EF4-FFF2-40B4-BE49-F238E27FC236}">
                    <a16:creationId xmlns:a16="http://schemas.microsoft.com/office/drawing/2014/main" id="{3C16BC42-4F07-D3F2-CBE9-78053A9E0A8B}"/>
                  </a:ext>
                </a:extLst>
              </p:cNvPr>
              <p:cNvSpPr/>
              <p:nvPr/>
            </p:nvSpPr>
            <p:spPr>
              <a:xfrm>
                <a:off x="1800952" y="3604661"/>
                <a:ext cx="334518" cy="192976"/>
              </a:xfrm>
              <a:custGeom>
                <a:avLst/>
                <a:gdLst/>
                <a:ahLst/>
                <a:cxnLst/>
                <a:rect l="l" t="t" r="r" b="b"/>
                <a:pathLst>
                  <a:path w="334518" h="192976" extrusionOk="0">
                    <a:moveTo>
                      <a:pt x="32766" y="192977"/>
                    </a:moveTo>
                    <a:lnTo>
                      <a:pt x="334518" y="18955"/>
                    </a:lnTo>
                    <a:lnTo>
                      <a:pt x="301657" y="0"/>
                    </a:lnTo>
                    <a:lnTo>
                      <a:pt x="0" y="174117"/>
                    </a:lnTo>
                    <a:lnTo>
                      <a:pt x="32766" y="19297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" name="Google Shape;5718;p62">
                <a:extLst>
                  <a:ext uri="{FF2B5EF4-FFF2-40B4-BE49-F238E27FC236}">
                    <a16:creationId xmlns:a16="http://schemas.microsoft.com/office/drawing/2014/main" id="{CEE58857-824C-7CEE-C395-5FF723D3B31E}"/>
                  </a:ext>
                </a:extLst>
              </p:cNvPr>
              <p:cNvGrpSpPr/>
              <p:nvPr/>
            </p:nvGrpSpPr>
            <p:grpSpPr>
              <a:xfrm>
                <a:off x="1822383" y="3617711"/>
                <a:ext cx="289750" cy="167163"/>
                <a:chOff x="1822383" y="3617711"/>
                <a:chExt cx="289750" cy="167163"/>
              </a:xfrm>
            </p:grpSpPr>
            <p:sp>
              <p:nvSpPr>
                <p:cNvPr id="29" name="Google Shape;5719;p62">
                  <a:extLst>
                    <a:ext uri="{FF2B5EF4-FFF2-40B4-BE49-F238E27FC236}">
                      <a16:creationId xmlns:a16="http://schemas.microsoft.com/office/drawing/2014/main" id="{925A5E15-B6CF-AF02-6866-77C390DDA792}"/>
                    </a:ext>
                  </a:extLst>
                </p:cNvPr>
                <p:cNvSpPr/>
                <p:nvPr/>
              </p:nvSpPr>
              <p:spPr>
                <a:xfrm>
                  <a:off x="1822383" y="3617711"/>
                  <a:ext cx="289750" cy="167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750" h="167163" extrusionOk="0">
                      <a:moveTo>
                        <a:pt x="289750" y="9144"/>
                      </a:moveTo>
                      <a:lnTo>
                        <a:pt x="15812" y="167164"/>
                      </a:lnTo>
                      <a:lnTo>
                        <a:pt x="0" y="158115"/>
                      </a:lnTo>
                      <a:lnTo>
                        <a:pt x="273939" y="0"/>
                      </a:lnTo>
                      <a:lnTo>
                        <a:pt x="289750" y="91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5720;p62">
                  <a:extLst>
                    <a:ext uri="{FF2B5EF4-FFF2-40B4-BE49-F238E27FC236}">
                      <a16:creationId xmlns:a16="http://schemas.microsoft.com/office/drawing/2014/main" id="{1B615A78-D8DB-E34E-339C-85A11D119908}"/>
                    </a:ext>
                  </a:extLst>
                </p:cNvPr>
                <p:cNvSpPr/>
                <p:nvPr/>
              </p:nvSpPr>
              <p:spPr>
                <a:xfrm>
                  <a:off x="1834004" y="3623425"/>
                  <a:ext cx="268224" cy="151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24" h="151542" extrusionOk="0">
                      <a:moveTo>
                        <a:pt x="264890" y="7049"/>
                      </a:moveTo>
                      <a:lnTo>
                        <a:pt x="268224" y="5144"/>
                      </a:lnTo>
                      <a:lnTo>
                        <a:pt x="259366" y="0"/>
                      </a:lnTo>
                      <a:lnTo>
                        <a:pt x="0" y="149638"/>
                      </a:lnTo>
                      <a:lnTo>
                        <a:pt x="3429" y="151543"/>
                      </a:lnTo>
                      <a:lnTo>
                        <a:pt x="259366" y="3905"/>
                      </a:lnTo>
                      <a:lnTo>
                        <a:pt x="264890" y="70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5721;p62">
                  <a:extLst>
                    <a:ext uri="{FF2B5EF4-FFF2-40B4-BE49-F238E27FC236}">
                      <a16:creationId xmlns:a16="http://schemas.microsoft.com/office/drawing/2014/main" id="{1ABDD62B-D0CE-D182-C672-A7A833657F66}"/>
                    </a:ext>
                  </a:extLst>
                </p:cNvPr>
                <p:cNvSpPr/>
                <p:nvPr/>
              </p:nvSpPr>
              <p:spPr>
                <a:xfrm>
                  <a:off x="1837433" y="3627331"/>
                  <a:ext cx="261461" cy="1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61" h="150875" extrusionOk="0">
                      <a:moveTo>
                        <a:pt x="5525" y="150876"/>
                      </a:moveTo>
                      <a:lnTo>
                        <a:pt x="261461" y="3143"/>
                      </a:lnTo>
                      <a:lnTo>
                        <a:pt x="255937" y="0"/>
                      </a:lnTo>
                      <a:lnTo>
                        <a:pt x="0" y="147638"/>
                      </a:lnTo>
                      <a:lnTo>
                        <a:pt x="5525" y="15087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" name="Google Shape;5722;p62">
              <a:extLst>
                <a:ext uri="{FF2B5EF4-FFF2-40B4-BE49-F238E27FC236}">
                  <a16:creationId xmlns:a16="http://schemas.microsoft.com/office/drawing/2014/main" id="{D9C86D1B-593D-F7A9-E1DA-3B98A4E216B5}"/>
                </a:ext>
              </a:extLst>
            </p:cNvPr>
            <p:cNvGrpSpPr/>
            <p:nvPr/>
          </p:nvGrpSpPr>
          <p:grpSpPr>
            <a:xfrm>
              <a:off x="1743802" y="3768872"/>
              <a:ext cx="100203" cy="83725"/>
              <a:chOff x="1743802" y="3768872"/>
              <a:chExt cx="100203" cy="83725"/>
            </a:xfrm>
          </p:grpSpPr>
          <p:sp>
            <p:nvSpPr>
              <p:cNvPr id="22" name="Google Shape;5723;p62">
                <a:extLst>
                  <a:ext uri="{FF2B5EF4-FFF2-40B4-BE49-F238E27FC236}">
                    <a16:creationId xmlns:a16="http://schemas.microsoft.com/office/drawing/2014/main" id="{AF02067A-6160-62A6-1600-AAD8CD868E8C}"/>
                  </a:ext>
                </a:extLst>
              </p:cNvPr>
              <p:cNvSpPr/>
              <p:nvPr/>
            </p:nvSpPr>
            <p:spPr>
              <a:xfrm>
                <a:off x="1798285" y="3800305"/>
                <a:ext cx="45720" cy="52292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52292" extrusionOk="0">
                    <a:moveTo>
                      <a:pt x="0" y="52292"/>
                    </a:moveTo>
                    <a:lnTo>
                      <a:pt x="45720" y="25717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0" y="522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5724;p62">
                <a:extLst>
                  <a:ext uri="{FF2B5EF4-FFF2-40B4-BE49-F238E27FC236}">
                    <a16:creationId xmlns:a16="http://schemas.microsoft.com/office/drawing/2014/main" id="{EE11B054-3671-5823-5B94-5DED3ED36EB4}"/>
                  </a:ext>
                </a:extLst>
              </p:cNvPr>
              <p:cNvSpPr/>
              <p:nvPr/>
            </p:nvSpPr>
            <p:spPr>
              <a:xfrm>
                <a:off x="1743802" y="3795352"/>
                <a:ext cx="54483" cy="57245"/>
              </a:xfrm>
              <a:custGeom>
                <a:avLst/>
                <a:gdLst/>
                <a:ahLst/>
                <a:cxnLst/>
                <a:rect l="l" t="t" r="r" b="b"/>
                <a:pathLst>
                  <a:path w="54483" h="57245" extrusionOk="0">
                    <a:moveTo>
                      <a:pt x="54483" y="57245"/>
                    </a:moveTo>
                    <a:lnTo>
                      <a:pt x="54483" y="31433"/>
                    </a:lnTo>
                    <a:lnTo>
                      <a:pt x="0" y="0"/>
                    </a:lnTo>
                    <a:lnTo>
                      <a:pt x="0" y="25718"/>
                    </a:lnTo>
                    <a:lnTo>
                      <a:pt x="54483" y="572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5725;p62">
                <a:extLst>
                  <a:ext uri="{FF2B5EF4-FFF2-40B4-BE49-F238E27FC236}">
                    <a16:creationId xmlns:a16="http://schemas.microsoft.com/office/drawing/2014/main" id="{35B679D4-8E35-E44A-7C09-9AEEC00C3A52}"/>
                  </a:ext>
                </a:extLst>
              </p:cNvPr>
              <p:cNvSpPr/>
              <p:nvPr/>
            </p:nvSpPr>
            <p:spPr>
              <a:xfrm>
                <a:off x="1743802" y="3768872"/>
                <a:ext cx="100203" cy="57912"/>
              </a:xfrm>
              <a:custGeom>
                <a:avLst/>
                <a:gdLst/>
                <a:ahLst/>
                <a:cxnLst/>
                <a:rect l="l" t="t" r="r" b="b"/>
                <a:pathLst>
                  <a:path w="100203" h="57912" extrusionOk="0">
                    <a:moveTo>
                      <a:pt x="54483" y="57912"/>
                    </a:moveTo>
                    <a:lnTo>
                      <a:pt x="100203" y="31433"/>
                    </a:lnTo>
                    <a:lnTo>
                      <a:pt x="45720" y="0"/>
                    </a:lnTo>
                    <a:lnTo>
                      <a:pt x="0" y="26479"/>
                    </a:lnTo>
                    <a:lnTo>
                      <a:pt x="54483" y="579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5726;p62">
            <a:extLst>
              <a:ext uri="{FF2B5EF4-FFF2-40B4-BE49-F238E27FC236}">
                <a16:creationId xmlns:a16="http://schemas.microsoft.com/office/drawing/2014/main" id="{A756802B-282B-EAF2-372A-3B1CA4FB883E}"/>
              </a:ext>
            </a:extLst>
          </p:cNvPr>
          <p:cNvGrpSpPr/>
          <p:nvPr/>
        </p:nvGrpSpPr>
        <p:grpSpPr>
          <a:xfrm>
            <a:off x="6268682" y="3351861"/>
            <a:ext cx="2314129" cy="920471"/>
            <a:chOff x="5705384" y="3343203"/>
            <a:chExt cx="2314129" cy="920471"/>
          </a:xfrm>
        </p:grpSpPr>
        <p:grpSp>
          <p:nvGrpSpPr>
            <p:cNvPr id="148" name="Google Shape;5727;p62">
              <a:extLst>
                <a:ext uri="{FF2B5EF4-FFF2-40B4-BE49-F238E27FC236}">
                  <a16:creationId xmlns:a16="http://schemas.microsoft.com/office/drawing/2014/main" id="{C2EAFE0E-49A4-A068-56F4-844DB98F147C}"/>
                </a:ext>
              </a:extLst>
            </p:cNvPr>
            <p:cNvGrpSpPr/>
            <p:nvPr/>
          </p:nvGrpSpPr>
          <p:grpSpPr>
            <a:xfrm flipH="1">
              <a:off x="6700231" y="3343203"/>
              <a:ext cx="1319282" cy="877909"/>
              <a:chOff x="7468856" y="4194453"/>
              <a:chExt cx="1319282" cy="877909"/>
            </a:xfrm>
          </p:grpSpPr>
          <p:grpSp>
            <p:nvGrpSpPr>
              <p:cNvPr id="186" name="Google Shape;5728;p62">
                <a:extLst>
                  <a:ext uri="{FF2B5EF4-FFF2-40B4-BE49-F238E27FC236}">
                    <a16:creationId xmlns:a16="http://schemas.microsoft.com/office/drawing/2014/main" id="{3DF9B177-E896-B021-4FC3-881ADE2F01B4}"/>
                  </a:ext>
                </a:extLst>
              </p:cNvPr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224" name="Google Shape;5729;p62">
                  <a:extLst>
                    <a:ext uri="{FF2B5EF4-FFF2-40B4-BE49-F238E27FC236}">
                      <a16:creationId xmlns:a16="http://schemas.microsoft.com/office/drawing/2014/main" id="{4206988C-954D-4F8F-7B58-A8B8FFAAE960}"/>
                    </a:ext>
                  </a:extLst>
                </p:cNvPr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5" name="Google Shape;5730;p62">
                  <a:extLst>
                    <a:ext uri="{FF2B5EF4-FFF2-40B4-BE49-F238E27FC236}">
                      <a16:creationId xmlns:a16="http://schemas.microsoft.com/office/drawing/2014/main" id="{4662331F-CBED-D2EA-E240-0DB9C0A16760}"/>
                    </a:ext>
                  </a:extLst>
                </p:cNvPr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256" name="Google Shape;5731;p62">
                    <a:extLst>
                      <a:ext uri="{FF2B5EF4-FFF2-40B4-BE49-F238E27FC236}">
                        <a16:creationId xmlns:a16="http://schemas.microsoft.com/office/drawing/2014/main" id="{4786EBCD-0CC6-BE48-91D9-542C6D520562}"/>
                      </a:ext>
                    </a:extLst>
                  </p:cNvPr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5732;p62">
                    <a:extLst>
                      <a:ext uri="{FF2B5EF4-FFF2-40B4-BE49-F238E27FC236}">
                        <a16:creationId xmlns:a16="http://schemas.microsoft.com/office/drawing/2014/main" id="{A84B2786-58F7-14CC-FE49-2F7250635C6C}"/>
                      </a:ext>
                    </a:extLst>
                  </p:cNvPr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5733;p62">
                    <a:extLst>
                      <a:ext uri="{FF2B5EF4-FFF2-40B4-BE49-F238E27FC236}">
                        <a16:creationId xmlns:a16="http://schemas.microsoft.com/office/drawing/2014/main" id="{2BD7BDDB-8050-AB91-2612-C2F528FF7D45}"/>
                      </a:ext>
                    </a:extLst>
                  </p:cNvPr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5734;p62">
                    <a:extLst>
                      <a:ext uri="{FF2B5EF4-FFF2-40B4-BE49-F238E27FC236}">
                        <a16:creationId xmlns:a16="http://schemas.microsoft.com/office/drawing/2014/main" id="{8B3572FB-E7C1-2695-5995-399AF86BB4EC}"/>
                      </a:ext>
                    </a:extLst>
                  </p:cNvPr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5735;p62">
                  <a:extLst>
                    <a:ext uri="{FF2B5EF4-FFF2-40B4-BE49-F238E27FC236}">
                      <a16:creationId xmlns:a16="http://schemas.microsoft.com/office/drawing/2014/main" id="{37573BC6-955C-7CFE-B660-417179C7BA37}"/>
                    </a:ext>
                  </a:extLst>
                </p:cNvPr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232" name="Google Shape;5736;p62">
                    <a:extLst>
                      <a:ext uri="{FF2B5EF4-FFF2-40B4-BE49-F238E27FC236}">
                        <a16:creationId xmlns:a16="http://schemas.microsoft.com/office/drawing/2014/main" id="{89592267-ECAC-A29C-8CF3-BF1A37D8DB9F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" name="Google Shape;5737;p62">
                    <a:extLst>
                      <a:ext uri="{FF2B5EF4-FFF2-40B4-BE49-F238E27FC236}">
                        <a16:creationId xmlns:a16="http://schemas.microsoft.com/office/drawing/2014/main" id="{4B766804-B6DB-EC36-8193-AE6A3FBBD85D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5738;p62">
                    <a:extLst>
                      <a:ext uri="{FF2B5EF4-FFF2-40B4-BE49-F238E27FC236}">
                        <a16:creationId xmlns:a16="http://schemas.microsoft.com/office/drawing/2014/main" id="{2B356745-973E-42A3-E76B-D07C4A791C36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5739;p62">
                    <a:extLst>
                      <a:ext uri="{FF2B5EF4-FFF2-40B4-BE49-F238E27FC236}">
                        <a16:creationId xmlns:a16="http://schemas.microsoft.com/office/drawing/2014/main" id="{A396DCAA-6571-06EC-4BCB-A344F0C24795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5740;p62">
                    <a:extLst>
                      <a:ext uri="{FF2B5EF4-FFF2-40B4-BE49-F238E27FC236}">
                        <a16:creationId xmlns:a16="http://schemas.microsoft.com/office/drawing/2014/main" id="{C0F8BD15-67AE-342B-7FC6-3005811A5E84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5741;p62">
                    <a:extLst>
                      <a:ext uri="{FF2B5EF4-FFF2-40B4-BE49-F238E27FC236}">
                        <a16:creationId xmlns:a16="http://schemas.microsoft.com/office/drawing/2014/main" id="{A18AF922-47AE-0B26-EF8C-812CCC6C51C4}"/>
                      </a:ext>
                    </a:extLst>
                  </p:cNvPr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5742;p62">
                    <a:extLst>
                      <a:ext uri="{FF2B5EF4-FFF2-40B4-BE49-F238E27FC236}">
                        <a16:creationId xmlns:a16="http://schemas.microsoft.com/office/drawing/2014/main" id="{C8A48C2F-09AB-CAB7-CD34-AAEF01129CBB}"/>
                      </a:ext>
                    </a:extLst>
                  </p:cNvPr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5743;p62">
                    <a:extLst>
                      <a:ext uri="{FF2B5EF4-FFF2-40B4-BE49-F238E27FC236}">
                        <a16:creationId xmlns:a16="http://schemas.microsoft.com/office/drawing/2014/main" id="{8792E886-4E81-3335-298D-9D7D6B856055}"/>
                      </a:ext>
                    </a:extLst>
                  </p:cNvPr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" name="Google Shape;5744;p62">
                    <a:extLst>
                      <a:ext uri="{FF2B5EF4-FFF2-40B4-BE49-F238E27FC236}">
                        <a16:creationId xmlns:a16="http://schemas.microsoft.com/office/drawing/2014/main" id="{50345439-631E-983F-D5C1-FF8CBDE5F724}"/>
                      </a:ext>
                    </a:extLst>
                  </p:cNvPr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" name="Google Shape;5745;p62">
                    <a:extLst>
                      <a:ext uri="{FF2B5EF4-FFF2-40B4-BE49-F238E27FC236}">
                        <a16:creationId xmlns:a16="http://schemas.microsoft.com/office/drawing/2014/main" id="{E137B5BF-89EE-60F2-1A3E-02CF59BE097C}"/>
                      </a:ext>
                    </a:extLst>
                  </p:cNvPr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5746;p62">
                    <a:extLst>
                      <a:ext uri="{FF2B5EF4-FFF2-40B4-BE49-F238E27FC236}">
                        <a16:creationId xmlns:a16="http://schemas.microsoft.com/office/drawing/2014/main" id="{18B46D30-D15D-C5ED-9B60-583E7E29F323}"/>
                      </a:ext>
                    </a:extLst>
                  </p:cNvPr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5747;p62">
                    <a:extLst>
                      <a:ext uri="{FF2B5EF4-FFF2-40B4-BE49-F238E27FC236}">
                        <a16:creationId xmlns:a16="http://schemas.microsoft.com/office/drawing/2014/main" id="{16B3949D-C0BB-6D4C-BC77-4EE65C439250}"/>
                      </a:ext>
                    </a:extLst>
                  </p:cNvPr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5748;p62">
                    <a:extLst>
                      <a:ext uri="{FF2B5EF4-FFF2-40B4-BE49-F238E27FC236}">
                        <a16:creationId xmlns:a16="http://schemas.microsoft.com/office/drawing/2014/main" id="{D6A67423-38C3-0B17-0F5E-02108BE35F29}"/>
                      </a:ext>
                    </a:extLst>
                  </p:cNvPr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5749;p62">
                    <a:extLst>
                      <a:ext uri="{FF2B5EF4-FFF2-40B4-BE49-F238E27FC236}">
                        <a16:creationId xmlns:a16="http://schemas.microsoft.com/office/drawing/2014/main" id="{AD890260-467F-2F05-E88F-4A5167108129}"/>
                      </a:ext>
                    </a:extLst>
                  </p:cNvPr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5750;p62">
                    <a:extLst>
                      <a:ext uri="{FF2B5EF4-FFF2-40B4-BE49-F238E27FC236}">
                        <a16:creationId xmlns:a16="http://schemas.microsoft.com/office/drawing/2014/main" id="{0DBF6800-4ECB-E4D3-3B87-8011EF563CB0}"/>
                      </a:ext>
                    </a:extLst>
                  </p:cNvPr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5751;p62">
                    <a:extLst>
                      <a:ext uri="{FF2B5EF4-FFF2-40B4-BE49-F238E27FC236}">
                        <a16:creationId xmlns:a16="http://schemas.microsoft.com/office/drawing/2014/main" id="{968EB6CC-6554-BB9C-09DF-1D67E95FC48E}"/>
                      </a:ext>
                    </a:extLst>
                  </p:cNvPr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5752;p62">
                    <a:extLst>
                      <a:ext uri="{FF2B5EF4-FFF2-40B4-BE49-F238E27FC236}">
                        <a16:creationId xmlns:a16="http://schemas.microsoft.com/office/drawing/2014/main" id="{1030D9AA-53D2-4BBF-B921-1FA2AD10F3F3}"/>
                      </a:ext>
                    </a:extLst>
                  </p:cNvPr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5753;p62">
                    <a:extLst>
                      <a:ext uri="{FF2B5EF4-FFF2-40B4-BE49-F238E27FC236}">
                        <a16:creationId xmlns:a16="http://schemas.microsoft.com/office/drawing/2014/main" id="{3A180C79-4EC2-35F2-966C-EA69EC9ED51E}"/>
                      </a:ext>
                    </a:extLst>
                  </p:cNvPr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5754;p62">
                    <a:extLst>
                      <a:ext uri="{FF2B5EF4-FFF2-40B4-BE49-F238E27FC236}">
                        <a16:creationId xmlns:a16="http://schemas.microsoft.com/office/drawing/2014/main" id="{44F5B33F-0B62-DF8F-43FB-1AABB6C4359C}"/>
                      </a:ext>
                    </a:extLst>
                  </p:cNvPr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5755;p62">
                    <a:extLst>
                      <a:ext uri="{FF2B5EF4-FFF2-40B4-BE49-F238E27FC236}">
                        <a16:creationId xmlns:a16="http://schemas.microsoft.com/office/drawing/2014/main" id="{33E6DFE3-3BB7-D58A-83FC-0C20B04DA147}"/>
                      </a:ext>
                    </a:extLst>
                  </p:cNvPr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5756;p62">
                    <a:extLst>
                      <a:ext uri="{FF2B5EF4-FFF2-40B4-BE49-F238E27FC236}">
                        <a16:creationId xmlns:a16="http://schemas.microsoft.com/office/drawing/2014/main" id="{4A07E57F-727B-896F-ECDA-C540CC5AF8BB}"/>
                      </a:ext>
                    </a:extLst>
                  </p:cNvPr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5757;p62">
                    <a:extLst>
                      <a:ext uri="{FF2B5EF4-FFF2-40B4-BE49-F238E27FC236}">
                        <a16:creationId xmlns:a16="http://schemas.microsoft.com/office/drawing/2014/main" id="{D0DFF95C-5449-1832-D4E0-D827E9E39DC6}"/>
                      </a:ext>
                    </a:extLst>
                  </p:cNvPr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" name="Google Shape;5758;p62">
                    <a:extLst>
                      <a:ext uri="{FF2B5EF4-FFF2-40B4-BE49-F238E27FC236}">
                        <a16:creationId xmlns:a16="http://schemas.microsoft.com/office/drawing/2014/main" id="{EEE65FE8-6413-1A45-D3AF-D8976E3D6BE9}"/>
                      </a:ext>
                    </a:extLst>
                  </p:cNvPr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" name="Google Shape;5759;p62">
                    <a:extLst>
                      <a:ext uri="{FF2B5EF4-FFF2-40B4-BE49-F238E27FC236}">
                        <a16:creationId xmlns:a16="http://schemas.microsoft.com/office/drawing/2014/main" id="{5DF85925-679F-E2E8-2D03-C7AEB5663E31}"/>
                      </a:ext>
                    </a:extLst>
                  </p:cNvPr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7" name="Google Shape;5760;p62">
                  <a:extLst>
                    <a:ext uri="{FF2B5EF4-FFF2-40B4-BE49-F238E27FC236}">
                      <a16:creationId xmlns:a16="http://schemas.microsoft.com/office/drawing/2014/main" id="{39ECCB4A-8B10-3DB6-B433-51994B2D0BDD}"/>
                    </a:ext>
                  </a:extLst>
                </p:cNvPr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228" name="Google Shape;5761;p62">
                    <a:extLst>
                      <a:ext uri="{FF2B5EF4-FFF2-40B4-BE49-F238E27FC236}">
                        <a16:creationId xmlns:a16="http://schemas.microsoft.com/office/drawing/2014/main" id="{14B4F11A-B36E-38E8-0191-436E72218C83}"/>
                      </a:ext>
                    </a:extLst>
                  </p:cNvPr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5762;p62">
                    <a:extLst>
                      <a:ext uri="{FF2B5EF4-FFF2-40B4-BE49-F238E27FC236}">
                        <a16:creationId xmlns:a16="http://schemas.microsoft.com/office/drawing/2014/main" id="{B0F1BDD7-BB5D-6BBB-7F8E-4D50BE7D1934}"/>
                      </a:ext>
                    </a:extLst>
                  </p:cNvPr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5763;p62">
                    <a:extLst>
                      <a:ext uri="{FF2B5EF4-FFF2-40B4-BE49-F238E27FC236}">
                        <a16:creationId xmlns:a16="http://schemas.microsoft.com/office/drawing/2014/main" id="{1313B7F7-B75F-9015-010A-CD9786436C37}"/>
                      </a:ext>
                    </a:extLst>
                  </p:cNvPr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5764;p62">
                    <a:extLst>
                      <a:ext uri="{FF2B5EF4-FFF2-40B4-BE49-F238E27FC236}">
                        <a16:creationId xmlns:a16="http://schemas.microsoft.com/office/drawing/2014/main" id="{26D11D0F-2791-A968-57FD-E9885E71142B}"/>
                      </a:ext>
                    </a:extLst>
                  </p:cNvPr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7" name="Google Shape;5765;p62">
                <a:extLst>
                  <a:ext uri="{FF2B5EF4-FFF2-40B4-BE49-F238E27FC236}">
                    <a16:creationId xmlns:a16="http://schemas.microsoft.com/office/drawing/2014/main" id="{60B95413-9DDB-B83F-AA06-C293E819752C}"/>
                  </a:ext>
                </a:extLst>
              </p:cNvPr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188" name="Google Shape;5766;p62">
                  <a:extLst>
                    <a:ext uri="{FF2B5EF4-FFF2-40B4-BE49-F238E27FC236}">
                      <a16:creationId xmlns:a16="http://schemas.microsoft.com/office/drawing/2014/main" id="{A2F24B2C-42A3-4284-B8D1-0A67B1F0DF6F}"/>
                    </a:ext>
                  </a:extLst>
                </p:cNvPr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" name="Google Shape;5767;p62">
                  <a:extLst>
                    <a:ext uri="{FF2B5EF4-FFF2-40B4-BE49-F238E27FC236}">
                      <a16:creationId xmlns:a16="http://schemas.microsoft.com/office/drawing/2014/main" id="{2B38AD46-5D04-E8CF-40BF-6B66F9644FD7}"/>
                    </a:ext>
                  </a:extLst>
                </p:cNvPr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220" name="Google Shape;5768;p62">
                    <a:extLst>
                      <a:ext uri="{FF2B5EF4-FFF2-40B4-BE49-F238E27FC236}">
                        <a16:creationId xmlns:a16="http://schemas.microsoft.com/office/drawing/2014/main" id="{A210CF55-0A4B-E0B0-236D-9FB3E2F08346}"/>
                      </a:ext>
                    </a:extLst>
                  </p:cNvPr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5769;p62">
                    <a:extLst>
                      <a:ext uri="{FF2B5EF4-FFF2-40B4-BE49-F238E27FC236}">
                        <a16:creationId xmlns:a16="http://schemas.microsoft.com/office/drawing/2014/main" id="{20120B68-9061-1752-99EA-C051E1F6C7D0}"/>
                      </a:ext>
                    </a:extLst>
                  </p:cNvPr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5770;p62">
                    <a:extLst>
                      <a:ext uri="{FF2B5EF4-FFF2-40B4-BE49-F238E27FC236}">
                        <a16:creationId xmlns:a16="http://schemas.microsoft.com/office/drawing/2014/main" id="{2D46B6B8-449B-0E11-9A81-5F5D7A472C11}"/>
                      </a:ext>
                    </a:extLst>
                  </p:cNvPr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5771;p62">
                    <a:extLst>
                      <a:ext uri="{FF2B5EF4-FFF2-40B4-BE49-F238E27FC236}">
                        <a16:creationId xmlns:a16="http://schemas.microsoft.com/office/drawing/2014/main" id="{5900DD8B-898D-7934-1DFD-FBA73744859D}"/>
                      </a:ext>
                    </a:extLst>
                  </p:cNvPr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0" name="Google Shape;5772;p62">
                  <a:extLst>
                    <a:ext uri="{FF2B5EF4-FFF2-40B4-BE49-F238E27FC236}">
                      <a16:creationId xmlns:a16="http://schemas.microsoft.com/office/drawing/2014/main" id="{1DE5FB97-E719-94A1-B1BE-7C08A7024B93}"/>
                    </a:ext>
                  </a:extLst>
                </p:cNvPr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196" name="Google Shape;5773;p62">
                    <a:extLst>
                      <a:ext uri="{FF2B5EF4-FFF2-40B4-BE49-F238E27FC236}">
                        <a16:creationId xmlns:a16="http://schemas.microsoft.com/office/drawing/2014/main" id="{2E8F7C6F-97BE-DDE6-0A84-9EC339BD42D9}"/>
                      </a:ext>
                    </a:extLst>
                  </p:cNvPr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" name="Google Shape;5774;p62">
                    <a:extLst>
                      <a:ext uri="{FF2B5EF4-FFF2-40B4-BE49-F238E27FC236}">
                        <a16:creationId xmlns:a16="http://schemas.microsoft.com/office/drawing/2014/main" id="{B6D58949-1FBA-0C38-E7AE-ABF8DFF4AF73}"/>
                      </a:ext>
                    </a:extLst>
                  </p:cNvPr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" name="Google Shape;5775;p62">
                    <a:extLst>
                      <a:ext uri="{FF2B5EF4-FFF2-40B4-BE49-F238E27FC236}">
                        <a16:creationId xmlns:a16="http://schemas.microsoft.com/office/drawing/2014/main" id="{FB856DAF-ED36-CA72-C526-7B8BFAA1E184}"/>
                      </a:ext>
                    </a:extLst>
                  </p:cNvPr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5776;p62">
                    <a:extLst>
                      <a:ext uri="{FF2B5EF4-FFF2-40B4-BE49-F238E27FC236}">
                        <a16:creationId xmlns:a16="http://schemas.microsoft.com/office/drawing/2014/main" id="{99F95251-399E-3BEF-0970-ED6508976413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5777;p62">
                    <a:extLst>
                      <a:ext uri="{FF2B5EF4-FFF2-40B4-BE49-F238E27FC236}">
                        <a16:creationId xmlns:a16="http://schemas.microsoft.com/office/drawing/2014/main" id="{1E8E2ED6-DBFA-033F-9457-57FC09418C36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5778;p62">
                    <a:extLst>
                      <a:ext uri="{FF2B5EF4-FFF2-40B4-BE49-F238E27FC236}">
                        <a16:creationId xmlns:a16="http://schemas.microsoft.com/office/drawing/2014/main" id="{A9EABB76-0373-33F4-3F77-969F09AD14CA}"/>
                      </a:ext>
                    </a:extLst>
                  </p:cNvPr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5779;p62">
                    <a:extLst>
                      <a:ext uri="{FF2B5EF4-FFF2-40B4-BE49-F238E27FC236}">
                        <a16:creationId xmlns:a16="http://schemas.microsoft.com/office/drawing/2014/main" id="{3F093752-98CD-4C66-1A3E-151B8A3E710F}"/>
                      </a:ext>
                    </a:extLst>
                  </p:cNvPr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5780;p62">
                    <a:extLst>
                      <a:ext uri="{FF2B5EF4-FFF2-40B4-BE49-F238E27FC236}">
                        <a16:creationId xmlns:a16="http://schemas.microsoft.com/office/drawing/2014/main" id="{728C0529-EEB6-63E6-6133-91472970D5B1}"/>
                      </a:ext>
                    </a:extLst>
                  </p:cNvPr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5781;p62">
                    <a:extLst>
                      <a:ext uri="{FF2B5EF4-FFF2-40B4-BE49-F238E27FC236}">
                        <a16:creationId xmlns:a16="http://schemas.microsoft.com/office/drawing/2014/main" id="{23D4E71F-F35A-8AFF-0C6C-D21541A0482B}"/>
                      </a:ext>
                    </a:extLst>
                  </p:cNvPr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" name="Google Shape;5782;p62">
                    <a:extLst>
                      <a:ext uri="{FF2B5EF4-FFF2-40B4-BE49-F238E27FC236}">
                        <a16:creationId xmlns:a16="http://schemas.microsoft.com/office/drawing/2014/main" id="{0FEE9B41-6C24-E57D-8FB5-440D7B2AD2B1}"/>
                      </a:ext>
                    </a:extLst>
                  </p:cNvPr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6" name="Google Shape;5783;p62">
                    <a:extLst>
                      <a:ext uri="{FF2B5EF4-FFF2-40B4-BE49-F238E27FC236}">
                        <a16:creationId xmlns:a16="http://schemas.microsoft.com/office/drawing/2014/main" id="{7D433117-C01E-23C1-B0B3-18228C89820F}"/>
                      </a:ext>
                    </a:extLst>
                  </p:cNvPr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5784;p62">
                    <a:extLst>
                      <a:ext uri="{FF2B5EF4-FFF2-40B4-BE49-F238E27FC236}">
                        <a16:creationId xmlns:a16="http://schemas.microsoft.com/office/drawing/2014/main" id="{F0D0362B-C01F-560F-7021-BD573A0B3DEF}"/>
                      </a:ext>
                    </a:extLst>
                  </p:cNvPr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5785;p62">
                    <a:extLst>
                      <a:ext uri="{FF2B5EF4-FFF2-40B4-BE49-F238E27FC236}">
                        <a16:creationId xmlns:a16="http://schemas.microsoft.com/office/drawing/2014/main" id="{14DB062B-629C-11C2-D092-F0DFF99BD35E}"/>
                      </a:ext>
                    </a:extLst>
                  </p:cNvPr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5786;p62">
                    <a:extLst>
                      <a:ext uri="{FF2B5EF4-FFF2-40B4-BE49-F238E27FC236}">
                        <a16:creationId xmlns:a16="http://schemas.microsoft.com/office/drawing/2014/main" id="{BAAC0C6B-9FB5-2A29-AA2D-F229AA2FA9F0}"/>
                      </a:ext>
                    </a:extLst>
                  </p:cNvPr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5787;p62">
                    <a:extLst>
                      <a:ext uri="{FF2B5EF4-FFF2-40B4-BE49-F238E27FC236}">
                        <a16:creationId xmlns:a16="http://schemas.microsoft.com/office/drawing/2014/main" id="{3772909E-1A0C-71A0-1C05-D2EF3C044ED8}"/>
                      </a:ext>
                    </a:extLst>
                  </p:cNvPr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5788;p62">
                    <a:extLst>
                      <a:ext uri="{FF2B5EF4-FFF2-40B4-BE49-F238E27FC236}">
                        <a16:creationId xmlns:a16="http://schemas.microsoft.com/office/drawing/2014/main" id="{A3FB43A0-D86F-016A-F653-950FBC71E908}"/>
                      </a:ext>
                    </a:extLst>
                  </p:cNvPr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5789;p62">
                    <a:extLst>
                      <a:ext uri="{FF2B5EF4-FFF2-40B4-BE49-F238E27FC236}">
                        <a16:creationId xmlns:a16="http://schemas.microsoft.com/office/drawing/2014/main" id="{A5BE1F42-5927-E5F5-66C0-EC14998CE05D}"/>
                      </a:ext>
                    </a:extLst>
                  </p:cNvPr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5790;p62">
                    <a:extLst>
                      <a:ext uri="{FF2B5EF4-FFF2-40B4-BE49-F238E27FC236}">
                        <a16:creationId xmlns:a16="http://schemas.microsoft.com/office/drawing/2014/main" id="{7BE9390F-296A-0227-702D-04724EBDE566}"/>
                      </a:ext>
                    </a:extLst>
                  </p:cNvPr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5791;p62">
                    <a:extLst>
                      <a:ext uri="{FF2B5EF4-FFF2-40B4-BE49-F238E27FC236}">
                        <a16:creationId xmlns:a16="http://schemas.microsoft.com/office/drawing/2014/main" id="{DEF3EE63-E7B9-D1AF-D0B0-A8CE45F601BA}"/>
                      </a:ext>
                    </a:extLst>
                  </p:cNvPr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5792;p62">
                    <a:extLst>
                      <a:ext uri="{FF2B5EF4-FFF2-40B4-BE49-F238E27FC236}">
                        <a16:creationId xmlns:a16="http://schemas.microsoft.com/office/drawing/2014/main" id="{4AD62BF7-AA58-18E2-D191-29577461E355}"/>
                      </a:ext>
                    </a:extLst>
                  </p:cNvPr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5793;p62">
                    <a:extLst>
                      <a:ext uri="{FF2B5EF4-FFF2-40B4-BE49-F238E27FC236}">
                        <a16:creationId xmlns:a16="http://schemas.microsoft.com/office/drawing/2014/main" id="{A413B9AE-E4D6-A1E5-BC6B-B022FF81FA40}"/>
                      </a:ext>
                    </a:extLst>
                  </p:cNvPr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5794;p62">
                    <a:extLst>
                      <a:ext uri="{FF2B5EF4-FFF2-40B4-BE49-F238E27FC236}">
                        <a16:creationId xmlns:a16="http://schemas.microsoft.com/office/drawing/2014/main" id="{FE9ECBF5-999E-E6C1-A29B-A23D0B296D2D}"/>
                      </a:ext>
                    </a:extLst>
                  </p:cNvPr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5795;p62">
                    <a:extLst>
                      <a:ext uri="{FF2B5EF4-FFF2-40B4-BE49-F238E27FC236}">
                        <a16:creationId xmlns:a16="http://schemas.microsoft.com/office/drawing/2014/main" id="{04D1D69E-3FFD-0C31-2578-3E0CC0B22D81}"/>
                      </a:ext>
                    </a:extLst>
                  </p:cNvPr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5796;p62">
                    <a:extLst>
                      <a:ext uri="{FF2B5EF4-FFF2-40B4-BE49-F238E27FC236}">
                        <a16:creationId xmlns:a16="http://schemas.microsoft.com/office/drawing/2014/main" id="{F172EA2B-03D0-EA85-54F9-DDDC81D03669}"/>
                      </a:ext>
                    </a:extLst>
                  </p:cNvPr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1" name="Google Shape;5797;p62">
                  <a:extLst>
                    <a:ext uri="{FF2B5EF4-FFF2-40B4-BE49-F238E27FC236}">
                      <a16:creationId xmlns:a16="http://schemas.microsoft.com/office/drawing/2014/main" id="{C3BAB085-A866-D1DE-3319-1AFB1E5C5DAF}"/>
                    </a:ext>
                  </a:extLst>
                </p:cNvPr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192" name="Google Shape;5798;p62">
                    <a:extLst>
                      <a:ext uri="{FF2B5EF4-FFF2-40B4-BE49-F238E27FC236}">
                        <a16:creationId xmlns:a16="http://schemas.microsoft.com/office/drawing/2014/main" id="{D3F33B01-F961-DE21-5319-4E6D02775CA7}"/>
                      </a:ext>
                    </a:extLst>
                  </p:cNvPr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" name="Google Shape;5799;p62">
                    <a:extLst>
                      <a:ext uri="{FF2B5EF4-FFF2-40B4-BE49-F238E27FC236}">
                        <a16:creationId xmlns:a16="http://schemas.microsoft.com/office/drawing/2014/main" id="{167BDC5A-FC8B-BA9D-A7F4-29F9E2FC365E}"/>
                      </a:ext>
                    </a:extLst>
                  </p:cNvPr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" name="Google Shape;5800;p62">
                    <a:extLst>
                      <a:ext uri="{FF2B5EF4-FFF2-40B4-BE49-F238E27FC236}">
                        <a16:creationId xmlns:a16="http://schemas.microsoft.com/office/drawing/2014/main" id="{F048F6BC-8181-4998-D2F5-37A295FB0F96}"/>
                      </a:ext>
                    </a:extLst>
                  </p:cNvPr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" name="Google Shape;5801;p62">
                    <a:extLst>
                      <a:ext uri="{FF2B5EF4-FFF2-40B4-BE49-F238E27FC236}">
                        <a16:creationId xmlns:a16="http://schemas.microsoft.com/office/drawing/2014/main" id="{0CF46A8E-71B4-3EBA-4354-C0B772874BB9}"/>
                      </a:ext>
                    </a:extLst>
                  </p:cNvPr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49" name="Google Shape;5802;p62">
              <a:extLst>
                <a:ext uri="{FF2B5EF4-FFF2-40B4-BE49-F238E27FC236}">
                  <a16:creationId xmlns:a16="http://schemas.microsoft.com/office/drawing/2014/main" id="{C6E08A1C-F3F0-2F03-F9AC-B374D9FD8C0D}"/>
                </a:ext>
              </a:extLst>
            </p:cNvPr>
            <p:cNvGrpSpPr/>
            <p:nvPr/>
          </p:nvGrpSpPr>
          <p:grpSpPr>
            <a:xfrm>
              <a:off x="5705384" y="3703843"/>
              <a:ext cx="639842" cy="559831"/>
              <a:chOff x="4037470" y="4779094"/>
              <a:chExt cx="422171" cy="369379"/>
            </a:xfrm>
          </p:grpSpPr>
          <p:sp>
            <p:nvSpPr>
              <p:cNvPr id="150" name="Google Shape;5803;p62">
                <a:extLst>
                  <a:ext uri="{FF2B5EF4-FFF2-40B4-BE49-F238E27FC236}">
                    <a16:creationId xmlns:a16="http://schemas.microsoft.com/office/drawing/2014/main" id="{8FDEA2F5-A789-E138-D211-3C59C6E156F7}"/>
                  </a:ext>
                </a:extLst>
              </p:cNvPr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1" name="Google Shape;5804;p62">
                <a:extLst>
                  <a:ext uri="{FF2B5EF4-FFF2-40B4-BE49-F238E27FC236}">
                    <a16:creationId xmlns:a16="http://schemas.microsoft.com/office/drawing/2014/main" id="{6A83C97E-8F3D-022A-7D91-9A7E31FC9682}"/>
                  </a:ext>
                </a:extLst>
              </p:cNvPr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182" name="Google Shape;5805;p62">
                  <a:extLst>
                    <a:ext uri="{FF2B5EF4-FFF2-40B4-BE49-F238E27FC236}">
                      <a16:creationId xmlns:a16="http://schemas.microsoft.com/office/drawing/2014/main" id="{6AC543C1-A13C-A857-ACA6-3A774E6C4FA4}"/>
                    </a:ext>
                  </a:extLst>
                </p:cNvPr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5806;p62">
                  <a:extLst>
                    <a:ext uri="{FF2B5EF4-FFF2-40B4-BE49-F238E27FC236}">
                      <a16:creationId xmlns:a16="http://schemas.microsoft.com/office/drawing/2014/main" id="{85F8EC6B-9AFB-1607-E32A-1813CA7B8298}"/>
                    </a:ext>
                  </a:extLst>
                </p:cNvPr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5807;p62">
                  <a:extLst>
                    <a:ext uri="{FF2B5EF4-FFF2-40B4-BE49-F238E27FC236}">
                      <a16:creationId xmlns:a16="http://schemas.microsoft.com/office/drawing/2014/main" id="{A622D6C6-23F8-1C48-329C-69841BD3ADAA}"/>
                    </a:ext>
                  </a:extLst>
                </p:cNvPr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5808;p62">
                  <a:extLst>
                    <a:ext uri="{FF2B5EF4-FFF2-40B4-BE49-F238E27FC236}">
                      <a16:creationId xmlns:a16="http://schemas.microsoft.com/office/drawing/2014/main" id="{0B47D1F4-8F1C-E509-2A8E-E1D9806A198F}"/>
                    </a:ext>
                  </a:extLst>
                </p:cNvPr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" name="Google Shape;5809;p62">
                <a:extLst>
                  <a:ext uri="{FF2B5EF4-FFF2-40B4-BE49-F238E27FC236}">
                    <a16:creationId xmlns:a16="http://schemas.microsoft.com/office/drawing/2014/main" id="{360CCD18-7C32-C6F3-FD0A-8CD51866091C}"/>
                  </a:ext>
                </a:extLst>
              </p:cNvPr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158" name="Google Shape;5810;p62">
                  <a:extLst>
                    <a:ext uri="{FF2B5EF4-FFF2-40B4-BE49-F238E27FC236}">
                      <a16:creationId xmlns:a16="http://schemas.microsoft.com/office/drawing/2014/main" id="{3F68BC4D-CA4C-93AE-CB18-2425538C0F0B}"/>
                    </a:ext>
                  </a:extLst>
                </p:cNvPr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5811;p62">
                  <a:extLst>
                    <a:ext uri="{FF2B5EF4-FFF2-40B4-BE49-F238E27FC236}">
                      <a16:creationId xmlns:a16="http://schemas.microsoft.com/office/drawing/2014/main" id="{78E8C2D1-A0FF-0804-03EB-4B9F055DDE52}"/>
                    </a:ext>
                  </a:extLst>
                </p:cNvPr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5812;p62">
                  <a:extLst>
                    <a:ext uri="{FF2B5EF4-FFF2-40B4-BE49-F238E27FC236}">
                      <a16:creationId xmlns:a16="http://schemas.microsoft.com/office/drawing/2014/main" id="{D3E336CB-500D-9C98-0323-042CA18E5ECA}"/>
                    </a:ext>
                  </a:extLst>
                </p:cNvPr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5813;p62">
                  <a:extLst>
                    <a:ext uri="{FF2B5EF4-FFF2-40B4-BE49-F238E27FC236}">
                      <a16:creationId xmlns:a16="http://schemas.microsoft.com/office/drawing/2014/main" id="{B1FBABFE-AA6C-4184-17DF-9695588A9BDC}"/>
                    </a:ext>
                  </a:extLst>
                </p:cNvPr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5814;p62">
                  <a:extLst>
                    <a:ext uri="{FF2B5EF4-FFF2-40B4-BE49-F238E27FC236}">
                      <a16:creationId xmlns:a16="http://schemas.microsoft.com/office/drawing/2014/main" id="{7413B893-1426-0F76-53D1-0C8994E3498E}"/>
                    </a:ext>
                  </a:extLst>
                </p:cNvPr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5815;p62">
                  <a:extLst>
                    <a:ext uri="{FF2B5EF4-FFF2-40B4-BE49-F238E27FC236}">
                      <a16:creationId xmlns:a16="http://schemas.microsoft.com/office/drawing/2014/main" id="{273BFB81-1781-CDC3-A4FF-EA9B51181BFF}"/>
                    </a:ext>
                  </a:extLst>
                </p:cNvPr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5816;p62">
                  <a:extLst>
                    <a:ext uri="{FF2B5EF4-FFF2-40B4-BE49-F238E27FC236}">
                      <a16:creationId xmlns:a16="http://schemas.microsoft.com/office/drawing/2014/main" id="{198CCB07-1F43-5537-28D6-35A7123598DC}"/>
                    </a:ext>
                  </a:extLst>
                </p:cNvPr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5817;p62">
                  <a:extLst>
                    <a:ext uri="{FF2B5EF4-FFF2-40B4-BE49-F238E27FC236}">
                      <a16:creationId xmlns:a16="http://schemas.microsoft.com/office/drawing/2014/main" id="{A75F06BD-DBD5-A8AB-4886-D1A1398E44E2}"/>
                    </a:ext>
                  </a:extLst>
                </p:cNvPr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5818;p62">
                  <a:extLst>
                    <a:ext uri="{FF2B5EF4-FFF2-40B4-BE49-F238E27FC236}">
                      <a16:creationId xmlns:a16="http://schemas.microsoft.com/office/drawing/2014/main" id="{78BB867B-7668-EB5C-0A17-F8FC14735E70}"/>
                    </a:ext>
                  </a:extLst>
                </p:cNvPr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5819;p62">
                  <a:extLst>
                    <a:ext uri="{FF2B5EF4-FFF2-40B4-BE49-F238E27FC236}">
                      <a16:creationId xmlns:a16="http://schemas.microsoft.com/office/drawing/2014/main" id="{BBB12B97-4C4D-05A9-07D4-01E8231E4365}"/>
                    </a:ext>
                  </a:extLst>
                </p:cNvPr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5820;p62">
                  <a:extLst>
                    <a:ext uri="{FF2B5EF4-FFF2-40B4-BE49-F238E27FC236}">
                      <a16:creationId xmlns:a16="http://schemas.microsoft.com/office/drawing/2014/main" id="{E607F94E-232A-D402-4BC3-6CC1C37D2A12}"/>
                    </a:ext>
                  </a:extLst>
                </p:cNvPr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5821;p62">
                  <a:extLst>
                    <a:ext uri="{FF2B5EF4-FFF2-40B4-BE49-F238E27FC236}">
                      <a16:creationId xmlns:a16="http://schemas.microsoft.com/office/drawing/2014/main" id="{5FD08077-4F64-AFDA-11EA-ECDC942ED5B2}"/>
                    </a:ext>
                  </a:extLst>
                </p:cNvPr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5822;p62">
                  <a:extLst>
                    <a:ext uri="{FF2B5EF4-FFF2-40B4-BE49-F238E27FC236}">
                      <a16:creationId xmlns:a16="http://schemas.microsoft.com/office/drawing/2014/main" id="{9AD6DC44-38D2-5B12-5A86-0635932CE71D}"/>
                    </a:ext>
                  </a:extLst>
                </p:cNvPr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5823;p62">
                  <a:extLst>
                    <a:ext uri="{FF2B5EF4-FFF2-40B4-BE49-F238E27FC236}">
                      <a16:creationId xmlns:a16="http://schemas.microsoft.com/office/drawing/2014/main" id="{2B45EA94-F012-33EA-394A-E862DFFA3869}"/>
                    </a:ext>
                  </a:extLst>
                </p:cNvPr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5824;p62">
                  <a:extLst>
                    <a:ext uri="{FF2B5EF4-FFF2-40B4-BE49-F238E27FC236}">
                      <a16:creationId xmlns:a16="http://schemas.microsoft.com/office/drawing/2014/main" id="{253EE18D-9B84-0FFA-ABFD-FDAFDCCF31DB}"/>
                    </a:ext>
                  </a:extLst>
                </p:cNvPr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5825;p62">
                  <a:extLst>
                    <a:ext uri="{FF2B5EF4-FFF2-40B4-BE49-F238E27FC236}">
                      <a16:creationId xmlns:a16="http://schemas.microsoft.com/office/drawing/2014/main" id="{164528A7-B200-5BE3-6915-30CB163E1CA7}"/>
                    </a:ext>
                  </a:extLst>
                </p:cNvPr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5826;p62">
                  <a:extLst>
                    <a:ext uri="{FF2B5EF4-FFF2-40B4-BE49-F238E27FC236}">
                      <a16:creationId xmlns:a16="http://schemas.microsoft.com/office/drawing/2014/main" id="{0A71C161-F949-9C20-F322-0E3B4EEE0DBB}"/>
                    </a:ext>
                  </a:extLst>
                </p:cNvPr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5827;p62">
                  <a:extLst>
                    <a:ext uri="{FF2B5EF4-FFF2-40B4-BE49-F238E27FC236}">
                      <a16:creationId xmlns:a16="http://schemas.microsoft.com/office/drawing/2014/main" id="{2878B3DE-A8E5-DF8F-3621-A0CCC59C87EB}"/>
                    </a:ext>
                  </a:extLst>
                </p:cNvPr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5828;p62">
                  <a:extLst>
                    <a:ext uri="{FF2B5EF4-FFF2-40B4-BE49-F238E27FC236}">
                      <a16:creationId xmlns:a16="http://schemas.microsoft.com/office/drawing/2014/main" id="{963F664F-609E-CD9B-C919-0F58B9D372F1}"/>
                    </a:ext>
                  </a:extLst>
                </p:cNvPr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5829;p62">
                  <a:extLst>
                    <a:ext uri="{FF2B5EF4-FFF2-40B4-BE49-F238E27FC236}">
                      <a16:creationId xmlns:a16="http://schemas.microsoft.com/office/drawing/2014/main" id="{ED5DC227-815A-0721-BAA5-88F2F9897C30}"/>
                    </a:ext>
                  </a:extLst>
                </p:cNvPr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5830;p62">
                  <a:extLst>
                    <a:ext uri="{FF2B5EF4-FFF2-40B4-BE49-F238E27FC236}">
                      <a16:creationId xmlns:a16="http://schemas.microsoft.com/office/drawing/2014/main" id="{667ECA53-5D95-749C-4C4D-DCD76C2C2921}"/>
                    </a:ext>
                  </a:extLst>
                </p:cNvPr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5831;p62">
                  <a:extLst>
                    <a:ext uri="{FF2B5EF4-FFF2-40B4-BE49-F238E27FC236}">
                      <a16:creationId xmlns:a16="http://schemas.microsoft.com/office/drawing/2014/main" id="{B2AA1515-E43E-98FC-BFED-7ADF294A069B}"/>
                    </a:ext>
                  </a:extLst>
                </p:cNvPr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5832;p62">
                  <a:extLst>
                    <a:ext uri="{FF2B5EF4-FFF2-40B4-BE49-F238E27FC236}">
                      <a16:creationId xmlns:a16="http://schemas.microsoft.com/office/drawing/2014/main" id="{B0CF5150-32FB-6D87-DAC6-28246C68FC6C}"/>
                    </a:ext>
                  </a:extLst>
                </p:cNvPr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5833;p62">
                  <a:extLst>
                    <a:ext uri="{FF2B5EF4-FFF2-40B4-BE49-F238E27FC236}">
                      <a16:creationId xmlns:a16="http://schemas.microsoft.com/office/drawing/2014/main" id="{DFB05909-011F-D015-0DC2-7888EA4B1136}"/>
                    </a:ext>
                  </a:extLst>
                </p:cNvPr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" name="Google Shape;5834;p62">
                <a:extLst>
                  <a:ext uri="{FF2B5EF4-FFF2-40B4-BE49-F238E27FC236}">
                    <a16:creationId xmlns:a16="http://schemas.microsoft.com/office/drawing/2014/main" id="{99226975-D03F-73D4-4436-8510A71A4949}"/>
                  </a:ext>
                </a:extLst>
              </p:cNvPr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154" name="Google Shape;5835;p62">
                  <a:extLst>
                    <a:ext uri="{FF2B5EF4-FFF2-40B4-BE49-F238E27FC236}">
                      <a16:creationId xmlns:a16="http://schemas.microsoft.com/office/drawing/2014/main" id="{F920094E-9201-1A83-474C-B388BC8B4515}"/>
                    </a:ext>
                  </a:extLst>
                </p:cNvPr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5836;p62">
                  <a:extLst>
                    <a:ext uri="{FF2B5EF4-FFF2-40B4-BE49-F238E27FC236}">
                      <a16:creationId xmlns:a16="http://schemas.microsoft.com/office/drawing/2014/main" id="{EAE7A8F8-12D7-2EC1-B217-F16F0DFCB527}"/>
                    </a:ext>
                  </a:extLst>
                </p:cNvPr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5837;p62">
                  <a:extLst>
                    <a:ext uri="{FF2B5EF4-FFF2-40B4-BE49-F238E27FC236}">
                      <a16:creationId xmlns:a16="http://schemas.microsoft.com/office/drawing/2014/main" id="{F5925E8F-FF78-1249-9E34-8F7808328AE1}"/>
                    </a:ext>
                  </a:extLst>
                </p:cNvPr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5838;p62">
                  <a:extLst>
                    <a:ext uri="{FF2B5EF4-FFF2-40B4-BE49-F238E27FC236}">
                      <a16:creationId xmlns:a16="http://schemas.microsoft.com/office/drawing/2014/main" id="{99F3DB63-5159-A001-2123-8EE47A01C103}"/>
                    </a:ext>
                  </a:extLst>
                </p:cNvPr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60" name="Google Shape;5585;p62">
            <a:extLst>
              <a:ext uri="{FF2B5EF4-FFF2-40B4-BE49-F238E27FC236}">
                <a16:creationId xmlns:a16="http://schemas.microsoft.com/office/drawing/2014/main" id="{E7C9B7EA-6A2B-B107-A26E-351ADA60C6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7984" y="1816579"/>
            <a:ext cx="3900447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2"/>
              </a:rPr>
              <a:t>Nuestras redes: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2"/>
              </a:rPr>
              <a:t>https://makerworld.com/en/@max_zgz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https://makerworld.com/en/@JGr37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5"/>
          <p:cNvSpPr/>
          <p:nvPr/>
        </p:nvSpPr>
        <p:spPr>
          <a:xfrm>
            <a:off x="4628981" y="1728153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84" name="Google Shape;1884;p35"/>
          <p:cNvSpPr/>
          <p:nvPr/>
        </p:nvSpPr>
        <p:spPr>
          <a:xfrm>
            <a:off x="736325" y="3055633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85" name="Google Shape;1885;p35"/>
          <p:cNvSpPr/>
          <p:nvPr/>
        </p:nvSpPr>
        <p:spPr>
          <a:xfrm>
            <a:off x="4628981" y="3055633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86" name="Google Shape;1886;p35"/>
          <p:cNvSpPr/>
          <p:nvPr/>
        </p:nvSpPr>
        <p:spPr>
          <a:xfrm>
            <a:off x="736325" y="1728153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87" name="Google Shape;188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Contenidos del taller</a:t>
            </a:r>
            <a:endParaRPr dirty="0"/>
          </a:p>
        </p:txBody>
      </p:sp>
      <p:sp>
        <p:nvSpPr>
          <p:cNvPr id="1889" name="Google Shape;1889;p35"/>
          <p:cNvSpPr txBox="1">
            <a:spLocks noGrp="1"/>
          </p:cNvSpPr>
          <p:nvPr>
            <p:ph type="subTitle" idx="1"/>
          </p:nvPr>
        </p:nvSpPr>
        <p:spPr>
          <a:xfrm>
            <a:off x="1628117" y="2013356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esta parte se dan las nociones básicas sobre impresión 3D (Aprox 30 mins)</a:t>
            </a:r>
            <a:endParaRPr dirty="0"/>
          </a:p>
        </p:txBody>
      </p:sp>
      <p:sp>
        <p:nvSpPr>
          <p:cNvPr id="1890" name="Google Shape;1890;p35"/>
          <p:cNvSpPr txBox="1">
            <a:spLocks noGrp="1"/>
          </p:cNvSpPr>
          <p:nvPr>
            <p:ph type="subTitle" idx="2"/>
          </p:nvPr>
        </p:nvSpPr>
        <p:spPr>
          <a:xfrm>
            <a:off x="5520771" y="2189617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del reto a llevar a cabo</a:t>
            </a:r>
            <a:endParaRPr dirty="0"/>
          </a:p>
        </p:txBody>
      </p:sp>
      <p:sp>
        <p:nvSpPr>
          <p:cNvPr id="1891" name="Google Shape;1891;p35"/>
          <p:cNvSpPr txBox="1">
            <a:spLocks noGrp="1"/>
          </p:cNvSpPr>
          <p:nvPr>
            <p:ph type="subTitle" idx="4"/>
          </p:nvPr>
        </p:nvSpPr>
        <p:spPr>
          <a:xfrm>
            <a:off x="5520771" y="3329068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Resolución del problema planteado mendiante ayuda</a:t>
            </a:r>
            <a:endParaRPr dirty="0"/>
          </a:p>
        </p:txBody>
      </p:sp>
      <p:sp>
        <p:nvSpPr>
          <p:cNvPr id="1892" name="Google Shape;1892;p35"/>
          <p:cNvSpPr txBox="1">
            <a:spLocks noGrp="1"/>
          </p:cNvSpPr>
          <p:nvPr>
            <p:ph type="title" idx="5"/>
          </p:nvPr>
        </p:nvSpPr>
        <p:spPr>
          <a:xfrm>
            <a:off x="762567" y="1794753"/>
            <a:ext cx="720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3" name="Google Shape;1893;p35"/>
          <p:cNvSpPr txBox="1">
            <a:spLocks noGrp="1"/>
          </p:cNvSpPr>
          <p:nvPr>
            <p:ph type="title" idx="7"/>
          </p:nvPr>
        </p:nvSpPr>
        <p:spPr>
          <a:xfrm>
            <a:off x="4655223" y="1794753"/>
            <a:ext cx="720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4" name="Google Shape;1894;p35"/>
          <p:cNvSpPr txBox="1">
            <a:spLocks noGrp="1"/>
          </p:cNvSpPr>
          <p:nvPr>
            <p:ph type="title" idx="8"/>
          </p:nvPr>
        </p:nvSpPr>
        <p:spPr>
          <a:xfrm>
            <a:off x="4655223" y="3122233"/>
            <a:ext cx="720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5" name="Google Shape;1895;p35"/>
          <p:cNvSpPr txBox="1">
            <a:spLocks noGrp="1"/>
          </p:cNvSpPr>
          <p:nvPr>
            <p:ph type="title" idx="6"/>
          </p:nvPr>
        </p:nvSpPr>
        <p:spPr>
          <a:xfrm>
            <a:off x="762567" y="3122233"/>
            <a:ext cx="720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96" name="Google Shape;1896;p35"/>
          <p:cNvSpPr txBox="1">
            <a:spLocks noGrp="1"/>
          </p:cNvSpPr>
          <p:nvPr>
            <p:ph type="subTitle" idx="9"/>
          </p:nvPr>
        </p:nvSpPr>
        <p:spPr>
          <a:xfrm>
            <a:off x="1628125" y="1694726"/>
            <a:ext cx="2919300" cy="42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Parte teórica</a:t>
            </a:r>
            <a:endParaRPr dirty="0"/>
          </a:p>
        </p:txBody>
      </p:sp>
      <p:sp>
        <p:nvSpPr>
          <p:cNvPr id="1897" name="Google Shape;1897;p35"/>
          <p:cNvSpPr txBox="1">
            <a:spLocks noGrp="1"/>
          </p:cNvSpPr>
          <p:nvPr>
            <p:ph type="subTitle" idx="13"/>
          </p:nvPr>
        </p:nvSpPr>
        <p:spPr>
          <a:xfrm>
            <a:off x="5502519" y="1986053"/>
            <a:ext cx="2919300" cy="42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Planteaminto del taller práctico</a:t>
            </a:r>
            <a:endParaRPr dirty="0"/>
          </a:p>
        </p:txBody>
      </p:sp>
      <p:sp>
        <p:nvSpPr>
          <p:cNvPr id="1898" name="Google Shape;1898;p35"/>
          <p:cNvSpPr txBox="1">
            <a:spLocks noGrp="1"/>
          </p:cNvSpPr>
          <p:nvPr>
            <p:ph type="subTitle" idx="14"/>
          </p:nvPr>
        </p:nvSpPr>
        <p:spPr>
          <a:xfrm>
            <a:off x="1628117" y="3442333"/>
            <a:ext cx="2919300" cy="42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Descarga del software necesario</a:t>
            </a:r>
            <a:endParaRPr dirty="0"/>
          </a:p>
        </p:txBody>
      </p:sp>
      <p:sp>
        <p:nvSpPr>
          <p:cNvPr id="1899" name="Google Shape;1899;p35"/>
          <p:cNvSpPr txBox="1">
            <a:spLocks noGrp="1"/>
          </p:cNvSpPr>
          <p:nvPr>
            <p:ph type="subTitle" idx="15"/>
          </p:nvPr>
        </p:nvSpPr>
        <p:spPr>
          <a:xfrm>
            <a:off x="5520779" y="3009877"/>
            <a:ext cx="2919300" cy="42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Ejercicio práctico</a:t>
            </a:r>
            <a:endParaRPr dirty="0"/>
          </a:p>
        </p:txBody>
      </p:sp>
      <p:grpSp>
        <p:nvGrpSpPr>
          <p:cNvPr id="1900" name="Google Shape;1900;p35"/>
          <p:cNvGrpSpPr/>
          <p:nvPr/>
        </p:nvGrpSpPr>
        <p:grpSpPr>
          <a:xfrm>
            <a:off x="218409" y="4389618"/>
            <a:ext cx="639842" cy="559831"/>
            <a:chOff x="4037470" y="4779094"/>
            <a:chExt cx="422171" cy="369379"/>
          </a:xfrm>
        </p:grpSpPr>
        <p:sp>
          <p:nvSpPr>
            <p:cNvPr id="1901" name="Google Shape;1901;p35"/>
            <p:cNvSpPr/>
            <p:nvPr/>
          </p:nvSpPr>
          <p:spPr>
            <a:xfrm>
              <a:off x="4037470" y="4904728"/>
              <a:ext cx="422171" cy="243745"/>
            </a:xfrm>
            <a:custGeom>
              <a:avLst/>
              <a:gdLst/>
              <a:ahLst/>
              <a:cxnLst/>
              <a:rect l="l" t="t" r="r" b="b"/>
              <a:pathLst>
                <a:path w="422171" h="243745" extrusionOk="0">
                  <a:moveTo>
                    <a:pt x="360378" y="208026"/>
                  </a:moveTo>
                  <a:cubicBezTo>
                    <a:pt x="277892" y="255651"/>
                    <a:pt x="144256" y="255651"/>
                    <a:pt x="61865" y="208026"/>
                  </a:cubicBezTo>
                  <a:cubicBezTo>
                    <a:pt x="-20622" y="160401"/>
                    <a:pt x="-20622" y="83249"/>
                    <a:pt x="61865" y="35719"/>
                  </a:cubicBezTo>
                  <a:cubicBezTo>
                    <a:pt x="144256" y="-11906"/>
                    <a:pt x="277987" y="-11906"/>
                    <a:pt x="360378" y="35719"/>
                  </a:cubicBezTo>
                  <a:cubicBezTo>
                    <a:pt x="442770" y="83344"/>
                    <a:pt x="442770" y="160496"/>
                    <a:pt x="360378" y="208026"/>
                  </a:cubicBez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2" name="Google Shape;1902;p35"/>
            <p:cNvGrpSpPr/>
            <p:nvPr/>
          </p:nvGrpSpPr>
          <p:grpSpPr>
            <a:xfrm>
              <a:off x="4045709" y="4892537"/>
              <a:ext cx="405669" cy="247649"/>
              <a:chOff x="4045709" y="4892537"/>
              <a:chExt cx="405669" cy="247649"/>
            </a:xfrm>
          </p:grpSpPr>
          <p:sp>
            <p:nvSpPr>
              <p:cNvPr id="1903" name="Google Shape;1903;p35"/>
              <p:cNvSpPr/>
              <p:nvPr/>
            </p:nvSpPr>
            <p:spPr>
              <a:xfrm>
                <a:off x="4045709" y="4905871"/>
                <a:ext cx="405669" cy="234315"/>
              </a:xfrm>
              <a:custGeom>
                <a:avLst/>
                <a:gdLst/>
                <a:ahLst/>
                <a:cxnLst/>
                <a:rect l="l" t="t" r="r" b="b"/>
                <a:pathLst>
                  <a:path w="405669" h="234315" extrusionOk="0">
                    <a:moveTo>
                      <a:pt x="404336" y="103727"/>
                    </a:moveTo>
                    <a:cubicBezTo>
                      <a:pt x="399288" y="78391"/>
                      <a:pt x="379952" y="53721"/>
                      <a:pt x="346234" y="34290"/>
                    </a:cubicBezTo>
                    <a:cubicBezTo>
                      <a:pt x="267081" y="-11430"/>
                      <a:pt x="138589" y="-11430"/>
                      <a:pt x="59436" y="34290"/>
                    </a:cubicBezTo>
                    <a:cubicBezTo>
                      <a:pt x="25527" y="53911"/>
                      <a:pt x="6096" y="78676"/>
                      <a:pt x="1238" y="104299"/>
                    </a:cubicBezTo>
                    <a:lnTo>
                      <a:pt x="0" y="103823"/>
                    </a:lnTo>
                    <a:lnTo>
                      <a:pt x="0" y="117919"/>
                    </a:lnTo>
                    <a:lnTo>
                      <a:pt x="0" y="117919"/>
                    </a:lnTo>
                    <a:cubicBezTo>
                      <a:pt x="381" y="147638"/>
                      <a:pt x="20098" y="177260"/>
                      <a:pt x="59436" y="200025"/>
                    </a:cubicBezTo>
                    <a:cubicBezTo>
                      <a:pt x="138589" y="245745"/>
                      <a:pt x="267081" y="245745"/>
                      <a:pt x="346234" y="200025"/>
                    </a:cubicBezTo>
                    <a:cubicBezTo>
                      <a:pt x="385858" y="177165"/>
                      <a:pt x="405670" y="147161"/>
                      <a:pt x="405670" y="117253"/>
                    </a:cubicBezTo>
                    <a:lnTo>
                      <a:pt x="405670" y="103918"/>
                    </a:lnTo>
                    <a:lnTo>
                      <a:pt x="404336" y="103918"/>
                    </a:lnTo>
                    <a:close/>
                    <a:moveTo>
                      <a:pt x="76200" y="43910"/>
                    </a:moveTo>
                    <a:cubicBezTo>
                      <a:pt x="82963" y="40005"/>
                      <a:pt x="93821" y="40005"/>
                      <a:pt x="100584" y="43910"/>
                    </a:cubicBezTo>
                    <a:lnTo>
                      <a:pt x="150209" y="72581"/>
                    </a:lnTo>
                    <a:cubicBezTo>
                      <a:pt x="156877" y="76486"/>
                      <a:pt x="156877" y="82772"/>
                      <a:pt x="150209" y="86677"/>
                    </a:cubicBezTo>
                    <a:cubicBezTo>
                      <a:pt x="143446" y="90583"/>
                      <a:pt x="132588" y="90583"/>
                      <a:pt x="125825" y="86677"/>
                    </a:cubicBezTo>
                    <a:lnTo>
                      <a:pt x="76200" y="58007"/>
                    </a:lnTo>
                    <a:cubicBezTo>
                      <a:pt x="69533" y="54102"/>
                      <a:pt x="69533" y="47816"/>
                      <a:pt x="76200" y="44006"/>
                    </a:cubicBezTo>
                    <a:close/>
                    <a:moveTo>
                      <a:pt x="40958" y="126968"/>
                    </a:moveTo>
                    <a:cubicBezTo>
                      <a:pt x="31433" y="126968"/>
                      <a:pt x="23717" y="122492"/>
                      <a:pt x="23717" y="117062"/>
                    </a:cubicBezTo>
                    <a:cubicBezTo>
                      <a:pt x="23717" y="111633"/>
                      <a:pt x="31433" y="107156"/>
                      <a:pt x="40958" y="107156"/>
                    </a:cubicBezTo>
                    <a:lnTo>
                      <a:pt x="111062" y="107156"/>
                    </a:lnTo>
                    <a:cubicBezTo>
                      <a:pt x="120587" y="107156"/>
                      <a:pt x="128302" y="111633"/>
                      <a:pt x="128302" y="117062"/>
                    </a:cubicBezTo>
                    <a:cubicBezTo>
                      <a:pt x="128302" y="122492"/>
                      <a:pt x="120587" y="126968"/>
                      <a:pt x="111062" y="126968"/>
                    </a:cubicBezTo>
                    <a:lnTo>
                      <a:pt x="40958" y="126968"/>
                    </a:lnTo>
                    <a:close/>
                    <a:moveTo>
                      <a:pt x="150114" y="161449"/>
                    </a:moveTo>
                    <a:lnTo>
                      <a:pt x="100489" y="190119"/>
                    </a:lnTo>
                    <a:cubicBezTo>
                      <a:pt x="93821" y="194024"/>
                      <a:pt x="82868" y="194024"/>
                      <a:pt x="76105" y="190119"/>
                    </a:cubicBezTo>
                    <a:cubicBezTo>
                      <a:pt x="69437" y="186214"/>
                      <a:pt x="69437" y="179927"/>
                      <a:pt x="76105" y="176117"/>
                    </a:cubicBezTo>
                    <a:lnTo>
                      <a:pt x="125730" y="147447"/>
                    </a:lnTo>
                    <a:cubicBezTo>
                      <a:pt x="132493" y="143542"/>
                      <a:pt x="143351" y="143542"/>
                      <a:pt x="150114" y="147447"/>
                    </a:cubicBezTo>
                    <a:cubicBezTo>
                      <a:pt x="156877" y="151352"/>
                      <a:pt x="156781" y="157639"/>
                      <a:pt x="150114" y="161544"/>
                    </a:cubicBezTo>
                    <a:close/>
                    <a:moveTo>
                      <a:pt x="185547" y="23527"/>
                    </a:moveTo>
                    <a:cubicBezTo>
                      <a:pt x="185547" y="18002"/>
                      <a:pt x="193262" y="13621"/>
                      <a:pt x="202787" y="13621"/>
                    </a:cubicBezTo>
                    <a:cubicBezTo>
                      <a:pt x="212312" y="13621"/>
                      <a:pt x="220028" y="18098"/>
                      <a:pt x="219932" y="23527"/>
                    </a:cubicBezTo>
                    <a:lnTo>
                      <a:pt x="219932" y="64008"/>
                    </a:lnTo>
                    <a:cubicBezTo>
                      <a:pt x="219932" y="69533"/>
                      <a:pt x="212217" y="73914"/>
                      <a:pt x="202787" y="73914"/>
                    </a:cubicBezTo>
                    <a:cubicBezTo>
                      <a:pt x="193358" y="73914"/>
                      <a:pt x="185547" y="69437"/>
                      <a:pt x="185547" y="64008"/>
                    </a:cubicBezTo>
                    <a:lnTo>
                      <a:pt x="185547" y="23527"/>
                    </a:lnTo>
                    <a:close/>
                    <a:moveTo>
                      <a:pt x="202787" y="220313"/>
                    </a:moveTo>
                    <a:cubicBezTo>
                      <a:pt x="193262" y="220313"/>
                      <a:pt x="185547" y="215836"/>
                      <a:pt x="185547" y="210407"/>
                    </a:cubicBezTo>
                    <a:lnTo>
                      <a:pt x="185547" y="169926"/>
                    </a:lnTo>
                    <a:cubicBezTo>
                      <a:pt x="185547" y="164401"/>
                      <a:pt x="193262" y="160020"/>
                      <a:pt x="202787" y="160020"/>
                    </a:cubicBezTo>
                    <a:cubicBezTo>
                      <a:pt x="212312" y="160020"/>
                      <a:pt x="220028" y="164497"/>
                      <a:pt x="220028" y="169926"/>
                    </a:cubicBezTo>
                    <a:lnTo>
                      <a:pt x="220028" y="210407"/>
                    </a:lnTo>
                    <a:cubicBezTo>
                      <a:pt x="220028" y="215836"/>
                      <a:pt x="212312" y="220313"/>
                      <a:pt x="202787" y="220313"/>
                    </a:cubicBezTo>
                    <a:close/>
                    <a:moveTo>
                      <a:pt x="255461" y="72485"/>
                    </a:moveTo>
                    <a:lnTo>
                      <a:pt x="305086" y="43815"/>
                    </a:lnTo>
                    <a:cubicBezTo>
                      <a:pt x="311848" y="39910"/>
                      <a:pt x="322707" y="39910"/>
                      <a:pt x="329375" y="43815"/>
                    </a:cubicBezTo>
                    <a:cubicBezTo>
                      <a:pt x="336137" y="47720"/>
                      <a:pt x="336137" y="54007"/>
                      <a:pt x="329375" y="57817"/>
                    </a:cubicBezTo>
                    <a:lnTo>
                      <a:pt x="279749" y="86487"/>
                    </a:lnTo>
                    <a:cubicBezTo>
                      <a:pt x="272987" y="90392"/>
                      <a:pt x="262128" y="90392"/>
                      <a:pt x="255365" y="86487"/>
                    </a:cubicBezTo>
                    <a:cubicBezTo>
                      <a:pt x="248698" y="82582"/>
                      <a:pt x="248698" y="76295"/>
                      <a:pt x="255365" y="72390"/>
                    </a:cubicBezTo>
                    <a:close/>
                    <a:moveTo>
                      <a:pt x="329375" y="190024"/>
                    </a:moveTo>
                    <a:cubicBezTo>
                      <a:pt x="322707" y="193929"/>
                      <a:pt x="311753" y="193929"/>
                      <a:pt x="305086" y="190024"/>
                    </a:cubicBezTo>
                    <a:lnTo>
                      <a:pt x="255461" y="161354"/>
                    </a:lnTo>
                    <a:cubicBezTo>
                      <a:pt x="248698" y="157448"/>
                      <a:pt x="248698" y="151162"/>
                      <a:pt x="255461" y="147257"/>
                    </a:cubicBezTo>
                    <a:cubicBezTo>
                      <a:pt x="262128" y="143351"/>
                      <a:pt x="273082" y="143351"/>
                      <a:pt x="279749" y="147257"/>
                    </a:cubicBezTo>
                    <a:lnTo>
                      <a:pt x="329375" y="175927"/>
                    </a:lnTo>
                    <a:cubicBezTo>
                      <a:pt x="336137" y="179832"/>
                      <a:pt x="336137" y="186118"/>
                      <a:pt x="329375" y="189929"/>
                    </a:cubicBezTo>
                    <a:close/>
                    <a:moveTo>
                      <a:pt x="364617" y="126873"/>
                    </a:moveTo>
                    <a:lnTo>
                      <a:pt x="294418" y="126873"/>
                    </a:lnTo>
                    <a:cubicBezTo>
                      <a:pt x="284893" y="126873"/>
                      <a:pt x="277178" y="122396"/>
                      <a:pt x="277178" y="116967"/>
                    </a:cubicBezTo>
                    <a:cubicBezTo>
                      <a:pt x="277178" y="111538"/>
                      <a:pt x="284893" y="107061"/>
                      <a:pt x="294418" y="107061"/>
                    </a:cubicBezTo>
                    <a:lnTo>
                      <a:pt x="364617" y="107061"/>
                    </a:lnTo>
                    <a:cubicBezTo>
                      <a:pt x="374142" y="107061"/>
                      <a:pt x="381857" y="111538"/>
                      <a:pt x="381857" y="116967"/>
                    </a:cubicBezTo>
                    <a:cubicBezTo>
                      <a:pt x="381857" y="122396"/>
                      <a:pt x="374142" y="126873"/>
                      <a:pt x="364617" y="1268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5"/>
              <p:cNvSpPr/>
              <p:nvPr/>
            </p:nvSpPr>
            <p:spPr>
              <a:xfrm>
                <a:off x="4045709" y="4892537"/>
                <a:ext cx="405598" cy="234219"/>
              </a:xfrm>
              <a:custGeom>
                <a:avLst/>
                <a:gdLst/>
                <a:ahLst/>
                <a:cxnLst/>
                <a:rect l="l" t="t" r="r" b="b"/>
                <a:pathLst>
                  <a:path w="405598" h="234219" extrusionOk="0">
                    <a:moveTo>
                      <a:pt x="346234" y="34290"/>
                    </a:moveTo>
                    <a:cubicBezTo>
                      <a:pt x="267081" y="-11430"/>
                      <a:pt x="138589" y="-11430"/>
                      <a:pt x="59436" y="34290"/>
                    </a:cubicBezTo>
                    <a:cubicBezTo>
                      <a:pt x="-19812" y="80010"/>
                      <a:pt x="-19812" y="154115"/>
                      <a:pt x="59436" y="199930"/>
                    </a:cubicBezTo>
                    <a:cubicBezTo>
                      <a:pt x="138589" y="245650"/>
                      <a:pt x="267081" y="245650"/>
                      <a:pt x="346234" y="199930"/>
                    </a:cubicBezTo>
                    <a:cubicBezTo>
                      <a:pt x="425386" y="154210"/>
                      <a:pt x="425386" y="80105"/>
                      <a:pt x="346234" y="34290"/>
                    </a:cubicBezTo>
                    <a:close/>
                    <a:moveTo>
                      <a:pt x="76200" y="58007"/>
                    </a:moveTo>
                    <a:cubicBezTo>
                      <a:pt x="69533" y="54102"/>
                      <a:pt x="69533" y="47816"/>
                      <a:pt x="76200" y="44006"/>
                    </a:cubicBezTo>
                    <a:cubicBezTo>
                      <a:pt x="82963" y="40100"/>
                      <a:pt x="93821" y="40100"/>
                      <a:pt x="100584" y="44006"/>
                    </a:cubicBezTo>
                    <a:lnTo>
                      <a:pt x="150209" y="72676"/>
                    </a:lnTo>
                    <a:cubicBezTo>
                      <a:pt x="156877" y="76581"/>
                      <a:pt x="156877" y="82867"/>
                      <a:pt x="150209" y="86773"/>
                    </a:cubicBezTo>
                    <a:cubicBezTo>
                      <a:pt x="143446" y="90678"/>
                      <a:pt x="132588" y="90678"/>
                      <a:pt x="125825" y="86773"/>
                    </a:cubicBezTo>
                    <a:lnTo>
                      <a:pt x="76200" y="58102"/>
                    </a:lnTo>
                    <a:close/>
                    <a:moveTo>
                      <a:pt x="111157" y="126968"/>
                    </a:moveTo>
                    <a:lnTo>
                      <a:pt x="41053" y="126968"/>
                    </a:lnTo>
                    <a:cubicBezTo>
                      <a:pt x="31528" y="126968"/>
                      <a:pt x="23812" y="122492"/>
                      <a:pt x="23812" y="117062"/>
                    </a:cubicBezTo>
                    <a:cubicBezTo>
                      <a:pt x="23812" y="111633"/>
                      <a:pt x="31528" y="107156"/>
                      <a:pt x="41053" y="107156"/>
                    </a:cubicBezTo>
                    <a:lnTo>
                      <a:pt x="111157" y="107156"/>
                    </a:lnTo>
                    <a:cubicBezTo>
                      <a:pt x="120682" y="107156"/>
                      <a:pt x="128397" y="111633"/>
                      <a:pt x="128397" y="117062"/>
                    </a:cubicBezTo>
                    <a:cubicBezTo>
                      <a:pt x="128397" y="122492"/>
                      <a:pt x="120682" y="126968"/>
                      <a:pt x="111157" y="126968"/>
                    </a:cubicBezTo>
                    <a:close/>
                    <a:moveTo>
                      <a:pt x="202883" y="74009"/>
                    </a:moveTo>
                    <a:cubicBezTo>
                      <a:pt x="193358" y="74009"/>
                      <a:pt x="185642" y="69533"/>
                      <a:pt x="185642" y="64103"/>
                    </a:cubicBezTo>
                    <a:lnTo>
                      <a:pt x="185642" y="23622"/>
                    </a:lnTo>
                    <a:cubicBezTo>
                      <a:pt x="185642" y="18098"/>
                      <a:pt x="193358" y="13716"/>
                      <a:pt x="202883" y="13716"/>
                    </a:cubicBezTo>
                    <a:cubicBezTo>
                      <a:pt x="212408" y="13716"/>
                      <a:pt x="220123" y="18193"/>
                      <a:pt x="220027" y="23622"/>
                    </a:cubicBezTo>
                    <a:lnTo>
                      <a:pt x="220027" y="64103"/>
                    </a:lnTo>
                    <a:cubicBezTo>
                      <a:pt x="220027" y="69628"/>
                      <a:pt x="212312" y="74009"/>
                      <a:pt x="202883" y="74009"/>
                    </a:cubicBezTo>
                    <a:close/>
                    <a:moveTo>
                      <a:pt x="100584" y="190119"/>
                    </a:moveTo>
                    <a:cubicBezTo>
                      <a:pt x="93917" y="194024"/>
                      <a:pt x="82963" y="194024"/>
                      <a:pt x="76200" y="190119"/>
                    </a:cubicBezTo>
                    <a:cubicBezTo>
                      <a:pt x="69533" y="186214"/>
                      <a:pt x="69533" y="179927"/>
                      <a:pt x="76200" y="176117"/>
                    </a:cubicBezTo>
                    <a:lnTo>
                      <a:pt x="125825" y="147447"/>
                    </a:lnTo>
                    <a:cubicBezTo>
                      <a:pt x="132588" y="143542"/>
                      <a:pt x="143446" y="143542"/>
                      <a:pt x="150209" y="147447"/>
                    </a:cubicBezTo>
                    <a:cubicBezTo>
                      <a:pt x="156972" y="151352"/>
                      <a:pt x="156877" y="157639"/>
                      <a:pt x="150209" y="161449"/>
                    </a:cubicBezTo>
                    <a:lnTo>
                      <a:pt x="100584" y="190119"/>
                    </a:lnTo>
                    <a:close/>
                    <a:moveTo>
                      <a:pt x="279844" y="86677"/>
                    </a:moveTo>
                    <a:cubicBezTo>
                      <a:pt x="273082" y="90583"/>
                      <a:pt x="262223" y="90583"/>
                      <a:pt x="255461" y="86677"/>
                    </a:cubicBezTo>
                    <a:cubicBezTo>
                      <a:pt x="248793" y="82772"/>
                      <a:pt x="248793" y="76486"/>
                      <a:pt x="255461" y="72581"/>
                    </a:cubicBezTo>
                    <a:lnTo>
                      <a:pt x="305086" y="43910"/>
                    </a:lnTo>
                    <a:cubicBezTo>
                      <a:pt x="311848" y="40005"/>
                      <a:pt x="322707" y="40005"/>
                      <a:pt x="329375" y="43910"/>
                    </a:cubicBezTo>
                    <a:cubicBezTo>
                      <a:pt x="336137" y="47816"/>
                      <a:pt x="336137" y="54102"/>
                      <a:pt x="329375" y="57912"/>
                    </a:cubicBezTo>
                    <a:lnTo>
                      <a:pt x="279749" y="86582"/>
                    </a:lnTo>
                    <a:close/>
                    <a:moveTo>
                      <a:pt x="294513" y="107156"/>
                    </a:moveTo>
                    <a:lnTo>
                      <a:pt x="364712" y="107156"/>
                    </a:lnTo>
                    <a:cubicBezTo>
                      <a:pt x="374237" y="107156"/>
                      <a:pt x="381953" y="111633"/>
                      <a:pt x="381953" y="117062"/>
                    </a:cubicBezTo>
                    <a:cubicBezTo>
                      <a:pt x="381953" y="122492"/>
                      <a:pt x="374237" y="126968"/>
                      <a:pt x="364712" y="126968"/>
                    </a:cubicBezTo>
                    <a:lnTo>
                      <a:pt x="294513" y="126968"/>
                    </a:lnTo>
                    <a:cubicBezTo>
                      <a:pt x="284988" y="126968"/>
                      <a:pt x="277273" y="122492"/>
                      <a:pt x="277273" y="117062"/>
                    </a:cubicBezTo>
                    <a:cubicBezTo>
                      <a:pt x="277273" y="111633"/>
                      <a:pt x="284988" y="107156"/>
                      <a:pt x="294513" y="107156"/>
                    </a:cubicBezTo>
                    <a:close/>
                    <a:moveTo>
                      <a:pt x="202883" y="220504"/>
                    </a:moveTo>
                    <a:cubicBezTo>
                      <a:pt x="193358" y="220504"/>
                      <a:pt x="185642" y="216027"/>
                      <a:pt x="185642" y="210598"/>
                    </a:cubicBezTo>
                    <a:lnTo>
                      <a:pt x="185642" y="170117"/>
                    </a:lnTo>
                    <a:cubicBezTo>
                      <a:pt x="185642" y="164592"/>
                      <a:pt x="193358" y="160210"/>
                      <a:pt x="202883" y="160210"/>
                    </a:cubicBezTo>
                    <a:cubicBezTo>
                      <a:pt x="212408" y="160210"/>
                      <a:pt x="220123" y="164687"/>
                      <a:pt x="220123" y="170117"/>
                    </a:cubicBezTo>
                    <a:lnTo>
                      <a:pt x="220123" y="210598"/>
                    </a:lnTo>
                    <a:cubicBezTo>
                      <a:pt x="220123" y="216122"/>
                      <a:pt x="212408" y="220504"/>
                      <a:pt x="202883" y="220504"/>
                    </a:cubicBezTo>
                    <a:close/>
                    <a:moveTo>
                      <a:pt x="305181" y="190214"/>
                    </a:moveTo>
                    <a:lnTo>
                      <a:pt x="255556" y="161544"/>
                    </a:lnTo>
                    <a:cubicBezTo>
                      <a:pt x="248793" y="157639"/>
                      <a:pt x="248793" y="151352"/>
                      <a:pt x="255556" y="147542"/>
                    </a:cubicBezTo>
                    <a:cubicBezTo>
                      <a:pt x="262223" y="143637"/>
                      <a:pt x="273177" y="143637"/>
                      <a:pt x="279844" y="147542"/>
                    </a:cubicBezTo>
                    <a:lnTo>
                      <a:pt x="329470" y="176212"/>
                    </a:lnTo>
                    <a:cubicBezTo>
                      <a:pt x="336233" y="180118"/>
                      <a:pt x="336233" y="186404"/>
                      <a:pt x="329470" y="190214"/>
                    </a:cubicBezTo>
                    <a:cubicBezTo>
                      <a:pt x="322802" y="194119"/>
                      <a:pt x="311848" y="194119"/>
                      <a:pt x="305181" y="1902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5"/>
              <p:cNvSpPr/>
              <p:nvPr/>
            </p:nvSpPr>
            <p:spPr>
              <a:xfrm>
                <a:off x="4191364" y="4976547"/>
                <a:ext cx="114454" cy="46386"/>
              </a:xfrm>
              <a:custGeom>
                <a:avLst/>
                <a:gdLst/>
                <a:ahLst/>
                <a:cxnLst/>
                <a:rect l="l" t="t" r="r" b="b"/>
                <a:pathLst>
                  <a:path w="114454" h="46386" extrusionOk="0">
                    <a:moveTo>
                      <a:pt x="109615" y="46387"/>
                    </a:moveTo>
                    <a:cubicBezTo>
                      <a:pt x="106852" y="42767"/>
                      <a:pt x="102852" y="39338"/>
                      <a:pt x="97709" y="36290"/>
                    </a:cubicBezTo>
                    <a:cubicBezTo>
                      <a:pt x="75325" y="23336"/>
                      <a:pt x="39130" y="23336"/>
                      <a:pt x="16746" y="36290"/>
                    </a:cubicBezTo>
                    <a:cubicBezTo>
                      <a:pt x="11602" y="39243"/>
                      <a:pt x="7602" y="42672"/>
                      <a:pt x="4840" y="46387"/>
                    </a:cubicBezTo>
                    <a:cubicBezTo>
                      <a:pt x="-4400" y="34290"/>
                      <a:pt x="-399" y="19621"/>
                      <a:pt x="16746" y="9716"/>
                    </a:cubicBezTo>
                    <a:cubicBezTo>
                      <a:pt x="39130" y="-3239"/>
                      <a:pt x="75325" y="-3239"/>
                      <a:pt x="97709" y="9716"/>
                    </a:cubicBezTo>
                    <a:cubicBezTo>
                      <a:pt x="114853" y="19621"/>
                      <a:pt x="118854" y="34290"/>
                      <a:pt x="109615" y="46387"/>
                    </a:cubicBezTo>
                    <a:close/>
                  </a:path>
                </a:pathLst>
              </a:custGeom>
              <a:solidFill>
                <a:srgbClr val="5353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5"/>
              <p:cNvSpPr/>
              <p:nvPr/>
            </p:nvSpPr>
            <p:spPr>
              <a:xfrm>
                <a:off x="4196204" y="5003122"/>
                <a:ext cx="104775" cy="39528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39528" extrusionOk="0">
                    <a:moveTo>
                      <a:pt x="104775" y="19812"/>
                    </a:moveTo>
                    <a:cubicBezTo>
                      <a:pt x="102013" y="23431"/>
                      <a:pt x="98012" y="26861"/>
                      <a:pt x="92869" y="29813"/>
                    </a:cubicBezTo>
                    <a:cubicBezTo>
                      <a:pt x="70485" y="42767"/>
                      <a:pt x="34290" y="42767"/>
                      <a:pt x="11906" y="29813"/>
                    </a:cubicBezTo>
                    <a:cubicBezTo>
                      <a:pt x="6763" y="26861"/>
                      <a:pt x="2762" y="23431"/>
                      <a:pt x="0" y="19812"/>
                    </a:cubicBezTo>
                    <a:cubicBezTo>
                      <a:pt x="2762" y="16192"/>
                      <a:pt x="6763" y="12763"/>
                      <a:pt x="11906" y="9715"/>
                    </a:cubicBezTo>
                    <a:cubicBezTo>
                      <a:pt x="34290" y="-3238"/>
                      <a:pt x="70485" y="-3238"/>
                      <a:pt x="92869" y="9715"/>
                    </a:cubicBezTo>
                    <a:cubicBezTo>
                      <a:pt x="98012" y="12668"/>
                      <a:pt x="102013" y="16097"/>
                      <a:pt x="104775" y="19812"/>
                    </a:cubicBezTo>
                    <a:close/>
                  </a:path>
                </a:pathLst>
              </a:custGeom>
              <a:solidFill>
                <a:srgbClr val="3030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7" name="Google Shape;1907;p35"/>
            <p:cNvGrpSpPr/>
            <p:nvPr/>
          </p:nvGrpSpPr>
          <p:grpSpPr>
            <a:xfrm>
              <a:off x="4069212" y="4805192"/>
              <a:ext cx="358735" cy="305895"/>
              <a:chOff x="4069212" y="4805192"/>
              <a:chExt cx="358735" cy="305895"/>
            </a:xfrm>
          </p:grpSpPr>
          <p:sp>
            <p:nvSpPr>
              <p:cNvPr id="1908" name="Google Shape;1908;p35"/>
              <p:cNvSpPr/>
              <p:nvPr/>
            </p:nvSpPr>
            <p:spPr>
              <a:xfrm>
                <a:off x="4069235" y="4908824"/>
                <a:ext cx="358711" cy="202263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202263" extrusionOk="0">
                    <a:moveTo>
                      <a:pt x="358712" y="0"/>
                    </a:moveTo>
                    <a:lnTo>
                      <a:pt x="358712" y="98393"/>
                    </a:lnTo>
                    <a:cubicBezTo>
                      <a:pt x="358712" y="125063"/>
                      <a:pt x="341090" y="151733"/>
                      <a:pt x="306038" y="171831"/>
                    </a:cubicBezTo>
                    <a:cubicBezTo>
                      <a:pt x="236125" y="212407"/>
                      <a:pt x="122492" y="212407"/>
                      <a:pt x="52388" y="171831"/>
                    </a:cubicBezTo>
                    <a:cubicBezTo>
                      <a:pt x="17336" y="151733"/>
                      <a:pt x="0" y="125063"/>
                      <a:pt x="0" y="98393"/>
                    </a:cubicBezTo>
                    <a:lnTo>
                      <a:pt x="0" y="0"/>
                    </a:lnTo>
                    <a:lnTo>
                      <a:pt x="358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35"/>
              <p:cNvSpPr/>
              <p:nvPr/>
            </p:nvSpPr>
            <p:spPr>
              <a:xfrm>
                <a:off x="4069235" y="4921492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2" y="0"/>
                    </a:moveTo>
                    <a:cubicBezTo>
                      <a:pt x="358712" y="26479"/>
                      <a:pt x="341090" y="52864"/>
                      <a:pt x="306134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527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6" y="60103"/>
                      <a:pt x="52388" y="80201"/>
                    </a:cubicBezTo>
                    <a:cubicBezTo>
                      <a:pt x="122492" y="120777"/>
                      <a:pt x="236125" y="120777"/>
                      <a:pt x="306038" y="80201"/>
                    </a:cubicBezTo>
                    <a:cubicBezTo>
                      <a:pt x="341090" y="60103"/>
                      <a:pt x="358712" y="33433"/>
                      <a:pt x="358712" y="6763"/>
                    </a:cubicBezTo>
                    <a:lnTo>
                      <a:pt x="358712" y="95"/>
                    </a:lnTo>
                    <a:lnTo>
                      <a:pt x="358712" y="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5"/>
              <p:cNvSpPr/>
              <p:nvPr/>
            </p:nvSpPr>
            <p:spPr>
              <a:xfrm>
                <a:off x="4069235" y="4938733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2" y="0"/>
                    </a:moveTo>
                    <a:cubicBezTo>
                      <a:pt x="358712" y="26479"/>
                      <a:pt x="341090" y="52864"/>
                      <a:pt x="306134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527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6" y="60103"/>
                      <a:pt x="52388" y="80201"/>
                    </a:cubicBezTo>
                    <a:cubicBezTo>
                      <a:pt x="122492" y="120777"/>
                      <a:pt x="236125" y="120777"/>
                      <a:pt x="306038" y="80201"/>
                    </a:cubicBezTo>
                    <a:cubicBezTo>
                      <a:pt x="341090" y="60103"/>
                      <a:pt x="358712" y="33433"/>
                      <a:pt x="358712" y="6763"/>
                    </a:cubicBezTo>
                    <a:lnTo>
                      <a:pt x="358712" y="0"/>
                    </a:lnTo>
                    <a:lnTo>
                      <a:pt x="358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5"/>
              <p:cNvSpPr/>
              <p:nvPr/>
            </p:nvSpPr>
            <p:spPr>
              <a:xfrm>
                <a:off x="4069235" y="4955878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2" y="0"/>
                    </a:moveTo>
                    <a:cubicBezTo>
                      <a:pt x="358712" y="26479"/>
                      <a:pt x="341090" y="52864"/>
                      <a:pt x="306134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527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6" y="60103"/>
                      <a:pt x="52388" y="80200"/>
                    </a:cubicBezTo>
                    <a:cubicBezTo>
                      <a:pt x="122492" y="120777"/>
                      <a:pt x="236125" y="120777"/>
                      <a:pt x="306038" y="80200"/>
                    </a:cubicBezTo>
                    <a:cubicBezTo>
                      <a:pt x="341090" y="60103"/>
                      <a:pt x="358712" y="33433"/>
                      <a:pt x="358712" y="6763"/>
                    </a:cubicBezTo>
                    <a:lnTo>
                      <a:pt x="358712" y="95"/>
                    </a:lnTo>
                    <a:lnTo>
                      <a:pt x="358712" y="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5"/>
              <p:cNvSpPr/>
              <p:nvPr/>
            </p:nvSpPr>
            <p:spPr>
              <a:xfrm>
                <a:off x="4069235" y="4973118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2" y="0"/>
                    </a:moveTo>
                    <a:cubicBezTo>
                      <a:pt x="358712" y="26479"/>
                      <a:pt x="341090" y="52864"/>
                      <a:pt x="306134" y="73057"/>
                    </a:cubicBezTo>
                    <a:cubicBezTo>
                      <a:pt x="236220" y="113824"/>
                      <a:pt x="122587" y="113824"/>
                      <a:pt x="52483" y="73057"/>
                    </a:cubicBezTo>
                    <a:cubicBezTo>
                      <a:pt x="18288" y="53340"/>
                      <a:pt x="762" y="27622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6" y="60103"/>
                      <a:pt x="52388" y="80200"/>
                    </a:cubicBezTo>
                    <a:cubicBezTo>
                      <a:pt x="122492" y="120777"/>
                      <a:pt x="236125" y="120777"/>
                      <a:pt x="306038" y="80200"/>
                    </a:cubicBezTo>
                    <a:cubicBezTo>
                      <a:pt x="341090" y="60103"/>
                      <a:pt x="358712" y="33433"/>
                      <a:pt x="358712" y="6763"/>
                    </a:cubicBezTo>
                    <a:lnTo>
                      <a:pt x="358712" y="0"/>
                    </a:lnTo>
                    <a:lnTo>
                      <a:pt x="3587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5"/>
              <p:cNvSpPr/>
              <p:nvPr/>
            </p:nvSpPr>
            <p:spPr>
              <a:xfrm>
                <a:off x="4069235" y="4990263"/>
                <a:ext cx="358711" cy="110632"/>
              </a:xfrm>
              <a:custGeom>
                <a:avLst/>
                <a:gdLst/>
                <a:ahLst/>
                <a:cxnLst/>
                <a:rect l="l" t="t" r="r" b="b"/>
                <a:pathLst>
                  <a:path w="358711" h="110632" extrusionOk="0">
                    <a:moveTo>
                      <a:pt x="358712" y="0"/>
                    </a:moveTo>
                    <a:cubicBezTo>
                      <a:pt x="358712" y="26479"/>
                      <a:pt x="341090" y="52864"/>
                      <a:pt x="306134" y="73057"/>
                    </a:cubicBezTo>
                    <a:cubicBezTo>
                      <a:pt x="236220" y="113729"/>
                      <a:pt x="122587" y="113729"/>
                      <a:pt x="52483" y="73057"/>
                    </a:cubicBezTo>
                    <a:cubicBezTo>
                      <a:pt x="18288" y="53340"/>
                      <a:pt x="762" y="27622"/>
                      <a:pt x="0" y="1714"/>
                    </a:cubicBezTo>
                    <a:lnTo>
                      <a:pt x="0" y="6763"/>
                    </a:lnTo>
                    <a:cubicBezTo>
                      <a:pt x="0" y="33433"/>
                      <a:pt x="17336" y="60103"/>
                      <a:pt x="52388" y="80201"/>
                    </a:cubicBezTo>
                    <a:cubicBezTo>
                      <a:pt x="122492" y="120777"/>
                      <a:pt x="236125" y="120777"/>
                      <a:pt x="306038" y="80201"/>
                    </a:cubicBezTo>
                    <a:cubicBezTo>
                      <a:pt x="341090" y="60103"/>
                      <a:pt x="358712" y="33433"/>
                      <a:pt x="358712" y="6763"/>
                    </a:cubicBezTo>
                    <a:lnTo>
                      <a:pt x="358712" y="95"/>
                    </a:lnTo>
                    <a:lnTo>
                      <a:pt x="358712" y="9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5"/>
              <p:cNvSpPr/>
              <p:nvPr/>
            </p:nvSpPr>
            <p:spPr>
              <a:xfrm>
                <a:off x="4069212" y="4805192"/>
                <a:ext cx="358735" cy="207192"/>
              </a:xfrm>
              <a:custGeom>
                <a:avLst/>
                <a:gdLst/>
                <a:ahLst/>
                <a:cxnLst/>
                <a:rect l="l" t="t" r="r" b="b"/>
                <a:pathLst>
                  <a:path w="358735" h="207192" extrusionOk="0">
                    <a:moveTo>
                      <a:pt x="52507" y="176689"/>
                    </a:moveTo>
                    <a:cubicBezTo>
                      <a:pt x="122610" y="217361"/>
                      <a:pt x="236244" y="217361"/>
                      <a:pt x="306157" y="176689"/>
                    </a:cubicBezTo>
                    <a:cubicBezTo>
                      <a:pt x="376261" y="136303"/>
                      <a:pt x="376261" y="70675"/>
                      <a:pt x="306157" y="30289"/>
                    </a:cubicBezTo>
                    <a:cubicBezTo>
                      <a:pt x="236244" y="-10096"/>
                      <a:pt x="122610" y="-10096"/>
                      <a:pt x="52507" y="30289"/>
                    </a:cubicBezTo>
                    <a:cubicBezTo>
                      <a:pt x="-17502" y="70675"/>
                      <a:pt x="-17502" y="136303"/>
                      <a:pt x="52507" y="176689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5"/>
              <p:cNvSpPr/>
              <p:nvPr/>
            </p:nvSpPr>
            <p:spPr>
              <a:xfrm>
                <a:off x="4083356" y="4813360"/>
                <a:ext cx="330445" cy="190857"/>
              </a:xfrm>
              <a:custGeom>
                <a:avLst/>
                <a:gdLst/>
                <a:ahLst/>
                <a:cxnLst/>
                <a:rect l="l" t="t" r="r" b="b"/>
                <a:pathLst>
                  <a:path w="330445" h="190857" extrusionOk="0">
                    <a:moveTo>
                      <a:pt x="48363" y="162711"/>
                    </a:moveTo>
                    <a:cubicBezTo>
                      <a:pt x="112943" y="200239"/>
                      <a:pt x="217623" y="200239"/>
                      <a:pt x="282011" y="162711"/>
                    </a:cubicBezTo>
                    <a:cubicBezTo>
                      <a:pt x="346591" y="125563"/>
                      <a:pt x="346591" y="65080"/>
                      <a:pt x="282011" y="27932"/>
                    </a:cubicBezTo>
                    <a:cubicBezTo>
                      <a:pt x="217623" y="-9311"/>
                      <a:pt x="112943" y="-9311"/>
                      <a:pt x="48363" y="27932"/>
                    </a:cubicBezTo>
                    <a:cubicBezTo>
                      <a:pt x="-16121" y="65080"/>
                      <a:pt x="-16121" y="125563"/>
                      <a:pt x="48363" y="162711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5"/>
              <p:cNvSpPr/>
              <p:nvPr/>
            </p:nvSpPr>
            <p:spPr>
              <a:xfrm>
                <a:off x="4094024" y="4819504"/>
                <a:ext cx="309014" cy="178474"/>
              </a:xfrm>
              <a:custGeom>
                <a:avLst/>
                <a:gdLst/>
                <a:ahLst/>
                <a:cxnLst/>
                <a:rect l="l" t="t" r="r" b="b"/>
                <a:pathLst>
                  <a:path w="309014" h="178474" extrusionOk="0">
                    <a:moveTo>
                      <a:pt x="45220" y="152186"/>
                    </a:moveTo>
                    <a:cubicBezTo>
                      <a:pt x="105609" y="187238"/>
                      <a:pt x="203526" y="187238"/>
                      <a:pt x="263724" y="152186"/>
                    </a:cubicBezTo>
                    <a:cubicBezTo>
                      <a:pt x="324112" y="117419"/>
                      <a:pt x="324112" y="60841"/>
                      <a:pt x="263724" y="26075"/>
                    </a:cubicBezTo>
                    <a:cubicBezTo>
                      <a:pt x="203526" y="-8692"/>
                      <a:pt x="105609" y="-8692"/>
                      <a:pt x="45220" y="26075"/>
                    </a:cubicBezTo>
                    <a:cubicBezTo>
                      <a:pt x="-15073" y="60841"/>
                      <a:pt x="-15073" y="117419"/>
                      <a:pt x="45220" y="152186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5"/>
              <p:cNvSpPr/>
              <p:nvPr/>
            </p:nvSpPr>
            <p:spPr>
              <a:xfrm>
                <a:off x="4102621" y="4824933"/>
                <a:ext cx="291917" cy="168568"/>
              </a:xfrm>
              <a:custGeom>
                <a:avLst/>
                <a:gdLst/>
                <a:ahLst/>
                <a:cxnLst/>
                <a:rect l="l" t="t" r="r" b="b"/>
                <a:pathLst>
                  <a:path w="291917" h="168568" extrusionOk="0">
                    <a:moveTo>
                      <a:pt x="42719" y="143709"/>
                    </a:moveTo>
                    <a:cubicBezTo>
                      <a:pt x="99774" y="176855"/>
                      <a:pt x="192262" y="176855"/>
                      <a:pt x="249126" y="143709"/>
                    </a:cubicBezTo>
                    <a:cubicBezTo>
                      <a:pt x="306181" y="110847"/>
                      <a:pt x="306181" y="57507"/>
                      <a:pt x="249126" y="24646"/>
                    </a:cubicBezTo>
                    <a:cubicBezTo>
                      <a:pt x="192262" y="-8215"/>
                      <a:pt x="99774" y="-8215"/>
                      <a:pt x="42719" y="24646"/>
                    </a:cubicBezTo>
                    <a:cubicBezTo>
                      <a:pt x="-14240" y="57507"/>
                      <a:pt x="-14240" y="110847"/>
                      <a:pt x="42719" y="143709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5"/>
              <p:cNvSpPr/>
              <p:nvPr/>
            </p:nvSpPr>
            <p:spPr>
              <a:xfrm>
                <a:off x="4111550" y="4829672"/>
                <a:ext cx="273962" cy="158329"/>
              </a:xfrm>
              <a:custGeom>
                <a:avLst/>
                <a:gdLst/>
                <a:ahLst/>
                <a:cxnLst/>
                <a:rect l="l" t="t" r="r" b="b"/>
                <a:pathLst>
                  <a:path w="273962" h="158329" extrusionOk="0">
                    <a:moveTo>
                      <a:pt x="40076" y="134969"/>
                    </a:moveTo>
                    <a:cubicBezTo>
                      <a:pt x="93607" y="166116"/>
                      <a:pt x="180475" y="166116"/>
                      <a:pt x="233815" y="134969"/>
                    </a:cubicBezTo>
                    <a:cubicBezTo>
                      <a:pt x="287346" y="104108"/>
                      <a:pt x="287346" y="54007"/>
                      <a:pt x="233815" y="23146"/>
                    </a:cubicBezTo>
                    <a:cubicBezTo>
                      <a:pt x="180475" y="-7715"/>
                      <a:pt x="93607" y="-7715"/>
                      <a:pt x="40076" y="23146"/>
                    </a:cubicBezTo>
                    <a:cubicBezTo>
                      <a:pt x="-13359" y="54007"/>
                      <a:pt x="-13359" y="104108"/>
                      <a:pt x="40076" y="134969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5"/>
              <p:cNvSpPr/>
              <p:nvPr/>
            </p:nvSpPr>
            <p:spPr>
              <a:xfrm>
                <a:off x="4119194" y="4834386"/>
                <a:ext cx="258770" cy="149399"/>
              </a:xfrm>
              <a:custGeom>
                <a:avLst/>
                <a:gdLst/>
                <a:ahLst/>
                <a:cxnLst/>
                <a:rect l="l" t="t" r="r" b="b"/>
                <a:pathLst>
                  <a:path w="258770" h="149399" extrusionOk="0">
                    <a:moveTo>
                      <a:pt x="37862" y="127397"/>
                    </a:moveTo>
                    <a:cubicBezTo>
                      <a:pt x="88440" y="156734"/>
                      <a:pt x="170450" y="156734"/>
                      <a:pt x="220837" y="127397"/>
                    </a:cubicBezTo>
                    <a:cubicBezTo>
                      <a:pt x="271415" y="98251"/>
                      <a:pt x="271415" y="50911"/>
                      <a:pt x="220837" y="21860"/>
                    </a:cubicBezTo>
                    <a:cubicBezTo>
                      <a:pt x="170450" y="-7287"/>
                      <a:pt x="88440" y="-7287"/>
                      <a:pt x="37862" y="21860"/>
                    </a:cubicBezTo>
                    <a:cubicBezTo>
                      <a:pt x="-12621" y="51006"/>
                      <a:pt x="-12621" y="98346"/>
                      <a:pt x="37862" y="127397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5"/>
              <p:cNvSpPr/>
              <p:nvPr/>
            </p:nvSpPr>
            <p:spPr>
              <a:xfrm>
                <a:off x="4126743" y="4838434"/>
                <a:ext cx="243673" cy="140803"/>
              </a:xfrm>
              <a:custGeom>
                <a:avLst/>
                <a:gdLst/>
                <a:ahLst/>
                <a:cxnLst/>
                <a:rect l="l" t="t" r="r" b="b"/>
                <a:pathLst>
                  <a:path w="243673" h="140803" extrusionOk="0">
                    <a:moveTo>
                      <a:pt x="35647" y="120015"/>
                    </a:moveTo>
                    <a:cubicBezTo>
                      <a:pt x="83272" y="147733"/>
                      <a:pt x="160520" y="147733"/>
                      <a:pt x="207954" y="120015"/>
                    </a:cubicBezTo>
                    <a:cubicBezTo>
                      <a:pt x="255579" y="92583"/>
                      <a:pt x="255579" y="48006"/>
                      <a:pt x="207954" y="20574"/>
                    </a:cubicBezTo>
                    <a:cubicBezTo>
                      <a:pt x="160520" y="-6858"/>
                      <a:pt x="83272" y="-6858"/>
                      <a:pt x="35647" y="20574"/>
                    </a:cubicBezTo>
                    <a:cubicBezTo>
                      <a:pt x="-11882" y="48006"/>
                      <a:pt x="-11882" y="92583"/>
                      <a:pt x="35647" y="120015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5"/>
              <p:cNvSpPr/>
              <p:nvPr/>
            </p:nvSpPr>
            <p:spPr>
              <a:xfrm>
                <a:off x="4133505" y="4842626"/>
                <a:ext cx="230147" cy="132921"/>
              </a:xfrm>
              <a:custGeom>
                <a:avLst/>
                <a:gdLst/>
                <a:ahLst/>
                <a:cxnLst/>
                <a:rect l="l" t="t" r="r" b="b"/>
                <a:pathLst>
                  <a:path w="230147" h="132921" extrusionOk="0">
                    <a:moveTo>
                      <a:pt x="33647" y="113347"/>
                    </a:moveTo>
                    <a:cubicBezTo>
                      <a:pt x="78605" y="139446"/>
                      <a:pt x="151567" y="139446"/>
                      <a:pt x="196429" y="113347"/>
                    </a:cubicBezTo>
                    <a:cubicBezTo>
                      <a:pt x="241387" y="87439"/>
                      <a:pt x="241387" y="45339"/>
                      <a:pt x="196429" y="19431"/>
                    </a:cubicBezTo>
                    <a:cubicBezTo>
                      <a:pt x="151567" y="-6477"/>
                      <a:pt x="78700" y="-6477"/>
                      <a:pt x="33647" y="19431"/>
                    </a:cubicBezTo>
                    <a:cubicBezTo>
                      <a:pt x="-11216" y="45339"/>
                      <a:pt x="-11216" y="87439"/>
                      <a:pt x="33647" y="113347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5"/>
              <p:cNvSpPr/>
              <p:nvPr/>
            </p:nvSpPr>
            <p:spPr>
              <a:xfrm>
                <a:off x="4140459" y="4846507"/>
                <a:ext cx="216074" cy="124682"/>
              </a:xfrm>
              <a:custGeom>
                <a:avLst/>
                <a:gdLst/>
                <a:ahLst/>
                <a:cxnLst/>
                <a:rect l="l" t="t" r="r" b="b"/>
                <a:pathLst>
                  <a:path w="216074" h="124682" extrusionOk="0">
                    <a:moveTo>
                      <a:pt x="31647" y="106323"/>
                    </a:moveTo>
                    <a:cubicBezTo>
                      <a:pt x="73843" y="130802"/>
                      <a:pt x="142327" y="130802"/>
                      <a:pt x="184428" y="106323"/>
                    </a:cubicBezTo>
                    <a:cubicBezTo>
                      <a:pt x="226623" y="82034"/>
                      <a:pt x="226623" y="42505"/>
                      <a:pt x="184428" y="18217"/>
                    </a:cubicBezTo>
                    <a:cubicBezTo>
                      <a:pt x="142327" y="-6072"/>
                      <a:pt x="73843" y="-6072"/>
                      <a:pt x="31647" y="18217"/>
                    </a:cubicBezTo>
                    <a:cubicBezTo>
                      <a:pt x="-10549" y="42505"/>
                      <a:pt x="-10549" y="82034"/>
                      <a:pt x="31647" y="106323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5"/>
              <p:cNvSpPr/>
              <p:nvPr/>
            </p:nvSpPr>
            <p:spPr>
              <a:xfrm>
                <a:off x="4146531" y="4850174"/>
                <a:ext cx="204096" cy="117824"/>
              </a:xfrm>
              <a:custGeom>
                <a:avLst/>
                <a:gdLst/>
                <a:ahLst/>
                <a:cxnLst/>
                <a:rect l="l" t="t" r="r" b="b"/>
                <a:pathLst>
                  <a:path w="204096" h="117824" extrusionOk="0">
                    <a:moveTo>
                      <a:pt x="29861" y="100465"/>
                    </a:moveTo>
                    <a:cubicBezTo>
                      <a:pt x="69771" y="123611"/>
                      <a:pt x="134445" y="123611"/>
                      <a:pt x="174165" y="100465"/>
                    </a:cubicBezTo>
                    <a:cubicBezTo>
                      <a:pt x="214074" y="77510"/>
                      <a:pt x="214074" y="40172"/>
                      <a:pt x="174165" y="17216"/>
                    </a:cubicBezTo>
                    <a:cubicBezTo>
                      <a:pt x="134445" y="-5739"/>
                      <a:pt x="69771" y="-5739"/>
                      <a:pt x="29861" y="17216"/>
                    </a:cubicBezTo>
                    <a:cubicBezTo>
                      <a:pt x="-9954" y="40172"/>
                      <a:pt x="-9954" y="77510"/>
                      <a:pt x="29861" y="100465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5"/>
              <p:cNvSpPr/>
              <p:nvPr/>
            </p:nvSpPr>
            <p:spPr>
              <a:xfrm>
                <a:off x="4152008" y="4853103"/>
                <a:ext cx="193166" cy="111490"/>
              </a:xfrm>
              <a:custGeom>
                <a:avLst/>
                <a:gdLst/>
                <a:ahLst/>
                <a:cxnLst/>
                <a:rect l="l" t="t" r="r" b="b"/>
                <a:pathLst>
                  <a:path w="193166" h="111490" extrusionOk="0">
                    <a:moveTo>
                      <a:pt x="28289" y="95060"/>
                    </a:moveTo>
                    <a:cubicBezTo>
                      <a:pt x="66008" y="116967"/>
                      <a:pt x="127254" y="116967"/>
                      <a:pt x="164878" y="95060"/>
                    </a:cubicBezTo>
                    <a:cubicBezTo>
                      <a:pt x="202597" y="73342"/>
                      <a:pt x="202597" y="38005"/>
                      <a:pt x="164878" y="16288"/>
                    </a:cubicBezTo>
                    <a:cubicBezTo>
                      <a:pt x="127254" y="-5429"/>
                      <a:pt x="66103" y="-5429"/>
                      <a:pt x="28289" y="16288"/>
                    </a:cubicBezTo>
                    <a:cubicBezTo>
                      <a:pt x="-9430" y="38005"/>
                      <a:pt x="-9430" y="73342"/>
                      <a:pt x="28289" y="95060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5"/>
              <p:cNvSpPr/>
              <p:nvPr/>
            </p:nvSpPr>
            <p:spPr>
              <a:xfrm>
                <a:off x="4157294" y="4856341"/>
                <a:ext cx="182475" cy="105322"/>
              </a:xfrm>
              <a:custGeom>
                <a:avLst/>
                <a:gdLst/>
                <a:ahLst/>
                <a:cxnLst/>
                <a:rect l="l" t="t" r="r" b="b"/>
                <a:pathLst>
                  <a:path w="182475" h="105322" extrusionOk="0">
                    <a:moveTo>
                      <a:pt x="26718" y="89821"/>
                    </a:moveTo>
                    <a:cubicBezTo>
                      <a:pt x="62341" y="110490"/>
                      <a:pt x="120158" y="110490"/>
                      <a:pt x="155686" y="89821"/>
                    </a:cubicBezTo>
                    <a:cubicBezTo>
                      <a:pt x="191405" y="69342"/>
                      <a:pt x="191405" y="35909"/>
                      <a:pt x="155686" y="15431"/>
                    </a:cubicBezTo>
                    <a:cubicBezTo>
                      <a:pt x="120158" y="-5144"/>
                      <a:pt x="62341" y="-5144"/>
                      <a:pt x="26718" y="15431"/>
                    </a:cubicBezTo>
                    <a:cubicBezTo>
                      <a:pt x="-8906" y="35909"/>
                      <a:pt x="-8906" y="69342"/>
                      <a:pt x="26718" y="89821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35"/>
              <p:cNvSpPr/>
              <p:nvPr/>
            </p:nvSpPr>
            <p:spPr>
              <a:xfrm>
                <a:off x="4162676" y="4859175"/>
                <a:ext cx="171831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171831" h="99250" extrusionOk="0">
                    <a:moveTo>
                      <a:pt x="25146" y="84606"/>
                    </a:moveTo>
                    <a:cubicBezTo>
                      <a:pt x="58769" y="104132"/>
                      <a:pt x="113157" y="104132"/>
                      <a:pt x="146685" y="84606"/>
                    </a:cubicBezTo>
                    <a:cubicBezTo>
                      <a:pt x="180213" y="65270"/>
                      <a:pt x="180213" y="33838"/>
                      <a:pt x="146685" y="14502"/>
                    </a:cubicBezTo>
                    <a:cubicBezTo>
                      <a:pt x="113252" y="-4834"/>
                      <a:pt x="58769" y="-4834"/>
                      <a:pt x="25146" y="14502"/>
                    </a:cubicBezTo>
                    <a:cubicBezTo>
                      <a:pt x="-8382" y="33838"/>
                      <a:pt x="-8382" y="65270"/>
                      <a:pt x="25146" y="84606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35"/>
              <p:cNvSpPr/>
              <p:nvPr/>
            </p:nvSpPr>
            <p:spPr>
              <a:xfrm>
                <a:off x="4167438" y="4862152"/>
                <a:ext cx="162282" cy="93702"/>
              </a:xfrm>
              <a:custGeom>
                <a:avLst/>
                <a:gdLst/>
                <a:ahLst/>
                <a:cxnLst/>
                <a:rect l="l" t="t" r="r" b="b"/>
                <a:pathLst>
                  <a:path w="162282" h="93702" extrusionOk="0">
                    <a:moveTo>
                      <a:pt x="23717" y="79915"/>
                    </a:moveTo>
                    <a:cubicBezTo>
                      <a:pt x="55435" y="98298"/>
                      <a:pt x="106870" y="98298"/>
                      <a:pt x="138493" y="79915"/>
                    </a:cubicBezTo>
                    <a:cubicBezTo>
                      <a:pt x="170212" y="61627"/>
                      <a:pt x="170212" y="31909"/>
                      <a:pt x="138493" y="13716"/>
                    </a:cubicBezTo>
                    <a:cubicBezTo>
                      <a:pt x="106870" y="-4572"/>
                      <a:pt x="55435" y="-4572"/>
                      <a:pt x="23717" y="13716"/>
                    </a:cubicBezTo>
                    <a:cubicBezTo>
                      <a:pt x="-7906" y="32004"/>
                      <a:pt x="-7906" y="61627"/>
                      <a:pt x="23717" y="79915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35"/>
              <p:cNvSpPr/>
              <p:nvPr/>
            </p:nvSpPr>
            <p:spPr>
              <a:xfrm>
                <a:off x="4172391" y="4864819"/>
                <a:ext cx="152376" cy="87963"/>
              </a:xfrm>
              <a:custGeom>
                <a:avLst/>
                <a:gdLst/>
                <a:ahLst/>
                <a:cxnLst/>
                <a:rect l="l" t="t" r="r" b="b"/>
                <a:pathLst>
                  <a:path w="152376" h="87963" extrusionOk="0">
                    <a:moveTo>
                      <a:pt x="22288" y="74962"/>
                    </a:moveTo>
                    <a:cubicBezTo>
                      <a:pt x="52102" y="92297"/>
                      <a:pt x="100298" y="92297"/>
                      <a:pt x="130016" y="74962"/>
                    </a:cubicBezTo>
                    <a:cubicBezTo>
                      <a:pt x="159829" y="57817"/>
                      <a:pt x="159829" y="30004"/>
                      <a:pt x="130016" y="12859"/>
                    </a:cubicBezTo>
                    <a:cubicBezTo>
                      <a:pt x="100298" y="-4286"/>
                      <a:pt x="52102" y="-4286"/>
                      <a:pt x="22288" y="12859"/>
                    </a:cubicBezTo>
                    <a:cubicBezTo>
                      <a:pt x="-7429" y="30004"/>
                      <a:pt x="-7429" y="57817"/>
                      <a:pt x="22288" y="74962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35"/>
              <p:cNvSpPr/>
              <p:nvPr/>
            </p:nvSpPr>
            <p:spPr>
              <a:xfrm>
                <a:off x="4176654" y="4867438"/>
                <a:ext cx="143875" cy="83034"/>
              </a:xfrm>
              <a:custGeom>
                <a:avLst/>
                <a:gdLst/>
                <a:ahLst/>
                <a:cxnLst/>
                <a:rect l="l" t="t" r="r" b="b"/>
                <a:pathLst>
                  <a:path w="143875" h="83034" extrusionOk="0">
                    <a:moveTo>
                      <a:pt x="21074" y="70819"/>
                    </a:moveTo>
                    <a:cubicBezTo>
                      <a:pt x="49173" y="87106"/>
                      <a:pt x="94798" y="87106"/>
                      <a:pt x="122801" y="70819"/>
                    </a:cubicBezTo>
                    <a:cubicBezTo>
                      <a:pt x="150900" y="54626"/>
                      <a:pt x="150900" y="28337"/>
                      <a:pt x="122801" y="12144"/>
                    </a:cubicBezTo>
                    <a:cubicBezTo>
                      <a:pt x="94798" y="-4048"/>
                      <a:pt x="49173" y="-4048"/>
                      <a:pt x="21074" y="12144"/>
                    </a:cubicBezTo>
                    <a:cubicBezTo>
                      <a:pt x="-7025" y="28337"/>
                      <a:pt x="-7025" y="54626"/>
                      <a:pt x="21074" y="70819"/>
                    </a:cubicBezTo>
                    <a:close/>
                  </a:path>
                </a:pathLst>
              </a:custGeom>
              <a:solidFill>
                <a:srgbClr val="24D2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35"/>
              <p:cNvSpPr/>
              <p:nvPr/>
            </p:nvSpPr>
            <p:spPr>
              <a:xfrm>
                <a:off x="4183678" y="4871796"/>
                <a:ext cx="129635" cy="74866"/>
              </a:xfrm>
              <a:custGeom>
                <a:avLst/>
                <a:gdLst/>
                <a:ahLst/>
                <a:cxnLst/>
                <a:rect l="l" t="t" r="r" b="b"/>
                <a:pathLst>
                  <a:path w="129635" h="74866" extrusionOk="0">
                    <a:moveTo>
                      <a:pt x="19002" y="63794"/>
                    </a:moveTo>
                    <a:cubicBezTo>
                      <a:pt x="44339" y="78557"/>
                      <a:pt x="85392" y="78557"/>
                      <a:pt x="110633" y="63794"/>
                    </a:cubicBezTo>
                    <a:cubicBezTo>
                      <a:pt x="135969" y="49221"/>
                      <a:pt x="135969" y="25503"/>
                      <a:pt x="110633" y="10930"/>
                    </a:cubicBezTo>
                    <a:cubicBezTo>
                      <a:pt x="85392" y="-3643"/>
                      <a:pt x="44339" y="-3643"/>
                      <a:pt x="19002" y="10930"/>
                    </a:cubicBezTo>
                    <a:cubicBezTo>
                      <a:pt x="-6334" y="25503"/>
                      <a:pt x="-6334" y="49221"/>
                      <a:pt x="19002" y="63794"/>
                    </a:cubicBezTo>
                    <a:close/>
                  </a:path>
                </a:pathLst>
              </a:custGeom>
              <a:solidFill>
                <a:srgbClr val="0A807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35"/>
              <p:cNvSpPr/>
              <p:nvPr/>
            </p:nvSpPr>
            <p:spPr>
              <a:xfrm>
                <a:off x="4069212" y="4805192"/>
                <a:ext cx="358735" cy="207192"/>
              </a:xfrm>
              <a:custGeom>
                <a:avLst/>
                <a:gdLst/>
                <a:ahLst/>
                <a:cxnLst/>
                <a:rect l="l" t="t" r="r" b="b"/>
                <a:pathLst>
                  <a:path w="358735" h="207192" extrusionOk="0">
                    <a:moveTo>
                      <a:pt x="52507" y="176689"/>
                    </a:moveTo>
                    <a:cubicBezTo>
                      <a:pt x="122610" y="217361"/>
                      <a:pt x="236244" y="217361"/>
                      <a:pt x="306157" y="176689"/>
                    </a:cubicBezTo>
                    <a:cubicBezTo>
                      <a:pt x="376261" y="136303"/>
                      <a:pt x="376261" y="70675"/>
                      <a:pt x="306157" y="30289"/>
                    </a:cubicBezTo>
                    <a:cubicBezTo>
                      <a:pt x="236244" y="-10096"/>
                      <a:pt x="122610" y="-10096"/>
                      <a:pt x="52507" y="30289"/>
                    </a:cubicBezTo>
                    <a:cubicBezTo>
                      <a:pt x="-17502" y="70675"/>
                      <a:pt x="-17502" y="136303"/>
                      <a:pt x="52507" y="1766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2" name="Google Shape;1932;p35"/>
            <p:cNvGrpSpPr/>
            <p:nvPr/>
          </p:nvGrpSpPr>
          <p:grpSpPr>
            <a:xfrm>
              <a:off x="4045709" y="4779094"/>
              <a:ext cx="405669" cy="247363"/>
              <a:chOff x="4045709" y="4779094"/>
              <a:chExt cx="405669" cy="247363"/>
            </a:xfrm>
          </p:grpSpPr>
          <p:sp>
            <p:nvSpPr>
              <p:cNvPr id="1933" name="Google Shape;1933;p35"/>
              <p:cNvSpPr/>
              <p:nvPr/>
            </p:nvSpPr>
            <p:spPr>
              <a:xfrm>
                <a:off x="4045709" y="4792333"/>
                <a:ext cx="40566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405669" h="234124" extrusionOk="0">
                    <a:moveTo>
                      <a:pt x="404336" y="103823"/>
                    </a:moveTo>
                    <a:cubicBezTo>
                      <a:pt x="399288" y="78391"/>
                      <a:pt x="379952" y="53816"/>
                      <a:pt x="346234" y="34290"/>
                    </a:cubicBezTo>
                    <a:cubicBezTo>
                      <a:pt x="267081" y="-11430"/>
                      <a:pt x="138589" y="-11430"/>
                      <a:pt x="59436" y="34290"/>
                    </a:cubicBezTo>
                    <a:cubicBezTo>
                      <a:pt x="25527" y="53912"/>
                      <a:pt x="6096" y="78677"/>
                      <a:pt x="1238" y="104299"/>
                    </a:cubicBezTo>
                    <a:lnTo>
                      <a:pt x="0" y="103823"/>
                    </a:lnTo>
                    <a:lnTo>
                      <a:pt x="0" y="117824"/>
                    </a:lnTo>
                    <a:lnTo>
                      <a:pt x="0" y="117824"/>
                    </a:lnTo>
                    <a:cubicBezTo>
                      <a:pt x="381" y="147542"/>
                      <a:pt x="20098" y="177165"/>
                      <a:pt x="59436" y="199835"/>
                    </a:cubicBezTo>
                    <a:cubicBezTo>
                      <a:pt x="138589" y="245555"/>
                      <a:pt x="267081" y="245555"/>
                      <a:pt x="346234" y="199835"/>
                    </a:cubicBezTo>
                    <a:cubicBezTo>
                      <a:pt x="385858" y="176974"/>
                      <a:pt x="405670" y="147066"/>
                      <a:pt x="405670" y="117062"/>
                    </a:cubicBezTo>
                    <a:lnTo>
                      <a:pt x="405670" y="103727"/>
                    </a:lnTo>
                    <a:lnTo>
                      <a:pt x="404336" y="103727"/>
                    </a:lnTo>
                    <a:close/>
                    <a:moveTo>
                      <a:pt x="76200" y="44006"/>
                    </a:moveTo>
                    <a:cubicBezTo>
                      <a:pt x="82963" y="40100"/>
                      <a:pt x="93821" y="40100"/>
                      <a:pt x="100584" y="44006"/>
                    </a:cubicBezTo>
                    <a:lnTo>
                      <a:pt x="150209" y="72676"/>
                    </a:lnTo>
                    <a:cubicBezTo>
                      <a:pt x="156877" y="76581"/>
                      <a:pt x="156877" y="82868"/>
                      <a:pt x="150209" y="86773"/>
                    </a:cubicBezTo>
                    <a:cubicBezTo>
                      <a:pt x="143446" y="90678"/>
                      <a:pt x="132588" y="90678"/>
                      <a:pt x="125825" y="86773"/>
                    </a:cubicBezTo>
                    <a:lnTo>
                      <a:pt x="76200" y="58103"/>
                    </a:lnTo>
                    <a:cubicBezTo>
                      <a:pt x="69533" y="54197"/>
                      <a:pt x="69533" y="47911"/>
                      <a:pt x="76200" y="44101"/>
                    </a:cubicBezTo>
                    <a:close/>
                    <a:moveTo>
                      <a:pt x="40958" y="127064"/>
                    </a:moveTo>
                    <a:cubicBezTo>
                      <a:pt x="31433" y="127064"/>
                      <a:pt x="23717" y="122587"/>
                      <a:pt x="23717" y="117157"/>
                    </a:cubicBezTo>
                    <a:cubicBezTo>
                      <a:pt x="23717" y="111728"/>
                      <a:pt x="31433" y="107252"/>
                      <a:pt x="40958" y="107252"/>
                    </a:cubicBezTo>
                    <a:lnTo>
                      <a:pt x="111062" y="107252"/>
                    </a:lnTo>
                    <a:cubicBezTo>
                      <a:pt x="120587" y="107252"/>
                      <a:pt x="128302" y="111728"/>
                      <a:pt x="128302" y="117157"/>
                    </a:cubicBezTo>
                    <a:cubicBezTo>
                      <a:pt x="128302" y="122587"/>
                      <a:pt x="120587" y="127064"/>
                      <a:pt x="111062" y="127064"/>
                    </a:cubicBezTo>
                    <a:lnTo>
                      <a:pt x="40958" y="127064"/>
                    </a:lnTo>
                    <a:close/>
                    <a:moveTo>
                      <a:pt x="150114" y="161544"/>
                    </a:moveTo>
                    <a:lnTo>
                      <a:pt x="100489" y="190214"/>
                    </a:lnTo>
                    <a:cubicBezTo>
                      <a:pt x="93821" y="194120"/>
                      <a:pt x="82868" y="194120"/>
                      <a:pt x="76105" y="190214"/>
                    </a:cubicBezTo>
                    <a:cubicBezTo>
                      <a:pt x="69437" y="186309"/>
                      <a:pt x="69437" y="180023"/>
                      <a:pt x="76105" y="176213"/>
                    </a:cubicBezTo>
                    <a:lnTo>
                      <a:pt x="125730" y="147542"/>
                    </a:lnTo>
                    <a:cubicBezTo>
                      <a:pt x="132493" y="143637"/>
                      <a:pt x="143351" y="143637"/>
                      <a:pt x="150114" y="147542"/>
                    </a:cubicBezTo>
                    <a:cubicBezTo>
                      <a:pt x="156877" y="151448"/>
                      <a:pt x="156781" y="157734"/>
                      <a:pt x="150114" y="161544"/>
                    </a:cubicBezTo>
                    <a:close/>
                    <a:moveTo>
                      <a:pt x="185547" y="23622"/>
                    </a:moveTo>
                    <a:cubicBezTo>
                      <a:pt x="185547" y="18098"/>
                      <a:pt x="193262" y="13716"/>
                      <a:pt x="202787" y="13716"/>
                    </a:cubicBezTo>
                    <a:cubicBezTo>
                      <a:pt x="212312" y="13716"/>
                      <a:pt x="220028" y="18193"/>
                      <a:pt x="219932" y="23622"/>
                    </a:cubicBezTo>
                    <a:lnTo>
                      <a:pt x="219932" y="64103"/>
                    </a:lnTo>
                    <a:cubicBezTo>
                      <a:pt x="219932" y="69532"/>
                      <a:pt x="212217" y="74009"/>
                      <a:pt x="202787" y="74009"/>
                    </a:cubicBezTo>
                    <a:cubicBezTo>
                      <a:pt x="193358" y="74009"/>
                      <a:pt x="185547" y="69532"/>
                      <a:pt x="185547" y="64103"/>
                    </a:cubicBezTo>
                    <a:lnTo>
                      <a:pt x="185547" y="23622"/>
                    </a:lnTo>
                    <a:close/>
                    <a:moveTo>
                      <a:pt x="202787" y="220409"/>
                    </a:moveTo>
                    <a:cubicBezTo>
                      <a:pt x="193262" y="220409"/>
                      <a:pt x="185547" y="215932"/>
                      <a:pt x="185547" y="210503"/>
                    </a:cubicBezTo>
                    <a:lnTo>
                      <a:pt x="185547" y="170021"/>
                    </a:lnTo>
                    <a:cubicBezTo>
                      <a:pt x="185547" y="164497"/>
                      <a:pt x="193262" y="160115"/>
                      <a:pt x="202787" y="160115"/>
                    </a:cubicBezTo>
                    <a:cubicBezTo>
                      <a:pt x="212312" y="160115"/>
                      <a:pt x="220028" y="164592"/>
                      <a:pt x="220028" y="170021"/>
                    </a:cubicBezTo>
                    <a:lnTo>
                      <a:pt x="220028" y="210503"/>
                    </a:lnTo>
                    <a:cubicBezTo>
                      <a:pt x="220028" y="216027"/>
                      <a:pt x="212312" y="220409"/>
                      <a:pt x="202787" y="220409"/>
                    </a:cubicBezTo>
                    <a:close/>
                    <a:moveTo>
                      <a:pt x="255461" y="72581"/>
                    </a:moveTo>
                    <a:lnTo>
                      <a:pt x="305086" y="43910"/>
                    </a:lnTo>
                    <a:cubicBezTo>
                      <a:pt x="311848" y="40005"/>
                      <a:pt x="322707" y="40005"/>
                      <a:pt x="329375" y="43910"/>
                    </a:cubicBezTo>
                    <a:cubicBezTo>
                      <a:pt x="336137" y="47815"/>
                      <a:pt x="336137" y="54102"/>
                      <a:pt x="329375" y="57912"/>
                    </a:cubicBezTo>
                    <a:lnTo>
                      <a:pt x="279749" y="86582"/>
                    </a:lnTo>
                    <a:cubicBezTo>
                      <a:pt x="272987" y="90488"/>
                      <a:pt x="262128" y="90488"/>
                      <a:pt x="255365" y="86582"/>
                    </a:cubicBezTo>
                    <a:cubicBezTo>
                      <a:pt x="248698" y="82677"/>
                      <a:pt x="248698" y="76390"/>
                      <a:pt x="255365" y="72485"/>
                    </a:cubicBezTo>
                    <a:close/>
                    <a:moveTo>
                      <a:pt x="329375" y="190119"/>
                    </a:moveTo>
                    <a:cubicBezTo>
                      <a:pt x="322707" y="194024"/>
                      <a:pt x="311753" y="194024"/>
                      <a:pt x="305086" y="190119"/>
                    </a:cubicBezTo>
                    <a:lnTo>
                      <a:pt x="255461" y="161449"/>
                    </a:lnTo>
                    <a:cubicBezTo>
                      <a:pt x="248698" y="157544"/>
                      <a:pt x="248698" y="151257"/>
                      <a:pt x="255461" y="147447"/>
                    </a:cubicBezTo>
                    <a:cubicBezTo>
                      <a:pt x="262128" y="143542"/>
                      <a:pt x="273082" y="143542"/>
                      <a:pt x="279749" y="147447"/>
                    </a:cubicBezTo>
                    <a:lnTo>
                      <a:pt x="329375" y="176117"/>
                    </a:lnTo>
                    <a:cubicBezTo>
                      <a:pt x="336137" y="180023"/>
                      <a:pt x="336137" y="186309"/>
                      <a:pt x="329375" y="190119"/>
                    </a:cubicBezTo>
                    <a:close/>
                    <a:moveTo>
                      <a:pt x="364617" y="126968"/>
                    </a:moveTo>
                    <a:lnTo>
                      <a:pt x="294418" y="126968"/>
                    </a:lnTo>
                    <a:cubicBezTo>
                      <a:pt x="284893" y="126968"/>
                      <a:pt x="277178" y="122492"/>
                      <a:pt x="277178" y="117062"/>
                    </a:cubicBezTo>
                    <a:cubicBezTo>
                      <a:pt x="277178" y="111633"/>
                      <a:pt x="284893" y="107156"/>
                      <a:pt x="294418" y="107156"/>
                    </a:cubicBezTo>
                    <a:lnTo>
                      <a:pt x="364617" y="107156"/>
                    </a:lnTo>
                    <a:cubicBezTo>
                      <a:pt x="374142" y="107156"/>
                      <a:pt x="381857" y="111633"/>
                      <a:pt x="381857" y="117062"/>
                    </a:cubicBezTo>
                    <a:cubicBezTo>
                      <a:pt x="381857" y="122492"/>
                      <a:pt x="374142" y="126968"/>
                      <a:pt x="364617" y="1269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35"/>
              <p:cNvSpPr/>
              <p:nvPr/>
            </p:nvSpPr>
            <p:spPr>
              <a:xfrm>
                <a:off x="4045709" y="4779094"/>
                <a:ext cx="405598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405598" h="234124" extrusionOk="0">
                    <a:moveTo>
                      <a:pt x="346234" y="34290"/>
                    </a:moveTo>
                    <a:cubicBezTo>
                      <a:pt x="267081" y="-11430"/>
                      <a:pt x="138589" y="-11430"/>
                      <a:pt x="59436" y="34290"/>
                    </a:cubicBezTo>
                    <a:cubicBezTo>
                      <a:pt x="-19812" y="80010"/>
                      <a:pt x="-19812" y="154115"/>
                      <a:pt x="59436" y="199834"/>
                    </a:cubicBezTo>
                    <a:cubicBezTo>
                      <a:pt x="138589" y="245555"/>
                      <a:pt x="267081" y="245555"/>
                      <a:pt x="346234" y="199834"/>
                    </a:cubicBezTo>
                    <a:cubicBezTo>
                      <a:pt x="425386" y="154115"/>
                      <a:pt x="425386" y="80010"/>
                      <a:pt x="346234" y="34290"/>
                    </a:cubicBezTo>
                    <a:close/>
                    <a:moveTo>
                      <a:pt x="76200" y="58007"/>
                    </a:moveTo>
                    <a:cubicBezTo>
                      <a:pt x="69533" y="54102"/>
                      <a:pt x="69533" y="47816"/>
                      <a:pt x="76200" y="44006"/>
                    </a:cubicBezTo>
                    <a:cubicBezTo>
                      <a:pt x="82963" y="40100"/>
                      <a:pt x="93821" y="40100"/>
                      <a:pt x="100584" y="44006"/>
                    </a:cubicBezTo>
                    <a:lnTo>
                      <a:pt x="150209" y="72676"/>
                    </a:lnTo>
                    <a:cubicBezTo>
                      <a:pt x="156877" y="76581"/>
                      <a:pt x="156877" y="82867"/>
                      <a:pt x="150209" y="86677"/>
                    </a:cubicBezTo>
                    <a:cubicBezTo>
                      <a:pt x="143446" y="90583"/>
                      <a:pt x="132588" y="90583"/>
                      <a:pt x="125825" y="86677"/>
                    </a:cubicBezTo>
                    <a:lnTo>
                      <a:pt x="76200" y="58007"/>
                    </a:lnTo>
                    <a:close/>
                    <a:moveTo>
                      <a:pt x="111157" y="126968"/>
                    </a:moveTo>
                    <a:lnTo>
                      <a:pt x="41053" y="126968"/>
                    </a:lnTo>
                    <a:cubicBezTo>
                      <a:pt x="31528" y="126968"/>
                      <a:pt x="23812" y="122492"/>
                      <a:pt x="23812" y="117062"/>
                    </a:cubicBezTo>
                    <a:cubicBezTo>
                      <a:pt x="23812" y="111633"/>
                      <a:pt x="31528" y="107156"/>
                      <a:pt x="41053" y="107156"/>
                    </a:cubicBezTo>
                    <a:lnTo>
                      <a:pt x="111157" y="107156"/>
                    </a:lnTo>
                    <a:cubicBezTo>
                      <a:pt x="120682" y="107156"/>
                      <a:pt x="128397" y="111633"/>
                      <a:pt x="128397" y="117062"/>
                    </a:cubicBezTo>
                    <a:cubicBezTo>
                      <a:pt x="128397" y="122492"/>
                      <a:pt x="120682" y="126968"/>
                      <a:pt x="111157" y="126968"/>
                    </a:cubicBezTo>
                    <a:close/>
                    <a:moveTo>
                      <a:pt x="202883" y="74009"/>
                    </a:moveTo>
                    <a:cubicBezTo>
                      <a:pt x="193358" y="74009"/>
                      <a:pt x="185642" y="69533"/>
                      <a:pt x="185642" y="64103"/>
                    </a:cubicBezTo>
                    <a:lnTo>
                      <a:pt x="185642" y="23622"/>
                    </a:lnTo>
                    <a:cubicBezTo>
                      <a:pt x="185642" y="18098"/>
                      <a:pt x="193358" y="13716"/>
                      <a:pt x="202883" y="13716"/>
                    </a:cubicBezTo>
                    <a:cubicBezTo>
                      <a:pt x="212408" y="13716"/>
                      <a:pt x="220123" y="18193"/>
                      <a:pt x="220027" y="23622"/>
                    </a:cubicBezTo>
                    <a:lnTo>
                      <a:pt x="220027" y="64103"/>
                    </a:lnTo>
                    <a:cubicBezTo>
                      <a:pt x="220027" y="69628"/>
                      <a:pt x="212312" y="74009"/>
                      <a:pt x="202883" y="74009"/>
                    </a:cubicBezTo>
                    <a:close/>
                    <a:moveTo>
                      <a:pt x="100584" y="190119"/>
                    </a:moveTo>
                    <a:cubicBezTo>
                      <a:pt x="93917" y="194024"/>
                      <a:pt x="82963" y="194024"/>
                      <a:pt x="76200" y="190119"/>
                    </a:cubicBezTo>
                    <a:cubicBezTo>
                      <a:pt x="69533" y="186214"/>
                      <a:pt x="69533" y="179927"/>
                      <a:pt x="76200" y="176117"/>
                    </a:cubicBezTo>
                    <a:lnTo>
                      <a:pt x="125825" y="147447"/>
                    </a:lnTo>
                    <a:cubicBezTo>
                      <a:pt x="132588" y="143542"/>
                      <a:pt x="143446" y="143542"/>
                      <a:pt x="150209" y="147447"/>
                    </a:cubicBezTo>
                    <a:cubicBezTo>
                      <a:pt x="156972" y="151352"/>
                      <a:pt x="156877" y="157639"/>
                      <a:pt x="150209" y="161449"/>
                    </a:cubicBezTo>
                    <a:lnTo>
                      <a:pt x="100584" y="190119"/>
                    </a:lnTo>
                    <a:close/>
                    <a:moveTo>
                      <a:pt x="279844" y="86582"/>
                    </a:moveTo>
                    <a:cubicBezTo>
                      <a:pt x="273082" y="90488"/>
                      <a:pt x="262223" y="90488"/>
                      <a:pt x="255461" y="86582"/>
                    </a:cubicBezTo>
                    <a:cubicBezTo>
                      <a:pt x="248793" y="82677"/>
                      <a:pt x="248793" y="76391"/>
                      <a:pt x="255461" y="72581"/>
                    </a:cubicBezTo>
                    <a:lnTo>
                      <a:pt x="305086" y="43910"/>
                    </a:lnTo>
                    <a:cubicBezTo>
                      <a:pt x="311848" y="40005"/>
                      <a:pt x="322707" y="40005"/>
                      <a:pt x="329375" y="43910"/>
                    </a:cubicBezTo>
                    <a:cubicBezTo>
                      <a:pt x="336137" y="47816"/>
                      <a:pt x="336137" y="54102"/>
                      <a:pt x="329375" y="57912"/>
                    </a:cubicBezTo>
                    <a:lnTo>
                      <a:pt x="279749" y="86582"/>
                    </a:lnTo>
                    <a:close/>
                    <a:moveTo>
                      <a:pt x="294513" y="107061"/>
                    </a:moveTo>
                    <a:lnTo>
                      <a:pt x="364712" y="107061"/>
                    </a:lnTo>
                    <a:cubicBezTo>
                      <a:pt x="374237" y="107061"/>
                      <a:pt x="381953" y="111538"/>
                      <a:pt x="381953" y="116967"/>
                    </a:cubicBezTo>
                    <a:cubicBezTo>
                      <a:pt x="381953" y="122396"/>
                      <a:pt x="374237" y="126873"/>
                      <a:pt x="364712" y="126873"/>
                    </a:cubicBezTo>
                    <a:lnTo>
                      <a:pt x="294513" y="126873"/>
                    </a:lnTo>
                    <a:cubicBezTo>
                      <a:pt x="284988" y="126873"/>
                      <a:pt x="277273" y="122396"/>
                      <a:pt x="277273" y="116967"/>
                    </a:cubicBezTo>
                    <a:cubicBezTo>
                      <a:pt x="277273" y="111538"/>
                      <a:pt x="284988" y="107061"/>
                      <a:pt x="294513" y="107061"/>
                    </a:cubicBezTo>
                    <a:close/>
                    <a:moveTo>
                      <a:pt x="202883" y="220409"/>
                    </a:moveTo>
                    <a:cubicBezTo>
                      <a:pt x="193358" y="220409"/>
                      <a:pt x="185642" y="215932"/>
                      <a:pt x="185642" y="210502"/>
                    </a:cubicBezTo>
                    <a:lnTo>
                      <a:pt x="185642" y="170021"/>
                    </a:lnTo>
                    <a:cubicBezTo>
                      <a:pt x="185642" y="164497"/>
                      <a:pt x="193358" y="160115"/>
                      <a:pt x="202883" y="160115"/>
                    </a:cubicBezTo>
                    <a:cubicBezTo>
                      <a:pt x="212408" y="160115"/>
                      <a:pt x="220123" y="164592"/>
                      <a:pt x="220123" y="170021"/>
                    </a:cubicBezTo>
                    <a:lnTo>
                      <a:pt x="220123" y="210502"/>
                    </a:lnTo>
                    <a:cubicBezTo>
                      <a:pt x="220123" y="216027"/>
                      <a:pt x="212408" y="220409"/>
                      <a:pt x="202883" y="220409"/>
                    </a:cubicBezTo>
                    <a:close/>
                    <a:moveTo>
                      <a:pt x="305181" y="190119"/>
                    </a:moveTo>
                    <a:lnTo>
                      <a:pt x="255556" y="161449"/>
                    </a:lnTo>
                    <a:cubicBezTo>
                      <a:pt x="248793" y="157543"/>
                      <a:pt x="248793" y="151257"/>
                      <a:pt x="255556" y="147447"/>
                    </a:cubicBezTo>
                    <a:cubicBezTo>
                      <a:pt x="262223" y="143542"/>
                      <a:pt x="273177" y="143542"/>
                      <a:pt x="279844" y="147447"/>
                    </a:cubicBezTo>
                    <a:lnTo>
                      <a:pt x="329470" y="176117"/>
                    </a:lnTo>
                    <a:cubicBezTo>
                      <a:pt x="336233" y="180023"/>
                      <a:pt x="336233" y="186309"/>
                      <a:pt x="329470" y="190119"/>
                    </a:cubicBezTo>
                    <a:cubicBezTo>
                      <a:pt x="322802" y="194024"/>
                      <a:pt x="311848" y="194024"/>
                      <a:pt x="305181" y="1901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35"/>
              <p:cNvSpPr/>
              <p:nvPr/>
            </p:nvSpPr>
            <p:spPr>
              <a:xfrm>
                <a:off x="4191364" y="4863176"/>
                <a:ext cx="114454" cy="46315"/>
              </a:xfrm>
              <a:custGeom>
                <a:avLst/>
                <a:gdLst/>
                <a:ahLst/>
                <a:cxnLst/>
                <a:rect l="l" t="t" r="r" b="b"/>
                <a:pathLst>
                  <a:path w="114454" h="46315" extrusionOk="0">
                    <a:moveTo>
                      <a:pt x="109615" y="46315"/>
                    </a:moveTo>
                    <a:cubicBezTo>
                      <a:pt x="106852" y="42696"/>
                      <a:pt x="102852" y="39267"/>
                      <a:pt x="97709" y="36219"/>
                    </a:cubicBezTo>
                    <a:cubicBezTo>
                      <a:pt x="75325" y="23360"/>
                      <a:pt x="39130" y="23360"/>
                      <a:pt x="16746" y="36219"/>
                    </a:cubicBezTo>
                    <a:cubicBezTo>
                      <a:pt x="11602" y="39171"/>
                      <a:pt x="7602" y="42601"/>
                      <a:pt x="4840" y="46315"/>
                    </a:cubicBezTo>
                    <a:cubicBezTo>
                      <a:pt x="-4400" y="34218"/>
                      <a:pt x="-399" y="19550"/>
                      <a:pt x="16746" y="9644"/>
                    </a:cubicBezTo>
                    <a:cubicBezTo>
                      <a:pt x="39130" y="-3215"/>
                      <a:pt x="75325" y="-3215"/>
                      <a:pt x="97709" y="9644"/>
                    </a:cubicBezTo>
                    <a:cubicBezTo>
                      <a:pt x="114853" y="19550"/>
                      <a:pt x="118854" y="34218"/>
                      <a:pt x="109615" y="463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35"/>
              <p:cNvSpPr/>
              <p:nvPr/>
            </p:nvSpPr>
            <p:spPr>
              <a:xfrm>
                <a:off x="4196204" y="4889751"/>
                <a:ext cx="104775" cy="39481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39481" extrusionOk="0">
                    <a:moveTo>
                      <a:pt x="104775" y="19740"/>
                    </a:moveTo>
                    <a:cubicBezTo>
                      <a:pt x="102013" y="23360"/>
                      <a:pt x="98012" y="26789"/>
                      <a:pt x="92869" y="29837"/>
                    </a:cubicBezTo>
                    <a:cubicBezTo>
                      <a:pt x="70485" y="42696"/>
                      <a:pt x="34290" y="42696"/>
                      <a:pt x="11906" y="29837"/>
                    </a:cubicBezTo>
                    <a:cubicBezTo>
                      <a:pt x="6763" y="26884"/>
                      <a:pt x="2762" y="23455"/>
                      <a:pt x="0" y="19740"/>
                    </a:cubicBezTo>
                    <a:cubicBezTo>
                      <a:pt x="2762" y="16121"/>
                      <a:pt x="6763" y="12692"/>
                      <a:pt x="11906" y="9644"/>
                    </a:cubicBezTo>
                    <a:cubicBezTo>
                      <a:pt x="34290" y="-3215"/>
                      <a:pt x="70485" y="-3215"/>
                      <a:pt x="92869" y="9644"/>
                    </a:cubicBezTo>
                    <a:cubicBezTo>
                      <a:pt x="98012" y="12597"/>
                      <a:pt x="102013" y="16026"/>
                      <a:pt x="104775" y="197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37" name="Google Shape;1937;p35"/>
          <p:cNvGrpSpPr/>
          <p:nvPr/>
        </p:nvGrpSpPr>
        <p:grpSpPr>
          <a:xfrm>
            <a:off x="7468856" y="4194453"/>
            <a:ext cx="1319282" cy="877909"/>
            <a:chOff x="7468856" y="4194453"/>
            <a:chExt cx="1319282" cy="877909"/>
          </a:xfrm>
        </p:grpSpPr>
        <p:grpSp>
          <p:nvGrpSpPr>
            <p:cNvPr id="1938" name="Google Shape;1938;p35"/>
            <p:cNvGrpSpPr/>
            <p:nvPr/>
          </p:nvGrpSpPr>
          <p:grpSpPr>
            <a:xfrm>
              <a:off x="8148186" y="4194453"/>
              <a:ext cx="639951" cy="559831"/>
              <a:chOff x="3638372" y="4678414"/>
              <a:chExt cx="422243" cy="369379"/>
            </a:xfrm>
          </p:grpSpPr>
          <p:sp>
            <p:nvSpPr>
              <p:cNvPr id="1939" name="Google Shape;1939;p35"/>
              <p:cNvSpPr/>
              <p:nvPr/>
            </p:nvSpPr>
            <p:spPr>
              <a:xfrm>
                <a:off x="3638372" y="4804049"/>
                <a:ext cx="422243" cy="243744"/>
              </a:xfrm>
              <a:custGeom>
                <a:avLst/>
                <a:gdLst/>
                <a:ahLst/>
                <a:cxnLst/>
                <a:rect l="l" t="t" r="r" b="b"/>
                <a:pathLst>
                  <a:path w="422243" h="243744" extrusionOk="0">
                    <a:moveTo>
                      <a:pt x="360378" y="208026"/>
                    </a:moveTo>
                    <a:cubicBezTo>
                      <a:pt x="277987" y="255651"/>
                      <a:pt x="144351" y="255651"/>
                      <a:pt x="61865" y="208026"/>
                    </a:cubicBezTo>
                    <a:cubicBezTo>
                      <a:pt x="-20622" y="160401"/>
                      <a:pt x="-20622" y="83248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865" y="83344"/>
                      <a:pt x="442865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0" name="Google Shape;1940;p35"/>
              <p:cNvGrpSpPr/>
              <p:nvPr/>
            </p:nvGrpSpPr>
            <p:grpSpPr>
              <a:xfrm>
                <a:off x="3646611" y="4791857"/>
                <a:ext cx="405669" cy="247459"/>
                <a:chOff x="3646611" y="4791857"/>
                <a:chExt cx="405669" cy="247459"/>
              </a:xfrm>
            </p:grpSpPr>
            <p:sp>
              <p:nvSpPr>
                <p:cNvPr id="1941" name="Google Shape;1941;p35"/>
                <p:cNvSpPr/>
                <p:nvPr/>
              </p:nvSpPr>
              <p:spPr>
                <a:xfrm>
                  <a:off x="3646611" y="4805192"/>
                  <a:ext cx="405574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12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286" y="147542"/>
                        <a:pt x="20098" y="177165"/>
                        <a:pt x="59341" y="199834"/>
                      </a:cubicBezTo>
                      <a:cubicBezTo>
                        <a:pt x="138589" y="245555"/>
                        <a:pt x="266986" y="245555"/>
                        <a:pt x="346138" y="199834"/>
                      </a:cubicBezTo>
                      <a:cubicBezTo>
                        <a:pt x="385763" y="176974"/>
                        <a:pt x="405574" y="146971"/>
                        <a:pt x="405574" y="117062"/>
                      </a:cubicBezTo>
                      <a:lnTo>
                        <a:pt x="405574" y="103727"/>
                      </a:lnTo>
                      <a:lnTo>
                        <a:pt x="404241" y="103727"/>
                      </a:lnTo>
                      <a:close/>
                      <a:moveTo>
                        <a:pt x="76295" y="43910"/>
                      </a:moveTo>
                      <a:cubicBezTo>
                        <a:pt x="83058" y="40005"/>
                        <a:pt x="93916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1053" y="126968"/>
                      </a:moveTo>
                      <a:cubicBezTo>
                        <a:pt x="31528" y="126968"/>
                        <a:pt x="23813" y="122491"/>
                        <a:pt x="23813" y="117062"/>
                      </a:cubicBezTo>
                      <a:cubicBezTo>
                        <a:pt x="23813" y="111633"/>
                        <a:pt x="31528" y="107156"/>
                        <a:pt x="41053" y="107156"/>
                      </a:cubicBezTo>
                      <a:lnTo>
                        <a:pt x="111252" y="107156"/>
                      </a:lnTo>
                      <a:cubicBezTo>
                        <a:pt x="120777" y="107156"/>
                        <a:pt x="128492" y="111633"/>
                        <a:pt x="128492" y="117062"/>
                      </a:cubicBezTo>
                      <a:cubicBezTo>
                        <a:pt x="128492" y="122491"/>
                        <a:pt x="120777" y="126968"/>
                        <a:pt x="111252" y="126968"/>
                      </a:cubicBezTo>
                      <a:lnTo>
                        <a:pt x="41148" y="126968"/>
                      </a:lnTo>
                      <a:close/>
                      <a:moveTo>
                        <a:pt x="150209" y="161449"/>
                      </a:moveTo>
                      <a:lnTo>
                        <a:pt x="100584" y="190119"/>
                      </a:lnTo>
                      <a:cubicBezTo>
                        <a:pt x="93916" y="194024"/>
                        <a:pt x="82963" y="194024"/>
                        <a:pt x="76295" y="190119"/>
                      </a:cubicBezTo>
                      <a:cubicBezTo>
                        <a:pt x="69532" y="186214"/>
                        <a:pt x="69532" y="179927"/>
                        <a:pt x="76295" y="176117"/>
                      </a:cubicBezTo>
                      <a:lnTo>
                        <a:pt x="125921" y="147447"/>
                      </a:lnTo>
                      <a:cubicBezTo>
                        <a:pt x="132588" y="143542"/>
                        <a:pt x="143542" y="143542"/>
                        <a:pt x="150209" y="147447"/>
                      </a:cubicBezTo>
                      <a:cubicBezTo>
                        <a:pt x="156972" y="151352"/>
                        <a:pt x="156972" y="157639"/>
                        <a:pt x="150209" y="161544"/>
                      </a:cubicBezTo>
                      <a:close/>
                      <a:moveTo>
                        <a:pt x="185642" y="23527"/>
                      </a:moveTo>
                      <a:cubicBezTo>
                        <a:pt x="185642" y="18002"/>
                        <a:pt x="193357" y="13621"/>
                        <a:pt x="202882" y="13621"/>
                      </a:cubicBezTo>
                      <a:cubicBezTo>
                        <a:pt x="212407" y="13621"/>
                        <a:pt x="220123" y="18098"/>
                        <a:pt x="220123" y="23527"/>
                      </a:cubicBezTo>
                      <a:lnTo>
                        <a:pt x="220123" y="64008"/>
                      </a:lnTo>
                      <a:cubicBezTo>
                        <a:pt x="220123" y="69532"/>
                        <a:pt x="212407" y="73914"/>
                        <a:pt x="202882" y="73914"/>
                      </a:cubicBezTo>
                      <a:cubicBezTo>
                        <a:pt x="193357" y="73914"/>
                        <a:pt x="185642" y="69437"/>
                        <a:pt x="185642" y="64008"/>
                      </a:cubicBezTo>
                      <a:lnTo>
                        <a:pt x="185642" y="23527"/>
                      </a:lnTo>
                      <a:close/>
                      <a:moveTo>
                        <a:pt x="202882" y="220313"/>
                      </a:moveTo>
                      <a:cubicBezTo>
                        <a:pt x="193357" y="220313"/>
                        <a:pt x="185642" y="215837"/>
                        <a:pt x="185642" y="210407"/>
                      </a:cubicBezTo>
                      <a:lnTo>
                        <a:pt x="185642" y="169926"/>
                      </a:lnTo>
                      <a:cubicBezTo>
                        <a:pt x="185642" y="164497"/>
                        <a:pt x="193357" y="160020"/>
                        <a:pt x="202882" y="160020"/>
                      </a:cubicBezTo>
                      <a:cubicBezTo>
                        <a:pt x="212407" y="160020"/>
                        <a:pt x="220123" y="164497"/>
                        <a:pt x="220123" y="169926"/>
                      </a:cubicBezTo>
                      <a:lnTo>
                        <a:pt x="220123" y="210407"/>
                      </a:lnTo>
                      <a:cubicBezTo>
                        <a:pt x="220123" y="215932"/>
                        <a:pt x="212407" y="220313"/>
                        <a:pt x="202882" y="220313"/>
                      </a:cubicBezTo>
                      <a:close/>
                      <a:moveTo>
                        <a:pt x="255556" y="72485"/>
                      </a:moveTo>
                      <a:lnTo>
                        <a:pt x="305181" y="43815"/>
                      </a:lnTo>
                      <a:cubicBezTo>
                        <a:pt x="311944" y="39910"/>
                        <a:pt x="322802" y="39910"/>
                        <a:pt x="329470" y="43815"/>
                      </a:cubicBezTo>
                      <a:cubicBezTo>
                        <a:pt x="336232" y="47720"/>
                        <a:pt x="336232" y="54007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581"/>
                      </a:cubicBezTo>
                      <a:close/>
                      <a:moveTo>
                        <a:pt x="329470" y="190024"/>
                      </a:moveTo>
                      <a:cubicBezTo>
                        <a:pt x="322802" y="193929"/>
                        <a:pt x="311848" y="193929"/>
                        <a:pt x="305181" y="190024"/>
                      </a:cubicBezTo>
                      <a:lnTo>
                        <a:pt x="255556" y="161354"/>
                      </a:lnTo>
                      <a:cubicBezTo>
                        <a:pt x="248793" y="157448"/>
                        <a:pt x="248793" y="151162"/>
                        <a:pt x="255556" y="147256"/>
                      </a:cubicBezTo>
                      <a:cubicBezTo>
                        <a:pt x="262319" y="143351"/>
                        <a:pt x="273177" y="143351"/>
                        <a:pt x="279940" y="147256"/>
                      </a:cubicBezTo>
                      <a:lnTo>
                        <a:pt x="329565" y="175927"/>
                      </a:lnTo>
                      <a:cubicBezTo>
                        <a:pt x="336328" y="179832"/>
                        <a:pt x="336328" y="186119"/>
                        <a:pt x="329565" y="189929"/>
                      </a:cubicBezTo>
                      <a:close/>
                      <a:moveTo>
                        <a:pt x="364712" y="126873"/>
                      </a:moveTo>
                      <a:lnTo>
                        <a:pt x="294513" y="126873"/>
                      </a:lnTo>
                      <a:cubicBezTo>
                        <a:pt x="284988" y="126873"/>
                        <a:pt x="277368" y="122396"/>
                        <a:pt x="277368" y="116967"/>
                      </a:cubicBezTo>
                      <a:cubicBezTo>
                        <a:pt x="277368" y="111538"/>
                        <a:pt x="285083" y="107061"/>
                        <a:pt x="294513" y="107061"/>
                      </a:cubicBez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35"/>
                <p:cNvSpPr/>
                <p:nvPr/>
              </p:nvSpPr>
              <p:spPr>
                <a:xfrm>
                  <a:off x="3646611" y="4791857"/>
                  <a:ext cx="405669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219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684" y="245650"/>
                        <a:pt x="267081" y="245650"/>
                        <a:pt x="346234" y="199930"/>
                      </a:cubicBezTo>
                      <a:cubicBezTo>
                        <a:pt x="425482" y="154210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773"/>
                      </a:cubicBezTo>
                      <a:cubicBezTo>
                        <a:pt x="143351" y="90678"/>
                        <a:pt x="132493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3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493" y="143542"/>
                        <a:pt x="143446" y="143542"/>
                        <a:pt x="150114" y="147447"/>
                      </a:cubicBezTo>
                      <a:cubicBezTo>
                        <a:pt x="156877" y="151352"/>
                        <a:pt x="156877" y="157639"/>
                        <a:pt x="150114" y="161544"/>
                      </a:cubicBezTo>
                      <a:lnTo>
                        <a:pt x="100489" y="19021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1"/>
                        <a:pt x="255365" y="72485"/>
                      </a:cubicBezTo>
                      <a:lnTo>
                        <a:pt x="304990" y="43815"/>
                      </a:lnTo>
                      <a:cubicBezTo>
                        <a:pt x="311753" y="39910"/>
                        <a:pt x="322612" y="39910"/>
                        <a:pt x="329279" y="43815"/>
                      </a:cubicBezTo>
                      <a:cubicBezTo>
                        <a:pt x="336042" y="47720"/>
                        <a:pt x="336042" y="54007"/>
                        <a:pt x="329279" y="57817"/>
                      </a:cubicBezTo>
                      <a:lnTo>
                        <a:pt x="279654" y="86487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9"/>
                      </a:moveTo>
                      <a:cubicBezTo>
                        <a:pt x="193167" y="220409"/>
                        <a:pt x="185452" y="215932"/>
                        <a:pt x="185452" y="210502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2"/>
                      </a:lnTo>
                      <a:cubicBezTo>
                        <a:pt x="219932" y="216027"/>
                        <a:pt x="212217" y="220409"/>
                        <a:pt x="202692" y="220409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352"/>
                      </a:cubicBezTo>
                      <a:cubicBezTo>
                        <a:pt x="262128" y="143447"/>
                        <a:pt x="272986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ubicBezTo>
                        <a:pt x="322707" y="193929"/>
                        <a:pt x="311753" y="193929"/>
                        <a:pt x="305086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35"/>
                <p:cNvSpPr/>
                <p:nvPr/>
              </p:nvSpPr>
              <p:spPr>
                <a:xfrm>
                  <a:off x="3792266" y="4875939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3" y="42696"/>
                        <a:pt x="102852" y="39267"/>
                        <a:pt x="97708" y="36314"/>
                      </a:cubicBezTo>
                      <a:cubicBezTo>
                        <a:pt x="75325" y="23360"/>
                        <a:pt x="39130" y="23360"/>
                        <a:pt x="16746" y="36314"/>
                      </a:cubicBezTo>
                      <a:cubicBezTo>
                        <a:pt x="11603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4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35"/>
                <p:cNvSpPr/>
                <p:nvPr/>
              </p:nvSpPr>
              <p:spPr>
                <a:xfrm>
                  <a:off x="3797106" y="4902538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5" name="Google Shape;1945;p35"/>
              <p:cNvGrpSpPr/>
              <p:nvPr/>
            </p:nvGrpSpPr>
            <p:grpSpPr>
              <a:xfrm>
                <a:off x="3670114" y="4704608"/>
                <a:ext cx="358735" cy="305800"/>
                <a:chOff x="3670114" y="4704608"/>
                <a:chExt cx="358735" cy="305800"/>
              </a:xfrm>
            </p:grpSpPr>
            <p:sp>
              <p:nvSpPr>
                <p:cNvPr id="1946" name="Google Shape;1946;p35"/>
                <p:cNvSpPr/>
                <p:nvPr/>
              </p:nvSpPr>
              <p:spPr>
                <a:xfrm>
                  <a:off x="3670138" y="4808145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1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7" name="Google Shape;1947;p35"/>
                <p:cNvSpPr/>
                <p:nvPr/>
              </p:nvSpPr>
              <p:spPr>
                <a:xfrm>
                  <a:off x="3670138" y="482090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35"/>
                <p:cNvSpPr/>
                <p:nvPr/>
              </p:nvSpPr>
              <p:spPr>
                <a:xfrm>
                  <a:off x="3670138" y="4838053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35"/>
                <p:cNvSpPr/>
                <p:nvPr/>
              </p:nvSpPr>
              <p:spPr>
                <a:xfrm>
                  <a:off x="3670138" y="485529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0" name="Google Shape;1950;p35"/>
                <p:cNvSpPr/>
                <p:nvPr/>
              </p:nvSpPr>
              <p:spPr>
                <a:xfrm>
                  <a:off x="3670138" y="487243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35"/>
                <p:cNvSpPr/>
                <p:nvPr/>
              </p:nvSpPr>
              <p:spPr>
                <a:xfrm>
                  <a:off x="3670138" y="4889584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35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3" name="Google Shape;1953;p35"/>
                <p:cNvSpPr/>
                <p:nvPr/>
              </p:nvSpPr>
              <p:spPr>
                <a:xfrm>
                  <a:off x="3684259" y="4712752"/>
                  <a:ext cx="330445" cy="190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81" extrusionOk="0">
                      <a:moveTo>
                        <a:pt x="48363" y="162735"/>
                      </a:moveTo>
                      <a:cubicBezTo>
                        <a:pt x="112943" y="200263"/>
                        <a:pt x="217622" y="200263"/>
                        <a:pt x="282011" y="162735"/>
                      </a:cubicBezTo>
                      <a:cubicBezTo>
                        <a:pt x="346591" y="125492"/>
                        <a:pt x="346591" y="65103"/>
                        <a:pt x="282011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73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4" name="Google Shape;1954;p35"/>
                <p:cNvSpPr/>
                <p:nvPr/>
              </p:nvSpPr>
              <p:spPr>
                <a:xfrm>
                  <a:off x="3694927" y="471892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5" name="Google Shape;1955;p35"/>
                <p:cNvSpPr/>
                <p:nvPr/>
              </p:nvSpPr>
              <p:spPr>
                <a:xfrm>
                  <a:off x="3703523" y="472425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6"/>
                        <a:pt x="192262" y="176856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35"/>
                <p:cNvSpPr/>
                <p:nvPr/>
              </p:nvSpPr>
              <p:spPr>
                <a:xfrm>
                  <a:off x="3712548" y="4729087"/>
                  <a:ext cx="273962" cy="158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34" extrusionOk="0">
                      <a:moveTo>
                        <a:pt x="40077" y="134874"/>
                      </a:moveTo>
                      <a:cubicBezTo>
                        <a:pt x="93607" y="166021"/>
                        <a:pt x="180475" y="166021"/>
                        <a:pt x="233815" y="134874"/>
                      </a:cubicBezTo>
                      <a:cubicBezTo>
                        <a:pt x="287345" y="104013"/>
                        <a:pt x="287345" y="53911"/>
                        <a:pt x="233815" y="23146"/>
                      </a:cubicBezTo>
                      <a:cubicBezTo>
                        <a:pt x="180475" y="-7715"/>
                        <a:pt x="93607" y="-7715"/>
                        <a:pt x="40077" y="23146"/>
                      </a:cubicBezTo>
                      <a:cubicBezTo>
                        <a:pt x="-13359" y="54007"/>
                        <a:pt x="-13359" y="104108"/>
                        <a:pt x="40077" y="13487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35"/>
                <p:cNvSpPr/>
                <p:nvPr/>
              </p:nvSpPr>
              <p:spPr>
                <a:xfrm>
                  <a:off x="3720097" y="4733802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8" name="Google Shape;1958;p35"/>
                <p:cNvSpPr/>
                <p:nvPr/>
              </p:nvSpPr>
              <p:spPr>
                <a:xfrm>
                  <a:off x="3727645" y="4737755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9" name="Google Shape;1959;p35"/>
                <p:cNvSpPr/>
                <p:nvPr/>
              </p:nvSpPr>
              <p:spPr>
                <a:xfrm>
                  <a:off x="3734337" y="4741946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35"/>
                <p:cNvSpPr/>
                <p:nvPr/>
              </p:nvSpPr>
              <p:spPr>
                <a:xfrm>
                  <a:off x="3741456" y="474582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938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2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35"/>
                <p:cNvSpPr/>
                <p:nvPr/>
              </p:nvSpPr>
              <p:spPr>
                <a:xfrm>
                  <a:off x="3747433" y="4749495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2" name="Google Shape;1962;p35"/>
                <p:cNvSpPr/>
                <p:nvPr/>
              </p:nvSpPr>
              <p:spPr>
                <a:xfrm>
                  <a:off x="3752910" y="4752424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3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3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3" name="Google Shape;1963;p35"/>
                <p:cNvSpPr/>
                <p:nvPr/>
              </p:nvSpPr>
              <p:spPr>
                <a:xfrm>
                  <a:off x="3758292" y="4755662"/>
                  <a:ext cx="182403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310" y="69342"/>
                        <a:pt x="191310" y="35909"/>
                        <a:pt x="155686" y="15430"/>
                      </a:cubicBezTo>
                      <a:cubicBezTo>
                        <a:pt x="120158" y="-5143"/>
                        <a:pt x="62341" y="-5143"/>
                        <a:pt x="26718" y="15430"/>
                      </a:cubicBezTo>
                      <a:cubicBezTo>
                        <a:pt x="-8906" y="36004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4" name="Google Shape;1964;p35"/>
                <p:cNvSpPr/>
                <p:nvPr/>
              </p:nvSpPr>
              <p:spPr>
                <a:xfrm>
                  <a:off x="3763578" y="4758496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674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5" name="Google Shape;1965;p35"/>
                <p:cNvSpPr/>
                <p:nvPr/>
              </p:nvSpPr>
              <p:spPr>
                <a:xfrm>
                  <a:off x="3768436" y="4761473"/>
                  <a:ext cx="162186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6" h="93702" extrusionOk="0">
                      <a:moveTo>
                        <a:pt x="23717" y="79915"/>
                      </a:moveTo>
                      <a:cubicBezTo>
                        <a:pt x="55435" y="98298"/>
                        <a:pt x="106871" y="98298"/>
                        <a:pt x="138398" y="79915"/>
                      </a:cubicBezTo>
                      <a:cubicBezTo>
                        <a:pt x="170117" y="61627"/>
                        <a:pt x="170117" y="31909"/>
                        <a:pt x="138398" y="13716"/>
                      </a:cubicBezTo>
                      <a:cubicBezTo>
                        <a:pt x="106775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6" name="Google Shape;1966;p35"/>
                <p:cNvSpPr/>
                <p:nvPr/>
              </p:nvSpPr>
              <p:spPr>
                <a:xfrm>
                  <a:off x="3773294" y="4764139"/>
                  <a:ext cx="152376" cy="8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87" extrusionOk="0">
                      <a:moveTo>
                        <a:pt x="22288" y="75057"/>
                      </a:moveTo>
                      <a:cubicBezTo>
                        <a:pt x="52007" y="92297"/>
                        <a:pt x="100298" y="92297"/>
                        <a:pt x="130016" y="75057"/>
                      </a:cubicBezTo>
                      <a:cubicBezTo>
                        <a:pt x="159829" y="57912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5057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7" name="Google Shape;1967;p35"/>
                <p:cNvSpPr/>
                <p:nvPr/>
              </p:nvSpPr>
              <p:spPr>
                <a:xfrm>
                  <a:off x="3777556" y="4766854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8" name="Google Shape;1968;p35"/>
                <p:cNvSpPr/>
                <p:nvPr/>
              </p:nvSpPr>
              <p:spPr>
                <a:xfrm>
                  <a:off x="3784581" y="4771117"/>
                  <a:ext cx="129730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30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728" y="63794"/>
                      </a:cubicBezTo>
                      <a:cubicBezTo>
                        <a:pt x="136064" y="49220"/>
                        <a:pt x="136064" y="25503"/>
                        <a:pt x="110728" y="10930"/>
                      </a:cubicBezTo>
                      <a:cubicBezTo>
                        <a:pt x="85487" y="-3643"/>
                        <a:pt x="44434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9" name="Google Shape;1969;p35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70" name="Google Shape;1970;p35"/>
              <p:cNvGrpSpPr/>
              <p:nvPr/>
            </p:nvGrpSpPr>
            <p:grpSpPr>
              <a:xfrm>
                <a:off x="3646611" y="4678414"/>
                <a:ext cx="405669" cy="247649"/>
                <a:chOff x="3646611" y="4678414"/>
                <a:chExt cx="405669" cy="247649"/>
              </a:xfrm>
            </p:grpSpPr>
            <p:sp>
              <p:nvSpPr>
                <p:cNvPr id="1971" name="Google Shape;1971;p35"/>
                <p:cNvSpPr/>
                <p:nvPr/>
              </p:nvSpPr>
              <p:spPr>
                <a:xfrm>
                  <a:off x="3646611" y="4691749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286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95" y="44006"/>
                      </a:moveTo>
                      <a:cubicBezTo>
                        <a:pt x="83058" y="40100"/>
                        <a:pt x="93916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972" y="76581"/>
                        <a:pt x="156972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921" y="86773"/>
                      </a:cubicBezTo>
                      <a:lnTo>
                        <a:pt x="76295" y="58103"/>
                      </a:lnTo>
                      <a:cubicBezTo>
                        <a:pt x="69532" y="54197"/>
                        <a:pt x="69532" y="47911"/>
                        <a:pt x="76295" y="44101"/>
                      </a:cubicBezTo>
                      <a:close/>
                      <a:moveTo>
                        <a:pt x="41053" y="127064"/>
                      </a:moveTo>
                      <a:cubicBezTo>
                        <a:pt x="31528" y="127064"/>
                        <a:pt x="23813" y="122587"/>
                        <a:pt x="23813" y="117157"/>
                      </a:cubicBezTo>
                      <a:cubicBezTo>
                        <a:pt x="23813" y="111728"/>
                        <a:pt x="31528" y="107252"/>
                        <a:pt x="41053" y="107252"/>
                      </a:cubicBezTo>
                      <a:lnTo>
                        <a:pt x="111252" y="107252"/>
                      </a:lnTo>
                      <a:cubicBezTo>
                        <a:pt x="120777" y="107252"/>
                        <a:pt x="128492" y="111728"/>
                        <a:pt x="128492" y="117157"/>
                      </a:cubicBezTo>
                      <a:cubicBezTo>
                        <a:pt x="128492" y="122587"/>
                        <a:pt x="120777" y="127064"/>
                        <a:pt x="111252" y="127064"/>
                      </a:cubicBezTo>
                      <a:lnTo>
                        <a:pt x="41148" y="127064"/>
                      </a:lnTo>
                      <a:close/>
                      <a:moveTo>
                        <a:pt x="150209" y="161544"/>
                      </a:moveTo>
                      <a:lnTo>
                        <a:pt x="100584" y="190214"/>
                      </a:lnTo>
                      <a:cubicBezTo>
                        <a:pt x="93916" y="194120"/>
                        <a:pt x="82963" y="194120"/>
                        <a:pt x="76295" y="190214"/>
                      </a:cubicBezTo>
                      <a:cubicBezTo>
                        <a:pt x="69532" y="186309"/>
                        <a:pt x="69532" y="180023"/>
                        <a:pt x="76295" y="176213"/>
                      </a:cubicBezTo>
                      <a:lnTo>
                        <a:pt x="125921" y="147542"/>
                      </a:lnTo>
                      <a:cubicBezTo>
                        <a:pt x="132588" y="143637"/>
                        <a:pt x="143542" y="143637"/>
                        <a:pt x="150209" y="147542"/>
                      </a:cubicBezTo>
                      <a:cubicBezTo>
                        <a:pt x="156972" y="151448"/>
                        <a:pt x="156972" y="157734"/>
                        <a:pt x="150209" y="161639"/>
                      </a:cubicBezTo>
                      <a:close/>
                      <a:moveTo>
                        <a:pt x="185642" y="23622"/>
                      </a:moveTo>
                      <a:cubicBezTo>
                        <a:pt x="185642" y="18098"/>
                        <a:pt x="193357" y="13716"/>
                        <a:pt x="202882" y="13716"/>
                      </a:cubicBezTo>
                      <a:cubicBezTo>
                        <a:pt x="212407" y="13716"/>
                        <a:pt x="220123" y="18193"/>
                        <a:pt x="220123" y="23622"/>
                      </a:cubicBezTo>
                      <a:lnTo>
                        <a:pt x="220123" y="64103"/>
                      </a:lnTo>
                      <a:cubicBezTo>
                        <a:pt x="220123" y="69628"/>
                        <a:pt x="212407" y="74009"/>
                        <a:pt x="202882" y="74009"/>
                      </a:cubicBezTo>
                      <a:cubicBezTo>
                        <a:pt x="193357" y="74009"/>
                        <a:pt x="185642" y="69532"/>
                        <a:pt x="185642" y="64103"/>
                      </a:cubicBezTo>
                      <a:lnTo>
                        <a:pt x="185642" y="23622"/>
                      </a:lnTo>
                      <a:close/>
                      <a:moveTo>
                        <a:pt x="202882" y="220408"/>
                      </a:moveTo>
                      <a:cubicBezTo>
                        <a:pt x="193357" y="220408"/>
                        <a:pt x="185642" y="215932"/>
                        <a:pt x="185642" y="210503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7" y="160115"/>
                        <a:pt x="202882" y="160115"/>
                      </a:cubicBezTo>
                      <a:cubicBezTo>
                        <a:pt x="212407" y="160115"/>
                        <a:pt x="220123" y="164592"/>
                        <a:pt x="220123" y="170021"/>
                      </a:cubicBezTo>
                      <a:lnTo>
                        <a:pt x="220123" y="210503"/>
                      </a:lnTo>
                      <a:cubicBezTo>
                        <a:pt x="220123" y="216027"/>
                        <a:pt x="212407" y="220408"/>
                        <a:pt x="202882" y="220408"/>
                      </a:cubicBezTo>
                      <a:close/>
                      <a:moveTo>
                        <a:pt x="255556" y="72581"/>
                      </a:moveTo>
                      <a:lnTo>
                        <a:pt x="305181" y="43910"/>
                      </a:lnTo>
                      <a:cubicBezTo>
                        <a:pt x="311944" y="40005"/>
                        <a:pt x="322802" y="40005"/>
                        <a:pt x="329470" y="43910"/>
                      </a:cubicBezTo>
                      <a:cubicBezTo>
                        <a:pt x="336232" y="47815"/>
                        <a:pt x="336232" y="54102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485"/>
                      </a:cubicBezTo>
                      <a:close/>
                      <a:moveTo>
                        <a:pt x="329470" y="190119"/>
                      </a:moveTo>
                      <a:cubicBezTo>
                        <a:pt x="322802" y="194024"/>
                        <a:pt x="311848" y="194024"/>
                        <a:pt x="305181" y="190119"/>
                      </a:cubicBezTo>
                      <a:lnTo>
                        <a:pt x="255556" y="161449"/>
                      </a:lnTo>
                      <a:cubicBezTo>
                        <a:pt x="248793" y="157544"/>
                        <a:pt x="248793" y="151257"/>
                        <a:pt x="255556" y="147352"/>
                      </a:cubicBezTo>
                      <a:cubicBezTo>
                        <a:pt x="262319" y="143447"/>
                        <a:pt x="273177" y="143447"/>
                        <a:pt x="279940" y="147352"/>
                      </a:cubicBezTo>
                      <a:lnTo>
                        <a:pt x="329565" y="176022"/>
                      </a:lnTo>
                      <a:cubicBezTo>
                        <a:pt x="336328" y="179927"/>
                        <a:pt x="336328" y="186214"/>
                        <a:pt x="329565" y="190024"/>
                      </a:cubicBezTo>
                      <a:close/>
                      <a:moveTo>
                        <a:pt x="364712" y="126968"/>
                      </a:moveTo>
                      <a:lnTo>
                        <a:pt x="294513" y="126968"/>
                      </a:lnTo>
                      <a:cubicBezTo>
                        <a:pt x="284988" y="126968"/>
                        <a:pt x="277368" y="122491"/>
                        <a:pt x="277368" y="117062"/>
                      </a:cubicBezTo>
                      <a:cubicBezTo>
                        <a:pt x="277368" y="111633"/>
                        <a:pt x="285083" y="107156"/>
                        <a:pt x="294513" y="107156"/>
                      </a:cubicBez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1"/>
                        <a:pt x="374237" y="126968"/>
                        <a:pt x="364712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2" name="Google Shape;1972;p35"/>
                <p:cNvSpPr/>
                <p:nvPr/>
              </p:nvSpPr>
              <p:spPr>
                <a:xfrm>
                  <a:off x="3646611" y="4678414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210"/>
                        <a:pt x="59436" y="199834"/>
                      </a:cubicBezTo>
                      <a:cubicBezTo>
                        <a:pt x="138684" y="245555"/>
                        <a:pt x="267081" y="245555"/>
                        <a:pt x="346234" y="199834"/>
                      </a:cubicBezTo>
                      <a:cubicBezTo>
                        <a:pt x="425482" y="154115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5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678"/>
                      </a:cubicBezTo>
                      <a:cubicBezTo>
                        <a:pt x="143351" y="90583"/>
                        <a:pt x="132493" y="90583"/>
                        <a:pt x="125825" y="86678"/>
                      </a:cubicBezTo>
                      <a:lnTo>
                        <a:pt x="76200" y="58007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1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1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532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022"/>
                      </a:cubicBezTo>
                      <a:lnTo>
                        <a:pt x="125825" y="147352"/>
                      </a:lnTo>
                      <a:cubicBezTo>
                        <a:pt x="132493" y="143447"/>
                        <a:pt x="143446" y="143447"/>
                        <a:pt x="150114" y="147352"/>
                      </a:cubicBezTo>
                      <a:cubicBezTo>
                        <a:pt x="156877" y="151257"/>
                        <a:pt x="156877" y="157543"/>
                        <a:pt x="150114" y="161354"/>
                      </a:cubicBezTo>
                      <a:lnTo>
                        <a:pt x="100489" y="19002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0"/>
                        <a:pt x="255365" y="72581"/>
                      </a:cubicBezTo>
                      <a:lnTo>
                        <a:pt x="304990" y="43910"/>
                      </a:lnTo>
                      <a:cubicBezTo>
                        <a:pt x="311753" y="40005"/>
                        <a:pt x="322612" y="40005"/>
                        <a:pt x="329279" y="43910"/>
                      </a:cubicBezTo>
                      <a:cubicBezTo>
                        <a:pt x="336042" y="47815"/>
                        <a:pt x="336042" y="54102"/>
                        <a:pt x="329279" y="57912"/>
                      </a:cubicBezTo>
                      <a:lnTo>
                        <a:pt x="279654" y="86582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8"/>
                      </a:moveTo>
                      <a:cubicBezTo>
                        <a:pt x="193167" y="220408"/>
                        <a:pt x="185452" y="215932"/>
                        <a:pt x="185452" y="210503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3"/>
                      </a:lnTo>
                      <a:cubicBezTo>
                        <a:pt x="219932" y="216027"/>
                        <a:pt x="212217" y="220408"/>
                        <a:pt x="202692" y="220408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447"/>
                      </a:cubicBezTo>
                      <a:cubicBezTo>
                        <a:pt x="262128" y="143542"/>
                        <a:pt x="272986" y="143542"/>
                        <a:pt x="279749" y="147447"/>
                      </a:cubicBezTo>
                      <a:lnTo>
                        <a:pt x="329374" y="176117"/>
                      </a:lnTo>
                      <a:cubicBezTo>
                        <a:pt x="336137" y="180023"/>
                        <a:pt x="336137" y="186309"/>
                        <a:pt x="329374" y="190214"/>
                      </a:cubicBezTo>
                      <a:cubicBezTo>
                        <a:pt x="322707" y="194120"/>
                        <a:pt x="311753" y="194120"/>
                        <a:pt x="305086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35"/>
                <p:cNvSpPr/>
                <p:nvPr/>
              </p:nvSpPr>
              <p:spPr>
                <a:xfrm>
                  <a:off x="3792266" y="4762425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3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3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4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35"/>
                <p:cNvSpPr/>
                <p:nvPr/>
              </p:nvSpPr>
              <p:spPr>
                <a:xfrm>
                  <a:off x="3797106" y="4789095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5" name="Google Shape;1975;p35"/>
            <p:cNvGrpSpPr/>
            <p:nvPr/>
          </p:nvGrpSpPr>
          <p:grpSpPr>
            <a:xfrm>
              <a:off x="7468856" y="4512385"/>
              <a:ext cx="639735" cy="559976"/>
              <a:chOff x="3695689" y="4939685"/>
              <a:chExt cx="422100" cy="369475"/>
            </a:xfrm>
          </p:grpSpPr>
          <p:sp>
            <p:nvSpPr>
              <p:cNvPr id="1976" name="Google Shape;1976;p35"/>
              <p:cNvSpPr/>
              <p:nvPr/>
            </p:nvSpPr>
            <p:spPr>
              <a:xfrm>
                <a:off x="3695689" y="5065320"/>
                <a:ext cx="422100" cy="243840"/>
              </a:xfrm>
              <a:custGeom>
                <a:avLst/>
                <a:gdLst/>
                <a:ahLst/>
                <a:cxnLst/>
                <a:rect l="l" t="t" r="r" b="b"/>
                <a:pathLst>
                  <a:path w="422100" h="243840" extrusionOk="0">
                    <a:moveTo>
                      <a:pt x="360307" y="208121"/>
                    </a:moveTo>
                    <a:cubicBezTo>
                      <a:pt x="277821" y="255746"/>
                      <a:pt x="144185" y="255746"/>
                      <a:pt x="61793" y="208121"/>
                    </a:cubicBezTo>
                    <a:cubicBezTo>
                      <a:pt x="-20598" y="160496"/>
                      <a:pt x="-20598" y="83344"/>
                      <a:pt x="61793" y="35719"/>
                    </a:cubicBezTo>
                    <a:cubicBezTo>
                      <a:pt x="144185" y="-11906"/>
                      <a:pt x="277821" y="-11906"/>
                      <a:pt x="360307" y="35719"/>
                    </a:cubicBezTo>
                    <a:cubicBezTo>
                      <a:pt x="442698" y="83344"/>
                      <a:pt x="442698" y="160496"/>
                      <a:pt x="360307" y="208121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77" name="Google Shape;1977;p35"/>
              <p:cNvGrpSpPr/>
              <p:nvPr/>
            </p:nvGrpSpPr>
            <p:grpSpPr>
              <a:xfrm>
                <a:off x="3703857" y="5053128"/>
                <a:ext cx="405669" cy="247649"/>
                <a:chOff x="3703857" y="5053128"/>
                <a:chExt cx="405669" cy="247649"/>
              </a:xfrm>
            </p:grpSpPr>
            <p:sp>
              <p:nvSpPr>
                <p:cNvPr id="1978" name="Google Shape;1978;p35"/>
                <p:cNvSpPr/>
                <p:nvPr/>
              </p:nvSpPr>
              <p:spPr>
                <a:xfrm>
                  <a:off x="3703857" y="5066463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381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0957" y="126968"/>
                      </a:move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7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726" y="194024"/>
                        <a:pt x="82867" y="194024"/>
                        <a:pt x="76105" y="190119"/>
                      </a:cubicBezTo>
                      <a:cubicBezTo>
                        <a:pt x="69342" y="186214"/>
                        <a:pt x="69342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019" y="147447"/>
                      </a:cubicBezTo>
                      <a:cubicBezTo>
                        <a:pt x="156781" y="151352"/>
                        <a:pt x="156781" y="157639"/>
                        <a:pt x="150019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7" y="18098"/>
                        <a:pt x="220027" y="23527"/>
                      </a:cubicBezTo>
                      <a:lnTo>
                        <a:pt x="220027" y="64008"/>
                      </a:lnTo>
                      <a:cubicBezTo>
                        <a:pt x="220027" y="69532"/>
                        <a:pt x="212312" y="73914"/>
                        <a:pt x="202787" y="73914"/>
                      </a:cubicBezTo>
                      <a:cubicBezTo>
                        <a:pt x="193262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7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2"/>
                        <a:pt x="193262" y="160020"/>
                        <a:pt x="202787" y="160020"/>
                      </a:cubicBezTo>
                      <a:cubicBezTo>
                        <a:pt x="212312" y="160020"/>
                        <a:pt x="220027" y="164497"/>
                        <a:pt x="220027" y="169926"/>
                      </a:cubicBezTo>
                      <a:lnTo>
                        <a:pt x="220027" y="210407"/>
                      </a:lnTo>
                      <a:cubicBezTo>
                        <a:pt x="220027" y="215932"/>
                        <a:pt x="212312" y="220313"/>
                        <a:pt x="202787" y="220313"/>
                      </a:cubicBezTo>
                      <a:close/>
                      <a:moveTo>
                        <a:pt x="255460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4" y="43815"/>
                      </a:cubicBezTo>
                      <a:cubicBezTo>
                        <a:pt x="336137" y="47720"/>
                        <a:pt x="336137" y="54007"/>
                        <a:pt x="329374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460" y="86582"/>
                      </a:cubicBezTo>
                      <a:cubicBezTo>
                        <a:pt x="248698" y="82677"/>
                        <a:pt x="248698" y="76390"/>
                        <a:pt x="255460" y="72581"/>
                      </a:cubicBezTo>
                      <a:close/>
                      <a:moveTo>
                        <a:pt x="329374" y="190024"/>
                      </a:moveTo>
                      <a:cubicBezTo>
                        <a:pt x="322612" y="193929"/>
                        <a:pt x="311753" y="193929"/>
                        <a:pt x="305086" y="190024"/>
                      </a:cubicBezTo>
                      <a:lnTo>
                        <a:pt x="255460" y="161354"/>
                      </a:lnTo>
                      <a:cubicBezTo>
                        <a:pt x="248698" y="157448"/>
                        <a:pt x="248698" y="151162"/>
                        <a:pt x="255460" y="147352"/>
                      </a:cubicBezTo>
                      <a:cubicBezTo>
                        <a:pt x="262223" y="143447"/>
                        <a:pt x="273082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7" y="122396"/>
                        <a:pt x="277177" y="116967"/>
                      </a:cubicBezTo>
                      <a:cubicBezTo>
                        <a:pt x="277177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9" name="Google Shape;1979;p35"/>
                <p:cNvSpPr/>
                <p:nvPr/>
              </p:nvSpPr>
              <p:spPr>
                <a:xfrm>
                  <a:off x="3703928" y="5053128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010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7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022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449"/>
                      </a:cubicBezTo>
                      <a:lnTo>
                        <a:pt x="100322" y="190119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8"/>
                      </a:moveTo>
                      <a:cubicBezTo>
                        <a:pt x="193096" y="220408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8"/>
                        <a:pt x="202621" y="220408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447"/>
                      </a:cubicBezTo>
                      <a:cubicBezTo>
                        <a:pt x="262057" y="143542"/>
                        <a:pt x="272915" y="143542"/>
                        <a:pt x="279583" y="147447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119"/>
                      </a:cubicBezTo>
                      <a:cubicBezTo>
                        <a:pt x="322445" y="194024"/>
                        <a:pt x="311587" y="194024"/>
                        <a:pt x="304919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0" name="Google Shape;1980;p35"/>
                <p:cNvSpPr/>
                <p:nvPr/>
              </p:nvSpPr>
              <p:spPr>
                <a:xfrm>
                  <a:off x="3849512" y="5137210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8" y="36314"/>
                      </a:cubicBezTo>
                      <a:cubicBezTo>
                        <a:pt x="75325" y="23455"/>
                        <a:pt x="39130" y="23455"/>
                        <a:pt x="16746" y="36314"/>
                      </a:cubicBezTo>
                      <a:cubicBezTo>
                        <a:pt x="11602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1" name="Google Shape;1981;p35"/>
                <p:cNvSpPr/>
                <p:nvPr/>
              </p:nvSpPr>
              <p:spPr>
                <a:xfrm>
                  <a:off x="3854351" y="5163880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645"/>
                      </a:moveTo>
                      <a:cubicBezTo>
                        <a:pt x="102013" y="23265"/>
                        <a:pt x="98012" y="26694"/>
                        <a:pt x="92869" y="29742"/>
                      </a:cubicBezTo>
                      <a:cubicBezTo>
                        <a:pt x="70485" y="42696"/>
                        <a:pt x="34290" y="42696"/>
                        <a:pt x="11906" y="29742"/>
                      </a:cubicBezTo>
                      <a:cubicBezTo>
                        <a:pt x="6763" y="26789"/>
                        <a:pt x="2762" y="23360"/>
                        <a:pt x="0" y="19645"/>
                      </a:cubicBezTo>
                      <a:cubicBezTo>
                        <a:pt x="2762" y="16026"/>
                        <a:pt x="6763" y="12597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645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82" name="Google Shape;1982;p35"/>
              <p:cNvGrpSpPr/>
              <p:nvPr/>
            </p:nvGrpSpPr>
            <p:grpSpPr>
              <a:xfrm>
                <a:off x="3727359" y="4965879"/>
                <a:ext cx="358830" cy="305800"/>
                <a:chOff x="3727359" y="4965879"/>
                <a:chExt cx="358830" cy="305800"/>
              </a:xfrm>
            </p:grpSpPr>
            <p:sp>
              <p:nvSpPr>
                <p:cNvPr id="1983" name="Google Shape;1983;p35"/>
                <p:cNvSpPr/>
                <p:nvPr/>
              </p:nvSpPr>
              <p:spPr>
                <a:xfrm>
                  <a:off x="3727478" y="5069416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616" y="0"/>
                      </a:moveTo>
                      <a:lnTo>
                        <a:pt x="358616" y="98393"/>
                      </a:lnTo>
                      <a:cubicBezTo>
                        <a:pt x="358616" y="125063"/>
                        <a:pt x="340995" y="151733"/>
                        <a:pt x="306038" y="171831"/>
                      </a:cubicBezTo>
                      <a:cubicBezTo>
                        <a:pt x="236125" y="212408"/>
                        <a:pt x="122492" y="212408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35"/>
                <p:cNvSpPr/>
                <p:nvPr/>
              </p:nvSpPr>
              <p:spPr>
                <a:xfrm>
                  <a:off x="3727383" y="5082179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5" name="Google Shape;1985;p35"/>
                <p:cNvSpPr/>
                <p:nvPr/>
              </p:nvSpPr>
              <p:spPr>
                <a:xfrm>
                  <a:off x="3727383" y="509932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959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6" name="Google Shape;1986;p35"/>
                <p:cNvSpPr/>
                <p:nvPr/>
              </p:nvSpPr>
              <p:spPr>
                <a:xfrm>
                  <a:off x="3727383" y="511656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7" name="Google Shape;1987;p35"/>
                <p:cNvSpPr/>
                <p:nvPr/>
              </p:nvSpPr>
              <p:spPr>
                <a:xfrm>
                  <a:off x="3727383" y="513370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95"/>
                      </a:lnTo>
                      <a:lnTo>
                        <a:pt x="358616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35"/>
                <p:cNvSpPr/>
                <p:nvPr/>
              </p:nvSpPr>
              <p:spPr>
                <a:xfrm>
                  <a:off x="3727383" y="5150855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1" y="0"/>
                      </a:moveTo>
                      <a:cubicBezTo>
                        <a:pt x="358711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5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616" y="33433"/>
                        <a:pt x="358616" y="6763"/>
                      </a:cubicBezTo>
                      <a:lnTo>
                        <a:pt x="358616" y="0"/>
                      </a:lnTo>
                      <a:lnTo>
                        <a:pt x="358616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35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35"/>
                <p:cNvSpPr/>
                <p:nvPr/>
              </p:nvSpPr>
              <p:spPr>
                <a:xfrm>
                  <a:off x="3741504" y="4974118"/>
                  <a:ext cx="330446" cy="19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6" h="190785" extrusionOk="0">
                      <a:moveTo>
                        <a:pt x="48363" y="162639"/>
                      </a:moveTo>
                      <a:cubicBezTo>
                        <a:pt x="112943" y="200168"/>
                        <a:pt x="217622" y="200168"/>
                        <a:pt x="282012" y="162639"/>
                      </a:cubicBezTo>
                      <a:cubicBezTo>
                        <a:pt x="346591" y="125492"/>
                        <a:pt x="346591" y="65008"/>
                        <a:pt x="282012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63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35"/>
                <p:cNvSpPr/>
                <p:nvPr/>
              </p:nvSpPr>
              <p:spPr>
                <a:xfrm>
                  <a:off x="3752172" y="498019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3" y="152186"/>
                      </a:cubicBezTo>
                      <a:cubicBezTo>
                        <a:pt x="324112" y="117419"/>
                        <a:pt x="324112" y="60841"/>
                        <a:pt x="263723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324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35"/>
                <p:cNvSpPr/>
                <p:nvPr/>
              </p:nvSpPr>
              <p:spPr>
                <a:xfrm>
                  <a:off x="3760768" y="4985524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20" y="143708"/>
                      </a:moveTo>
                      <a:cubicBezTo>
                        <a:pt x="99774" y="176855"/>
                        <a:pt x="192262" y="176855"/>
                        <a:pt x="249126" y="143708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20" y="24646"/>
                      </a:cubicBezTo>
                      <a:cubicBezTo>
                        <a:pt x="-14240" y="57507"/>
                        <a:pt x="-14240" y="110847"/>
                        <a:pt x="42720" y="14370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35"/>
                <p:cNvSpPr/>
                <p:nvPr/>
              </p:nvSpPr>
              <p:spPr>
                <a:xfrm>
                  <a:off x="3769793" y="4990263"/>
                  <a:ext cx="273962" cy="15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57" extrusionOk="0">
                      <a:moveTo>
                        <a:pt x="40076" y="134969"/>
                      </a:moveTo>
                      <a:cubicBezTo>
                        <a:pt x="93607" y="166021"/>
                        <a:pt x="180475" y="166021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3912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35"/>
                <p:cNvSpPr/>
                <p:nvPr/>
              </p:nvSpPr>
              <p:spPr>
                <a:xfrm>
                  <a:off x="3777342" y="4995073"/>
                  <a:ext cx="258770" cy="149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471" extrusionOk="0">
                      <a:moveTo>
                        <a:pt x="37862" y="127397"/>
                      </a:moveTo>
                      <a:cubicBezTo>
                        <a:pt x="88440" y="156829"/>
                        <a:pt x="170450" y="156829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7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35"/>
                <p:cNvSpPr/>
                <p:nvPr/>
              </p:nvSpPr>
              <p:spPr>
                <a:xfrm>
                  <a:off x="3784890" y="4999026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5" y="120015"/>
                      </a:cubicBezTo>
                      <a:cubicBezTo>
                        <a:pt x="255580" y="92583"/>
                        <a:pt x="255580" y="48006"/>
                        <a:pt x="207955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35"/>
                <p:cNvSpPr/>
                <p:nvPr/>
              </p:nvSpPr>
              <p:spPr>
                <a:xfrm>
                  <a:off x="3791677" y="5003217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35"/>
                <p:cNvSpPr/>
                <p:nvPr/>
              </p:nvSpPr>
              <p:spPr>
                <a:xfrm>
                  <a:off x="3798702" y="500709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843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3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35"/>
                <p:cNvSpPr/>
                <p:nvPr/>
              </p:nvSpPr>
              <p:spPr>
                <a:xfrm>
                  <a:off x="3804679" y="5010765"/>
                  <a:ext cx="204097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7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5" y="77510"/>
                        <a:pt x="214075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35"/>
                <p:cNvSpPr/>
                <p:nvPr/>
              </p:nvSpPr>
              <p:spPr>
                <a:xfrm>
                  <a:off x="3810155" y="5013695"/>
                  <a:ext cx="193167" cy="11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7" h="111489" extrusionOk="0">
                      <a:moveTo>
                        <a:pt x="28289" y="95059"/>
                      </a:moveTo>
                      <a:cubicBezTo>
                        <a:pt x="66008" y="116967"/>
                        <a:pt x="127254" y="116967"/>
                        <a:pt x="164878" y="95059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59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0" name="Google Shape;2000;p35"/>
                <p:cNvSpPr/>
                <p:nvPr/>
              </p:nvSpPr>
              <p:spPr>
                <a:xfrm>
                  <a:off x="3815537" y="5017004"/>
                  <a:ext cx="182403" cy="10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251" extrusionOk="0">
                      <a:moveTo>
                        <a:pt x="26718" y="89749"/>
                      </a:moveTo>
                      <a:cubicBezTo>
                        <a:pt x="62341" y="110419"/>
                        <a:pt x="120158" y="110419"/>
                        <a:pt x="155686" y="89749"/>
                      </a:cubicBezTo>
                      <a:cubicBezTo>
                        <a:pt x="191310" y="69271"/>
                        <a:pt x="191310" y="35838"/>
                        <a:pt x="155686" y="15359"/>
                      </a:cubicBezTo>
                      <a:cubicBezTo>
                        <a:pt x="120158" y="-5120"/>
                        <a:pt x="62341" y="-5120"/>
                        <a:pt x="26718" y="15359"/>
                      </a:cubicBezTo>
                      <a:cubicBezTo>
                        <a:pt x="-8906" y="35933"/>
                        <a:pt x="-8906" y="69271"/>
                        <a:pt x="26718" y="8974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1" name="Google Shape;2001;p35"/>
                <p:cNvSpPr/>
                <p:nvPr/>
              </p:nvSpPr>
              <p:spPr>
                <a:xfrm>
                  <a:off x="3820824" y="5019862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2" name="Google Shape;2002;p35"/>
                <p:cNvSpPr/>
                <p:nvPr/>
              </p:nvSpPr>
              <p:spPr>
                <a:xfrm>
                  <a:off x="3825681" y="5022743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2004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3" name="Google Shape;2003;p35"/>
                <p:cNvSpPr/>
                <p:nvPr/>
              </p:nvSpPr>
              <p:spPr>
                <a:xfrm>
                  <a:off x="3830539" y="5025505"/>
                  <a:ext cx="152304" cy="8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04" h="87892" extrusionOk="0">
                      <a:moveTo>
                        <a:pt x="22288" y="74962"/>
                      </a:moveTo>
                      <a:cubicBezTo>
                        <a:pt x="52102" y="92202"/>
                        <a:pt x="100298" y="92202"/>
                        <a:pt x="130016" y="74962"/>
                      </a:cubicBezTo>
                      <a:cubicBezTo>
                        <a:pt x="159734" y="57817"/>
                        <a:pt x="159734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4" name="Google Shape;2004;p35"/>
                <p:cNvSpPr/>
                <p:nvPr/>
              </p:nvSpPr>
              <p:spPr>
                <a:xfrm>
                  <a:off x="3834801" y="5028125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E31B2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5" name="Google Shape;2005;p35"/>
                <p:cNvSpPr/>
                <p:nvPr/>
              </p:nvSpPr>
              <p:spPr>
                <a:xfrm>
                  <a:off x="3841921" y="5032387"/>
                  <a:ext cx="129635" cy="74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794" extrusionOk="0">
                      <a:moveTo>
                        <a:pt x="19002" y="63794"/>
                      </a:moveTo>
                      <a:cubicBezTo>
                        <a:pt x="44339" y="78462"/>
                        <a:pt x="85392" y="78462"/>
                        <a:pt x="110633" y="63794"/>
                      </a:cubicBezTo>
                      <a:cubicBezTo>
                        <a:pt x="135969" y="49220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9C251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35"/>
                <p:cNvSpPr/>
                <p:nvPr/>
              </p:nvSpPr>
              <p:spPr>
                <a:xfrm>
                  <a:off x="3727359" y="4965879"/>
                  <a:ext cx="358735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097" extrusionOk="0">
                      <a:moveTo>
                        <a:pt x="52507" y="176594"/>
                      </a:moveTo>
                      <a:cubicBezTo>
                        <a:pt x="122611" y="217265"/>
                        <a:pt x="236244" y="217265"/>
                        <a:pt x="306157" y="176594"/>
                      </a:cubicBezTo>
                      <a:cubicBezTo>
                        <a:pt x="376262" y="136207"/>
                        <a:pt x="376262" y="70580"/>
                        <a:pt x="306157" y="30289"/>
                      </a:cubicBezTo>
                      <a:cubicBezTo>
                        <a:pt x="236244" y="-10096"/>
                        <a:pt x="122611" y="-10096"/>
                        <a:pt x="52507" y="30289"/>
                      </a:cubicBezTo>
                      <a:cubicBezTo>
                        <a:pt x="-17502" y="70580"/>
                        <a:pt x="-17502" y="136207"/>
                        <a:pt x="52507" y="17659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7" name="Google Shape;2007;p35"/>
              <p:cNvGrpSpPr/>
              <p:nvPr/>
            </p:nvGrpSpPr>
            <p:grpSpPr>
              <a:xfrm>
                <a:off x="3703857" y="4939685"/>
                <a:ext cx="405669" cy="247649"/>
                <a:chOff x="3703857" y="4939685"/>
                <a:chExt cx="405669" cy="247649"/>
              </a:xfrm>
            </p:grpSpPr>
            <p:sp>
              <p:nvSpPr>
                <p:cNvPr id="2008" name="Google Shape;2008;p35"/>
                <p:cNvSpPr/>
                <p:nvPr/>
              </p:nvSpPr>
              <p:spPr>
                <a:xfrm>
                  <a:off x="3703857" y="4953115"/>
                  <a:ext cx="405574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219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6986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341" y="199930"/>
                      </a:cubicBezTo>
                      <a:cubicBezTo>
                        <a:pt x="138589" y="245650"/>
                        <a:pt x="266986" y="245650"/>
                        <a:pt x="346138" y="199930"/>
                      </a:cubicBezTo>
                      <a:cubicBezTo>
                        <a:pt x="385763" y="177070"/>
                        <a:pt x="405574" y="147066"/>
                        <a:pt x="405574" y="117157"/>
                      </a:cubicBezTo>
                      <a:lnTo>
                        <a:pt x="405574" y="103823"/>
                      </a:lnTo>
                      <a:lnTo>
                        <a:pt x="404241" y="103823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910"/>
                      </a:cubicBezTo>
                      <a:close/>
                      <a:moveTo>
                        <a:pt x="40957" y="126873"/>
                      </a:moveTo>
                      <a:cubicBezTo>
                        <a:pt x="31432" y="126873"/>
                        <a:pt x="23717" y="122396"/>
                        <a:pt x="23717" y="116967"/>
                      </a:cubicBezTo>
                      <a:cubicBezTo>
                        <a:pt x="23717" y="111538"/>
                        <a:pt x="31432" y="107061"/>
                        <a:pt x="40957" y="107061"/>
                      </a:cubicBezTo>
                      <a:lnTo>
                        <a:pt x="111062" y="107061"/>
                      </a:lnTo>
                      <a:cubicBezTo>
                        <a:pt x="120587" y="107061"/>
                        <a:pt x="128302" y="111538"/>
                        <a:pt x="128302" y="116967"/>
                      </a:cubicBezTo>
                      <a:cubicBezTo>
                        <a:pt x="128302" y="122396"/>
                        <a:pt x="120587" y="126873"/>
                        <a:pt x="111062" y="126873"/>
                      </a:cubicBezTo>
                      <a:lnTo>
                        <a:pt x="40957" y="126873"/>
                      </a:lnTo>
                      <a:close/>
                      <a:moveTo>
                        <a:pt x="150114" y="161354"/>
                      </a:moveTo>
                      <a:lnTo>
                        <a:pt x="100489" y="190024"/>
                      </a:lnTo>
                      <a:cubicBezTo>
                        <a:pt x="93726" y="193929"/>
                        <a:pt x="82867" y="193929"/>
                        <a:pt x="76105" y="190024"/>
                      </a:cubicBezTo>
                      <a:cubicBezTo>
                        <a:pt x="69342" y="186119"/>
                        <a:pt x="69342" y="179832"/>
                        <a:pt x="76105" y="176022"/>
                      </a:cubicBezTo>
                      <a:lnTo>
                        <a:pt x="125730" y="147352"/>
                      </a:lnTo>
                      <a:cubicBezTo>
                        <a:pt x="132493" y="143447"/>
                        <a:pt x="143351" y="143447"/>
                        <a:pt x="150019" y="147352"/>
                      </a:cubicBezTo>
                      <a:cubicBezTo>
                        <a:pt x="156781" y="151257"/>
                        <a:pt x="156781" y="157544"/>
                        <a:pt x="150019" y="161354"/>
                      </a:cubicBezTo>
                      <a:close/>
                      <a:moveTo>
                        <a:pt x="185547" y="23431"/>
                      </a:moveTo>
                      <a:cubicBezTo>
                        <a:pt x="185547" y="17907"/>
                        <a:pt x="193262" y="13525"/>
                        <a:pt x="202787" y="13525"/>
                      </a:cubicBezTo>
                      <a:cubicBezTo>
                        <a:pt x="212312" y="13525"/>
                        <a:pt x="220027" y="18002"/>
                        <a:pt x="220027" y="23431"/>
                      </a:cubicBezTo>
                      <a:lnTo>
                        <a:pt x="220027" y="63913"/>
                      </a:lnTo>
                      <a:cubicBezTo>
                        <a:pt x="220027" y="69437"/>
                        <a:pt x="212312" y="73819"/>
                        <a:pt x="202787" y="73819"/>
                      </a:cubicBezTo>
                      <a:cubicBezTo>
                        <a:pt x="193262" y="73819"/>
                        <a:pt x="185547" y="69342"/>
                        <a:pt x="185547" y="63913"/>
                      </a:cubicBezTo>
                      <a:lnTo>
                        <a:pt x="185547" y="23431"/>
                      </a:lnTo>
                      <a:close/>
                      <a:moveTo>
                        <a:pt x="202787" y="220218"/>
                      </a:moveTo>
                      <a:cubicBezTo>
                        <a:pt x="193262" y="220218"/>
                        <a:pt x="185547" y="215741"/>
                        <a:pt x="185547" y="210312"/>
                      </a:cubicBezTo>
                      <a:lnTo>
                        <a:pt x="185547" y="169831"/>
                      </a:lnTo>
                      <a:cubicBezTo>
                        <a:pt x="185547" y="164306"/>
                        <a:pt x="193262" y="159925"/>
                        <a:pt x="202787" y="159925"/>
                      </a:cubicBezTo>
                      <a:cubicBezTo>
                        <a:pt x="212312" y="159925"/>
                        <a:pt x="220027" y="164402"/>
                        <a:pt x="220027" y="169831"/>
                      </a:cubicBezTo>
                      <a:lnTo>
                        <a:pt x="220027" y="210312"/>
                      </a:lnTo>
                      <a:cubicBezTo>
                        <a:pt x="220027" y="215837"/>
                        <a:pt x="212312" y="220218"/>
                        <a:pt x="202787" y="220218"/>
                      </a:cubicBezTo>
                      <a:close/>
                      <a:moveTo>
                        <a:pt x="255460" y="72390"/>
                      </a:moveTo>
                      <a:lnTo>
                        <a:pt x="305086" y="43720"/>
                      </a:lnTo>
                      <a:cubicBezTo>
                        <a:pt x="311848" y="39815"/>
                        <a:pt x="322707" y="39815"/>
                        <a:pt x="329374" y="43720"/>
                      </a:cubicBezTo>
                      <a:cubicBezTo>
                        <a:pt x="336137" y="47625"/>
                        <a:pt x="336137" y="53912"/>
                        <a:pt x="329374" y="57722"/>
                      </a:cubicBezTo>
                      <a:lnTo>
                        <a:pt x="279749" y="86392"/>
                      </a:lnTo>
                      <a:cubicBezTo>
                        <a:pt x="272987" y="90297"/>
                        <a:pt x="262128" y="90297"/>
                        <a:pt x="255460" y="86392"/>
                      </a:cubicBezTo>
                      <a:cubicBezTo>
                        <a:pt x="248698" y="82487"/>
                        <a:pt x="248698" y="76200"/>
                        <a:pt x="255460" y="72390"/>
                      </a:cubicBezTo>
                      <a:close/>
                      <a:moveTo>
                        <a:pt x="329374" y="189929"/>
                      </a:moveTo>
                      <a:cubicBezTo>
                        <a:pt x="322612" y="193834"/>
                        <a:pt x="311753" y="193834"/>
                        <a:pt x="305086" y="189929"/>
                      </a:cubicBezTo>
                      <a:lnTo>
                        <a:pt x="255460" y="161258"/>
                      </a:lnTo>
                      <a:cubicBezTo>
                        <a:pt x="248698" y="157353"/>
                        <a:pt x="248698" y="151066"/>
                        <a:pt x="255460" y="147256"/>
                      </a:cubicBezTo>
                      <a:cubicBezTo>
                        <a:pt x="262223" y="143351"/>
                        <a:pt x="273082" y="143351"/>
                        <a:pt x="279749" y="147256"/>
                      </a:cubicBezTo>
                      <a:lnTo>
                        <a:pt x="329374" y="175927"/>
                      </a:lnTo>
                      <a:cubicBezTo>
                        <a:pt x="336137" y="179832"/>
                        <a:pt x="336137" y="186119"/>
                        <a:pt x="329374" y="189929"/>
                      </a:cubicBezTo>
                      <a:close/>
                      <a:moveTo>
                        <a:pt x="364617" y="126778"/>
                      </a:moveTo>
                      <a:lnTo>
                        <a:pt x="294418" y="126778"/>
                      </a:lnTo>
                      <a:cubicBezTo>
                        <a:pt x="284893" y="126778"/>
                        <a:pt x="277177" y="122301"/>
                        <a:pt x="277177" y="116872"/>
                      </a:cubicBezTo>
                      <a:cubicBezTo>
                        <a:pt x="277177" y="111442"/>
                        <a:pt x="284893" y="106966"/>
                        <a:pt x="294418" y="106966"/>
                      </a:cubicBezTo>
                      <a:lnTo>
                        <a:pt x="364617" y="106966"/>
                      </a:lnTo>
                      <a:cubicBezTo>
                        <a:pt x="374142" y="106966"/>
                        <a:pt x="381857" y="111442"/>
                        <a:pt x="381857" y="116872"/>
                      </a:cubicBezTo>
                      <a:cubicBezTo>
                        <a:pt x="381857" y="122301"/>
                        <a:pt x="374142" y="126778"/>
                        <a:pt x="364617" y="12677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35"/>
                <p:cNvSpPr/>
                <p:nvPr/>
              </p:nvSpPr>
              <p:spPr>
                <a:xfrm>
                  <a:off x="3703928" y="4939685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162" y="34290"/>
                      </a:moveTo>
                      <a:cubicBezTo>
                        <a:pt x="266914" y="-11430"/>
                        <a:pt x="138517" y="-11430"/>
                        <a:pt x="59365" y="34290"/>
                      </a:cubicBezTo>
                      <a:cubicBezTo>
                        <a:pt x="-19788" y="80010"/>
                        <a:pt x="-19788" y="154115"/>
                        <a:pt x="59365" y="199930"/>
                      </a:cubicBezTo>
                      <a:cubicBezTo>
                        <a:pt x="138613" y="245650"/>
                        <a:pt x="267009" y="245650"/>
                        <a:pt x="346162" y="199930"/>
                      </a:cubicBezTo>
                      <a:cubicBezTo>
                        <a:pt x="425410" y="154210"/>
                        <a:pt x="425410" y="80105"/>
                        <a:pt x="346162" y="34290"/>
                      </a:cubicBezTo>
                      <a:close/>
                      <a:moveTo>
                        <a:pt x="76129" y="58007"/>
                      </a:moveTo>
                      <a:cubicBezTo>
                        <a:pt x="69366" y="54102"/>
                        <a:pt x="69366" y="47815"/>
                        <a:pt x="76129" y="44006"/>
                      </a:cubicBezTo>
                      <a:cubicBezTo>
                        <a:pt x="82891" y="40100"/>
                        <a:pt x="93750" y="40100"/>
                        <a:pt x="100513" y="44006"/>
                      </a:cubicBezTo>
                      <a:lnTo>
                        <a:pt x="150138" y="72676"/>
                      </a:lnTo>
                      <a:cubicBezTo>
                        <a:pt x="156900" y="76581"/>
                        <a:pt x="156900" y="82868"/>
                        <a:pt x="150138" y="86773"/>
                      </a:cubicBezTo>
                      <a:cubicBezTo>
                        <a:pt x="143375" y="90678"/>
                        <a:pt x="132516" y="90678"/>
                        <a:pt x="125849" y="86773"/>
                      </a:cubicBezTo>
                      <a:lnTo>
                        <a:pt x="76224" y="58103"/>
                      </a:lnTo>
                      <a:close/>
                      <a:moveTo>
                        <a:pt x="110990" y="126968"/>
                      </a:moveTo>
                      <a:lnTo>
                        <a:pt x="40886" y="126968"/>
                      </a:lnTo>
                      <a:cubicBezTo>
                        <a:pt x="31361" y="126968"/>
                        <a:pt x="23646" y="122491"/>
                        <a:pt x="23646" y="117062"/>
                      </a:cubicBezTo>
                      <a:cubicBezTo>
                        <a:pt x="23646" y="111633"/>
                        <a:pt x="31361" y="107156"/>
                        <a:pt x="40886" y="107156"/>
                      </a:cubicBezTo>
                      <a:lnTo>
                        <a:pt x="110990" y="107156"/>
                      </a:lnTo>
                      <a:cubicBezTo>
                        <a:pt x="120515" y="107156"/>
                        <a:pt x="128230" y="111633"/>
                        <a:pt x="128230" y="117062"/>
                      </a:cubicBezTo>
                      <a:cubicBezTo>
                        <a:pt x="128230" y="122491"/>
                        <a:pt x="120515" y="126968"/>
                        <a:pt x="110990" y="126968"/>
                      </a:cubicBezTo>
                      <a:close/>
                      <a:moveTo>
                        <a:pt x="202716" y="74009"/>
                      </a:moveTo>
                      <a:cubicBezTo>
                        <a:pt x="193191" y="74009"/>
                        <a:pt x="185475" y="69532"/>
                        <a:pt x="185475" y="64103"/>
                      </a:cubicBezTo>
                      <a:lnTo>
                        <a:pt x="185475" y="23622"/>
                      </a:lnTo>
                      <a:cubicBezTo>
                        <a:pt x="185475" y="18098"/>
                        <a:pt x="193191" y="13716"/>
                        <a:pt x="202716" y="13716"/>
                      </a:cubicBezTo>
                      <a:cubicBezTo>
                        <a:pt x="212241" y="13716"/>
                        <a:pt x="219956" y="18193"/>
                        <a:pt x="219956" y="23622"/>
                      </a:cubicBezTo>
                      <a:lnTo>
                        <a:pt x="219956" y="64103"/>
                      </a:lnTo>
                      <a:cubicBezTo>
                        <a:pt x="219956" y="69628"/>
                        <a:pt x="212241" y="74009"/>
                        <a:pt x="202716" y="74009"/>
                      </a:cubicBezTo>
                      <a:close/>
                      <a:moveTo>
                        <a:pt x="100417" y="190119"/>
                      </a:moveTo>
                      <a:cubicBezTo>
                        <a:pt x="93655" y="194024"/>
                        <a:pt x="82796" y="194024"/>
                        <a:pt x="76033" y="190119"/>
                      </a:cubicBezTo>
                      <a:cubicBezTo>
                        <a:pt x="69271" y="186214"/>
                        <a:pt x="69271" y="179927"/>
                        <a:pt x="76033" y="176117"/>
                      </a:cubicBezTo>
                      <a:lnTo>
                        <a:pt x="125658" y="147447"/>
                      </a:lnTo>
                      <a:cubicBezTo>
                        <a:pt x="132421" y="143542"/>
                        <a:pt x="143280" y="143542"/>
                        <a:pt x="149947" y="147447"/>
                      </a:cubicBezTo>
                      <a:cubicBezTo>
                        <a:pt x="156710" y="151352"/>
                        <a:pt x="156710" y="157639"/>
                        <a:pt x="149947" y="161544"/>
                      </a:cubicBezTo>
                      <a:lnTo>
                        <a:pt x="100322" y="190214"/>
                      </a:lnTo>
                      <a:close/>
                      <a:moveTo>
                        <a:pt x="279678" y="86582"/>
                      </a:moveTo>
                      <a:cubicBezTo>
                        <a:pt x="272915" y="90488"/>
                        <a:pt x="262057" y="90488"/>
                        <a:pt x="255389" y="86582"/>
                      </a:cubicBezTo>
                      <a:cubicBezTo>
                        <a:pt x="248626" y="82677"/>
                        <a:pt x="248626" y="76390"/>
                        <a:pt x="255389" y="72485"/>
                      </a:cubicBezTo>
                      <a:lnTo>
                        <a:pt x="305014" y="43815"/>
                      </a:lnTo>
                      <a:cubicBezTo>
                        <a:pt x="311777" y="39910"/>
                        <a:pt x="322635" y="39910"/>
                        <a:pt x="329303" y="43815"/>
                      </a:cubicBezTo>
                      <a:cubicBezTo>
                        <a:pt x="336066" y="47720"/>
                        <a:pt x="336066" y="54007"/>
                        <a:pt x="329303" y="57817"/>
                      </a:cubicBezTo>
                      <a:lnTo>
                        <a:pt x="279678" y="86487"/>
                      </a:lnTo>
                      <a:close/>
                      <a:moveTo>
                        <a:pt x="294346" y="107061"/>
                      </a:moveTo>
                      <a:lnTo>
                        <a:pt x="364546" y="107061"/>
                      </a:lnTo>
                      <a:cubicBezTo>
                        <a:pt x="374071" y="107061"/>
                        <a:pt x="381786" y="111538"/>
                        <a:pt x="381786" y="116967"/>
                      </a:cubicBezTo>
                      <a:cubicBezTo>
                        <a:pt x="381786" y="122396"/>
                        <a:pt x="374071" y="126873"/>
                        <a:pt x="364546" y="126873"/>
                      </a:cubicBezTo>
                      <a:lnTo>
                        <a:pt x="294346" y="126873"/>
                      </a:lnTo>
                      <a:cubicBezTo>
                        <a:pt x="284821" y="126873"/>
                        <a:pt x="277106" y="122396"/>
                        <a:pt x="277106" y="116967"/>
                      </a:cubicBezTo>
                      <a:cubicBezTo>
                        <a:pt x="277106" y="111538"/>
                        <a:pt x="284821" y="107061"/>
                        <a:pt x="294346" y="107061"/>
                      </a:cubicBezTo>
                      <a:close/>
                      <a:moveTo>
                        <a:pt x="202621" y="220409"/>
                      </a:moveTo>
                      <a:cubicBezTo>
                        <a:pt x="193096" y="220409"/>
                        <a:pt x="185380" y="215932"/>
                        <a:pt x="185380" y="210503"/>
                      </a:cubicBezTo>
                      <a:lnTo>
                        <a:pt x="185380" y="170021"/>
                      </a:lnTo>
                      <a:cubicBezTo>
                        <a:pt x="185380" y="164497"/>
                        <a:pt x="193096" y="160115"/>
                        <a:pt x="202621" y="160115"/>
                      </a:cubicBezTo>
                      <a:cubicBezTo>
                        <a:pt x="212146" y="160115"/>
                        <a:pt x="219861" y="164592"/>
                        <a:pt x="219861" y="170021"/>
                      </a:cubicBezTo>
                      <a:lnTo>
                        <a:pt x="219861" y="210503"/>
                      </a:lnTo>
                      <a:cubicBezTo>
                        <a:pt x="219861" y="216027"/>
                        <a:pt x="212146" y="220409"/>
                        <a:pt x="202621" y="220409"/>
                      </a:cubicBezTo>
                      <a:close/>
                      <a:moveTo>
                        <a:pt x="304919" y="190119"/>
                      </a:moveTo>
                      <a:lnTo>
                        <a:pt x="255294" y="161449"/>
                      </a:lnTo>
                      <a:cubicBezTo>
                        <a:pt x="248531" y="157544"/>
                        <a:pt x="248531" y="151257"/>
                        <a:pt x="255294" y="147352"/>
                      </a:cubicBezTo>
                      <a:cubicBezTo>
                        <a:pt x="262057" y="143447"/>
                        <a:pt x="272915" y="143447"/>
                        <a:pt x="279583" y="147352"/>
                      </a:cubicBezTo>
                      <a:lnTo>
                        <a:pt x="329208" y="176022"/>
                      </a:lnTo>
                      <a:cubicBezTo>
                        <a:pt x="335971" y="179927"/>
                        <a:pt x="335971" y="186214"/>
                        <a:pt x="329208" y="190024"/>
                      </a:cubicBezTo>
                      <a:cubicBezTo>
                        <a:pt x="322445" y="193929"/>
                        <a:pt x="311587" y="193929"/>
                        <a:pt x="304919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0" name="Google Shape;2010;p35"/>
                <p:cNvSpPr/>
                <p:nvPr/>
              </p:nvSpPr>
              <p:spPr>
                <a:xfrm>
                  <a:off x="3849512" y="5023791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2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3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1" name="Google Shape;2011;p35"/>
                <p:cNvSpPr/>
                <p:nvPr/>
              </p:nvSpPr>
              <p:spPr>
                <a:xfrm>
                  <a:off x="3854351" y="5050461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36"/>
          <p:cNvSpPr/>
          <p:nvPr/>
        </p:nvSpPr>
        <p:spPr>
          <a:xfrm>
            <a:off x="5420575" y="1200799"/>
            <a:ext cx="1197600" cy="11976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017" name="Google Shape;2017;p36"/>
          <p:cNvSpPr txBox="1">
            <a:spLocks noGrp="1"/>
          </p:cNvSpPr>
          <p:nvPr>
            <p:ph type="title"/>
          </p:nvPr>
        </p:nvSpPr>
        <p:spPr>
          <a:xfrm>
            <a:off x="4179857" y="2499542"/>
            <a:ext cx="454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Parte teórica</a:t>
            </a:r>
          </a:p>
        </p:txBody>
      </p:sp>
      <p:sp>
        <p:nvSpPr>
          <p:cNvPr id="2018" name="Google Shape;2018;p36"/>
          <p:cNvSpPr txBox="1">
            <a:spLocks noGrp="1"/>
          </p:cNvSpPr>
          <p:nvPr>
            <p:ph type="subTitle" idx="1"/>
          </p:nvPr>
        </p:nvSpPr>
        <p:spPr>
          <a:xfrm>
            <a:off x="4570075" y="3373650"/>
            <a:ext cx="2898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Aprender conceptos sobre impresoras 3D</a:t>
            </a:r>
            <a:endParaRPr dirty="0"/>
          </a:p>
        </p:txBody>
      </p:sp>
      <p:sp>
        <p:nvSpPr>
          <p:cNvPr id="2019" name="Google Shape;2019;p36"/>
          <p:cNvSpPr txBox="1">
            <a:spLocks noGrp="1"/>
          </p:cNvSpPr>
          <p:nvPr>
            <p:ph type="title" idx="2"/>
          </p:nvPr>
        </p:nvSpPr>
        <p:spPr>
          <a:xfrm>
            <a:off x="5168120" y="1304000"/>
            <a:ext cx="1702500" cy="9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20" name="Google Shape;2020;p36"/>
          <p:cNvGrpSpPr/>
          <p:nvPr/>
        </p:nvGrpSpPr>
        <p:grpSpPr>
          <a:xfrm>
            <a:off x="713216" y="1107025"/>
            <a:ext cx="2898589" cy="2621743"/>
            <a:chOff x="805216" y="1095189"/>
            <a:chExt cx="2505912" cy="2266571"/>
          </a:xfrm>
        </p:grpSpPr>
        <p:sp>
          <p:nvSpPr>
            <p:cNvPr id="2021" name="Google Shape;2021;p36"/>
            <p:cNvSpPr/>
            <p:nvPr/>
          </p:nvSpPr>
          <p:spPr>
            <a:xfrm>
              <a:off x="805216" y="2658778"/>
              <a:ext cx="1010049" cy="702982"/>
            </a:xfrm>
            <a:custGeom>
              <a:avLst/>
              <a:gdLst/>
              <a:ahLst/>
              <a:cxnLst/>
              <a:rect l="l" t="t" r="r" b="b"/>
              <a:pathLst>
                <a:path w="406050" h="282606" extrusionOk="0">
                  <a:moveTo>
                    <a:pt x="211550" y="0"/>
                  </a:moveTo>
                  <a:lnTo>
                    <a:pt x="0" y="122111"/>
                  </a:lnTo>
                  <a:lnTo>
                    <a:pt x="66485" y="160496"/>
                  </a:lnTo>
                  <a:lnTo>
                    <a:pt x="61817" y="196310"/>
                  </a:lnTo>
                  <a:lnTo>
                    <a:pt x="211265" y="282607"/>
                  </a:lnTo>
                  <a:lnTo>
                    <a:pt x="406051" y="282607"/>
                  </a:lnTo>
                  <a:lnTo>
                    <a:pt x="211550" y="0"/>
                  </a:lnTo>
                  <a:close/>
                </a:path>
              </a:pathLst>
            </a:custGeom>
            <a:solidFill>
              <a:srgbClr val="000000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2" name="Google Shape;2022;p36"/>
            <p:cNvGrpSpPr/>
            <p:nvPr/>
          </p:nvGrpSpPr>
          <p:grpSpPr>
            <a:xfrm>
              <a:off x="1098845" y="1095189"/>
              <a:ext cx="2212283" cy="2266296"/>
              <a:chOff x="4449127" y="1576577"/>
              <a:chExt cx="889539" cy="911257"/>
            </a:xfrm>
          </p:grpSpPr>
          <p:grpSp>
            <p:nvGrpSpPr>
              <p:cNvPr id="2023" name="Google Shape;2023;p36"/>
              <p:cNvGrpSpPr/>
              <p:nvPr/>
            </p:nvGrpSpPr>
            <p:grpSpPr>
              <a:xfrm>
                <a:off x="4449127" y="1576577"/>
                <a:ext cx="707612" cy="911257"/>
                <a:chOff x="4449127" y="1576577"/>
                <a:chExt cx="707612" cy="911257"/>
              </a:xfrm>
            </p:grpSpPr>
            <p:grpSp>
              <p:nvGrpSpPr>
                <p:cNvPr id="2024" name="Google Shape;2024;p36"/>
                <p:cNvGrpSpPr/>
                <p:nvPr/>
              </p:nvGrpSpPr>
              <p:grpSpPr>
                <a:xfrm>
                  <a:off x="4449127" y="1755742"/>
                  <a:ext cx="644461" cy="732092"/>
                  <a:chOff x="4449127" y="1755742"/>
                  <a:chExt cx="644461" cy="732092"/>
                </a:xfrm>
              </p:grpSpPr>
              <p:sp>
                <p:nvSpPr>
                  <p:cNvPr id="2025" name="Google Shape;2025;p36"/>
                  <p:cNvSpPr/>
                  <p:nvPr/>
                </p:nvSpPr>
                <p:spPr>
                  <a:xfrm>
                    <a:off x="4449127" y="1795462"/>
                    <a:ext cx="287845" cy="692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845" h="692372" extrusionOk="0">
                        <a:moveTo>
                          <a:pt x="287846" y="692372"/>
                        </a:moveTo>
                        <a:lnTo>
                          <a:pt x="0" y="526161"/>
                        </a:lnTo>
                        <a:lnTo>
                          <a:pt x="0" y="0"/>
                        </a:lnTo>
                        <a:lnTo>
                          <a:pt x="287846" y="166211"/>
                        </a:lnTo>
                        <a:lnTo>
                          <a:pt x="287846" y="69237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6" name="Google Shape;2026;p36"/>
                  <p:cNvSpPr/>
                  <p:nvPr/>
                </p:nvSpPr>
                <p:spPr>
                  <a:xfrm>
                    <a:off x="4736972" y="1755742"/>
                    <a:ext cx="356616" cy="732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616" h="732091" extrusionOk="0">
                        <a:moveTo>
                          <a:pt x="356616" y="526161"/>
                        </a:moveTo>
                        <a:lnTo>
                          <a:pt x="0" y="732092"/>
                        </a:lnTo>
                        <a:lnTo>
                          <a:pt x="0" y="205931"/>
                        </a:lnTo>
                        <a:lnTo>
                          <a:pt x="356616" y="0"/>
                        </a:lnTo>
                        <a:lnTo>
                          <a:pt x="356616" y="52616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027" name="Google Shape;2027;p36"/>
                  <p:cNvGrpSpPr/>
                  <p:nvPr/>
                </p:nvGrpSpPr>
                <p:grpSpPr>
                  <a:xfrm>
                    <a:off x="4461986" y="2258567"/>
                    <a:ext cx="115632" cy="123158"/>
                    <a:chOff x="4461986" y="2258567"/>
                    <a:chExt cx="115632" cy="123158"/>
                  </a:xfrm>
                </p:grpSpPr>
                <p:sp>
                  <p:nvSpPr>
                    <p:cNvPr id="2028" name="Google Shape;2028;p36"/>
                    <p:cNvSpPr/>
                    <p:nvPr/>
                  </p:nvSpPr>
                  <p:spPr>
                    <a:xfrm>
                      <a:off x="4461986" y="2258567"/>
                      <a:ext cx="77533" cy="1011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533" h="101155" extrusionOk="0">
                          <a:moveTo>
                            <a:pt x="77533" y="44767"/>
                          </a:moveTo>
                          <a:lnTo>
                            <a:pt x="0" y="0"/>
                          </a:lnTo>
                          <a:lnTo>
                            <a:pt x="0" y="56388"/>
                          </a:lnTo>
                          <a:lnTo>
                            <a:pt x="77533" y="101155"/>
                          </a:lnTo>
                          <a:lnTo>
                            <a:pt x="77533" y="44767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29" name="Google Shape;2029;p36"/>
                    <p:cNvSpPr/>
                    <p:nvPr/>
                  </p:nvSpPr>
                  <p:spPr>
                    <a:xfrm>
                      <a:off x="4554378" y="2311907"/>
                      <a:ext cx="23240" cy="698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240" h="69818" extrusionOk="0">
                          <a:moveTo>
                            <a:pt x="23241" y="13430"/>
                          </a:moveTo>
                          <a:lnTo>
                            <a:pt x="0" y="0"/>
                          </a:lnTo>
                          <a:lnTo>
                            <a:pt x="0" y="56388"/>
                          </a:lnTo>
                          <a:lnTo>
                            <a:pt x="23241" y="69818"/>
                          </a:lnTo>
                          <a:lnTo>
                            <a:pt x="23241" y="1343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30" name="Google Shape;2030;p36"/>
                <p:cNvGrpSpPr/>
                <p:nvPr/>
              </p:nvGrpSpPr>
              <p:grpSpPr>
                <a:xfrm>
                  <a:off x="4449127" y="1576577"/>
                  <a:ext cx="644461" cy="398621"/>
                  <a:chOff x="4449127" y="1576577"/>
                  <a:chExt cx="644461" cy="398621"/>
                </a:xfrm>
              </p:grpSpPr>
              <p:sp>
                <p:nvSpPr>
                  <p:cNvPr id="2031" name="Google Shape;2031;p36"/>
                  <p:cNvSpPr/>
                  <p:nvPr/>
                </p:nvSpPr>
                <p:spPr>
                  <a:xfrm>
                    <a:off x="4449127" y="1576577"/>
                    <a:ext cx="457295" cy="264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95" h="264033" extrusionOk="0">
                        <a:moveTo>
                          <a:pt x="100775" y="264033"/>
                        </a:moveTo>
                        <a:lnTo>
                          <a:pt x="0" y="205835"/>
                        </a:lnTo>
                        <a:lnTo>
                          <a:pt x="356616" y="0"/>
                        </a:lnTo>
                        <a:lnTo>
                          <a:pt x="457295" y="58198"/>
                        </a:lnTo>
                        <a:lnTo>
                          <a:pt x="100775" y="26403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2" name="Google Shape;2032;p36"/>
                  <p:cNvSpPr/>
                  <p:nvPr/>
                </p:nvSpPr>
                <p:spPr>
                  <a:xfrm>
                    <a:off x="4449127" y="1782412"/>
                    <a:ext cx="287845" cy="19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845" h="192785" extrusionOk="0">
                        <a:moveTo>
                          <a:pt x="287846" y="192786"/>
                        </a:moveTo>
                        <a:lnTo>
                          <a:pt x="0" y="26575"/>
                        </a:lnTo>
                        <a:lnTo>
                          <a:pt x="0" y="0"/>
                        </a:lnTo>
                        <a:lnTo>
                          <a:pt x="77629" y="44863"/>
                        </a:lnTo>
                        <a:lnTo>
                          <a:pt x="102013" y="9239"/>
                        </a:lnTo>
                        <a:lnTo>
                          <a:pt x="287846" y="116491"/>
                        </a:lnTo>
                        <a:lnTo>
                          <a:pt x="287846" y="19278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3" name="Google Shape;2033;p36"/>
                  <p:cNvSpPr/>
                  <p:nvPr/>
                </p:nvSpPr>
                <p:spPr>
                  <a:xfrm>
                    <a:off x="4551140" y="1585721"/>
                    <a:ext cx="542448" cy="313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448" h="313182" extrusionOk="0">
                        <a:moveTo>
                          <a:pt x="185833" y="313182"/>
                        </a:moveTo>
                        <a:lnTo>
                          <a:pt x="0" y="205931"/>
                        </a:lnTo>
                        <a:lnTo>
                          <a:pt x="356616" y="0"/>
                        </a:lnTo>
                        <a:lnTo>
                          <a:pt x="542449" y="107347"/>
                        </a:lnTo>
                        <a:lnTo>
                          <a:pt x="185833" y="3131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4" name="Google Shape;2034;p36"/>
                  <p:cNvSpPr/>
                  <p:nvPr/>
                </p:nvSpPr>
                <p:spPr>
                  <a:xfrm>
                    <a:off x="4665630" y="1755076"/>
                    <a:ext cx="218693" cy="1262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93" h="126206" extrusionOk="0">
                        <a:moveTo>
                          <a:pt x="0" y="84106"/>
                        </a:moveTo>
                        <a:lnTo>
                          <a:pt x="145733" y="0"/>
                        </a:lnTo>
                        <a:lnTo>
                          <a:pt x="218694" y="42101"/>
                        </a:lnTo>
                        <a:lnTo>
                          <a:pt x="72866" y="126206"/>
                        </a:lnTo>
                        <a:lnTo>
                          <a:pt x="0" y="8410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5" name="Google Shape;2035;p36"/>
                  <p:cNvSpPr/>
                  <p:nvPr/>
                </p:nvSpPr>
                <p:spPr>
                  <a:xfrm>
                    <a:off x="4665630" y="1755076"/>
                    <a:ext cx="218693" cy="88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693" h="88010" extrusionOk="0">
                        <a:moveTo>
                          <a:pt x="145733" y="7715"/>
                        </a:moveTo>
                        <a:lnTo>
                          <a:pt x="211931" y="46006"/>
                        </a:lnTo>
                        <a:lnTo>
                          <a:pt x="218694" y="42101"/>
                        </a:lnTo>
                        <a:lnTo>
                          <a:pt x="145733" y="0"/>
                        </a:lnTo>
                        <a:lnTo>
                          <a:pt x="0" y="84106"/>
                        </a:lnTo>
                        <a:lnTo>
                          <a:pt x="6667" y="88011"/>
                        </a:lnTo>
                        <a:lnTo>
                          <a:pt x="145733" y="771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6" name="Google Shape;2036;p36"/>
                  <p:cNvSpPr/>
                  <p:nvPr/>
                </p:nvSpPr>
                <p:spPr>
                  <a:xfrm>
                    <a:off x="4736972" y="1693068"/>
                    <a:ext cx="356616" cy="282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616" h="282130" extrusionOk="0">
                        <a:moveTo>
                          <a:pt x="356616" y="76295"/>
                        </a:moveTo>
                        <a:lnTo>
                          <a:pt x="0" y="282131"/>
                        </a:lnTo>
                        <a:lnTo>
                          <a:pt x="0" y="205835"/>
                        </a:lnTo>
                        <a:lnTo>
                          <a:pt x="356616" y="0"/>
                        </a:lnTo>
                        <a:lnTo>
                          <a:pt x="356616" y="7629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7" name="Google Shape;2037;p36"/>
                <p:cNvGrpSpPr/>
                <p:nvPr/>
              </p:nvGrpSpPr>
              <p:grpSpPr>
                <a:xfrm>
                  <a:off x="4760976" y="1793938"/>
                  <a:ext cx="310515" cy="550259"/>
                  <a:chOff x="4760976" y="1793938"/>
                  <a:chExt cx="310515" cy="550259"/>
                </a:xfrm>
              </p:grpSpPr>
              <p:sp>
                <p:nvSpPr>
                  <p:cNvPr id="2038" name="Google Shape;2038;p36"/>
                  <p:cNvSpPr/>
                  <p:nvPr/>
                </p:nvSpPr>
                <p:spPr>
                  <a:xfrm>
                    <a:off x="4760976" y="1793938"/>
                    <a:ext cx="310515" cy="550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15" h="550259" extrusionOk="0">
                        <a:moveTo>
                          <a:pt x="0" y="268224"/>
                        </a:moveTo>
                        <a:lnTo>
                          <a:pt x="310515" y="0"/>
                        </a:lnTo>
                        <a:lnTo>
                          <a:pt x="310515" y="370999"/>
                        </a:lnTo>
                        <a:lnTo>
                          <a:pt x="0" y="550259"/>
                        </a:lnTo>
                        <a:lnTo>
                          <a:pt x="0" y="26822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9" name="Google Shape;2039;p36"/>
                  <p:cNvSpPr/>
                  <p:nvPr/>
                </p:nvSpPr>
                <p:spPr>
                  <a:xfrm>
                    <a:off x="4760976" y="1920525"/>
                    <a:ext cx="147732" cy="275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732" h="275939" extrusionOk="0">
                        <a:moveTo>
                          <a:pt x="0" y="140970"/>
                        </a:moveTo>
                        <a:lnTo>
                          <a:pt x="0" y="254318"/>
                        </a:lnTo>
                        <a:lnTo>
                          <a:pt x="7334" y="275939"/>
                        </a:lnTo>
                        <a:lnTo>
                          <a:pt x="147733" y="150495"/>
                        </a:lnTo>
                        <a:lnTo>
                          <a:pt x="147733" y="0"/>
                        </a:lnTo>
                        <a:lnTo>
                          <a:pt x="0" y="1409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0" name="Google Shape;2040;p36"/>
                  <p:cNvSpPr/>
                  <p:nvPr/>
                </p:nvSpPr>
                <p:spPr>
                  <a:xfrm>
                    <a:off x="4760976" y="2071020"/>
                    <a:ext cx="310515" cy="273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515" h="273177" extrusionOk="0">
                        <a:moveTo>
                          <a:pt x="0" y="85249"/>
                        </a:moveTo>
                        <a:lnTo>
                          <a:pt x="0" y="273177"/>
                        </a:lnTo>
                        <a:lnTo>
                          <a:pt x="310515" y="93917"/>
                        </a:lnTo>
                        <a:lnTo>
                          <a:pt x="147733" y="0"/>
                        </a:lnTo>
                        <a:lnTo>
                          <a:pt x="0" y="8524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41" name="Google Shape;2041;p36"/>
                <p:cNvSpPr/>
                <p:nvPr/>
              </p:nvSpPr>
              <p:spPr>
                <a:xfrm>
                  <a:off x="4799028" y="2166841"/>
                  <a:ext cx="108204" cy="62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04" h="62388" extrusionOk="0">
                      <a:moveTo>
                        <a:pt x="92345" y="9144"/>
                      </a:moveTo>
                      <a:cubicBezTo>
                        <a:pt x="113490" y="21336"/>
                        <a:pt x="113490" y="41053"/>
                        <a:pt x="92345" y="53245"/>
                      </a:cubicBezTo>
                      <a:cubicBezTo>
                        <a:pt x="71199" y="65437"/>
                        <a:pt x="37005" y="65437"/>
                        <a:pt x="15859" y="53245"/>
                      </a:cubicBezTo>
                      <a:cubicBezTo>
                        <a:pt x="-5286" y="41053"/>
                        <a:pt x="-5286" y="21336"/>
                        <a:pt x="15859" y="9144"/>
                      </a:cubicBezTo>
                      <a:cubicBezTo>
                        <a:pt x="37005" y="-3048"/>
                        <a:pt x="71199" y="-3048"/>
                        <a:pt x="92345" y="9144"/>
                      </a:cubicBez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2" name="Google Shape;2042;p36"/>
                <p:cNvGrpSpPr/>
                <p:nvPr/>
              </p:nvGrpSpPr>
              <p:grpSpPr>
                <a:xfrm>
                  <a:off x="4809267" y="2132170"/>
                  <a:ext cx="98041" cy="94869"/>
                  <a:chOff x="4809267" y="2132170"/>
                  <a:chExt cx="98041" cy="94869"/>
                </a:xfrm>
              </p:grpSpPr>
              <p:sp>
                <p:nvSpPr>
                  <p:cNvPr id="2043" name="Google Shape;2043;p36"/>
                  <p:cNvSpPr/>
                  <p:nvPr/>
                </p:nvSpPr>
                <p:spPr>
                  <a:xfrm>
                    <a:off x="4809379" y="2132170"/>
                    <a:ext cx="97929" cy="565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929" h="56578" extrusionOk="0">
                        <a:moveTo>
                          <a:pt x="83613" y="48292"/>
                        </a:moveTo>
                        <a:cubicBezTo>
                          <a:pt x="64468" y="59341"/>
                          <a:pt x="33512" y="59341"/>
                          <a:pt x="14366" y="48292"/>
                        </a:cubicBezTo>
                        <a:cubicBezTo>
                          <a:pt x="5508" y="43148"/>
                          <a:pt x="746" y="36576"/>
                          <a:pt x="79" y="29813"/>
                        </a:cubicBezTo>
                        <a:cubicBezTo>
                          <a:pt x="-683" y="22098"/>
                          <a:pt x="4079" y="14192"/>
                          <a:pt x="14366" y="8287"/>
                        </a:cubicBezTo>
                        <a:cubicBezTo>
                          <a:pt x="33512" y="-2762"/>
                          <a:pt x="64468" y="-2762"/>
                          <a:pt x="83613" y="8287"/>
                        </a:cubicBezTo>
                        <a:cubicBezTo>
                          <a:pt x="94281" y="14478"/>
                          <a:pt x="99044" y="22765"/>
                          <a:pt x="97710" y="30861"/>
                        </a:cubicBezTo>
                        <a:cubicBezTo>
                          <a:pt x="96662" y="37243"/>
                          <a:pt x="91995" y="43434"/>
                          <a:pt x="83613" y="482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4" name="Google Shape;2044;p36"/>
                  <p:cNvSpPr/>
                  <p:nvPr/>
                </p:nvSpPr>
                <p:spPr>
                  <a:xfrm>
                    <a:off x="4809267" y="2160174"/>
                    <a:ext cx="98013" cy="66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13" h="66865" extrusionOk="0">
                        <a:moveTo>
                          <a:pt x="98012" y="0"/>
                        </a:moveTo>
                        <a:lnTo>
                          <a:pt x="98012" y="38290"/>
                        </a:lnTo>
                        <a:cubicBezTo>
                          <a:pt x="98107" y="45625"/>
                          <a:pt x="93345" y="52959"/>
                          <a:pt x="83630" y="58579"/>
                        </a:cubicBezTo>
                        <a:cubicBezTo>
                          <a:pt x="64484" y="69628"/>
                          <a:pt x="33528" y="69628"/>
                          <a:pt x="14383" y="58579"/>
                        </a:cubicBezTo>
                        <a:cubicBezTo>
                          <a:pt x="4953" y="53150"/>
                          <a:pt x="191" y="46006"/>
                          <a:pt x="0" y="38862"/>
                        </a:cubicBezTo>
                        <a:lnTo>
                          <a:pt x="0" y="571"/>
                        </a:lnTo>
                        <a:cubicBezTo>
                          <a:pt x="95" y="7715"/>
                          <a:pt x="4858" y="14859"/>
                          <a:pt x="14383" y="20288"/>
                        </a:cubicBezTo>
                        <a:cubicBezTo>
                          <a:pt x="33528" y="31337"/>
                          <a:pt x="64484" y="31337"/>
                          <a:pt x="83630" y="20288"/>
                        </a:cubicBezTo>
                        <a:cubicBezTo>
                          <a:pt x="93345" y="14669"/>
                          <a:pt x="98107" y="7334"/>
                          <a:pt x="9801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36"/>
                  <p:cNvSpPr/>
                  <p:nvPr/>
                </p:nvSpPr>
                <p:spPr>
                  <a:xfrm>
                    <a:off x="4809458" y="2161888"/>
                    <a:ext cx="97631" cy="27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631" h="27717" extrusionOk="0">
                        <a:moveTo>
                          <a:pt x="96012" y="5905"/>
                        </a:moveTo>
                        <a:cubicBezTo>
                          <a:pt x="94583" y="8858"/>
                          <a:pt x="91535" y="12478"/>
                          <a:pt x="87058" y="15621"/>
                        </a:cubicBezTo>
                        <a:cubicBezTo>
                          <a:pt x="84868" y="17240"/>
                          <a:pt x="82201" y="18669"/>
                          <a:pt x="79248" y="20002"/>
                        </a:cubicBezTo>
                        <a:cubicBezTo>
                          <a:pt x="76390" y="21241"/>
                          <a:pt x="73247" y="22384"/>
                          <a:pt x="69818" y="23241"/>
                        </a:cubicBezTo>
                        <a:cubicBezTo>
                          <a:pt x="63151" y="24955"/>
                          <a:pt x="55721" y="25908"/>
                          <a:pt x="48387" y="25813"/>
                        </a:cubicBezTo>
                        <a:cubicBezTo>
                          <a:pt x="33623" y="25908"/>
                          <a:pt x="18764" y="21812"/>
                          <a:pt x="9906" y="14954"/>
                        </a:cubicBezTo>
                        <a:cubicBezTo>
                          <a:pt x="5524" y="11621"/>
                          <a:pt x="2572" y="7906"/>
                          <a:pt x="1333" y="4858"/>
                        </a:cubicBezTo>
                        <a:cubicBezTo>
                          <a:pt x="0" y="1905"/>
                          <a:pt x="0" y="0"/>
                          <a:pt x="0" y="0"/>
                        </a:cubicBezTo>
                        <a:cubicBezTo>
                          <a:pt x="0" y="0"/>
                          <a:pt x="0" y="1905"/>
                          <a:pt x="1048" y="5048"/>
                        </a:cubicBezTo>
                        <a:cubicBezTo>
                          <a:pt x="2191" y="8096"/>
                          <a:pt x="4763" y="12287"/>
                          <a:pt x="9239" y="15811"/>
                        </a:cubicBezTo>
                        <a:cubicBezTo>
                          <a:pt x="18193" y="22955"/>
                          <a:pt x="33242" y="27527"/>
                          <a:pt x="48292" y="27718"/>
                        </a:cubicBezTo>
                        <a:cubicBezTo>
                          <a:pt x="55817" y="27718"/>
                          <a:pt x="63341" y="26575"/>
                          <a:pt x="70199" y="24670"/>
                        </a:cubicBezTo>
                        <a:cubicBezTo>
                          <a:pt x="73628" y="23717"/>
                          <a:pt x="76771" y="22479"/>
                          <a:pt x="79724" y="21146"/>
                        </a:cubicBezTo>
                        <a:cubicBezTo>
                          <a:pt x="82582" y="19717"/>
                          <a:pt x="85344" y="18193"/>
                          <a:pt x="87535" y="16478"/>
                        </a:cubicBezTo>
                        <a:cubicBezTo>
                          <a:pt x="92107" y="13144"/>
                          <a:pt x="94869" y="9049"/>
                          <a:pt x="96202" y="6096"/>
                        </a:cubicBezTo>
                        <a:cubicBezTo>
                          <a:pt x="97536" y="3048"/>
                          <a:pt x="97631" y="1143"/>
                          <a:pt x="97631" y="1143"/>
                        </a:cubicBezTo>
                        <a:cubicBezTo>
                          <a:pt x="97631" y="1143"/>
                          <a:pt x="97441" y="3048"/>
                          <a:pt x="95917" y="600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6" name="Google Shape;2046;p36"/>
                <p:cNvGrpSpPr/>
                <p:nvPr/>
              </p:nvGrpSpPr>
              <p:grpSpPr>
                <a:xfrm>
                  <a:off x="4836033" y="2023680"/>
                  <a:ext cx="46294" cy="138731"/>
                  <a:chOff x="4836033" y="2023680"/>
                  <a:chExt cx="46294" cy="138731"/>
                </a:xfrm>
              </p:grpSpPr>
              <p:sp>
                <p:nvSpPr>
                  <p:cNvPr id="2047" name="Google Shape;2047;p36"/>
                  <p:cNvSpPr/>
                  <p:nvPr/>
                </p:nvSpPr>
                <p:spPr>
                  <a:xfrm>
                    <a:off x="4856487" y="2159459"/>
                    <a:ext cx="5191" cy="2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1" h="2952" extrusionOk="0">
                        <a:moveTo>
                          <a:pt x="4405" y="429"/>
                        </a:moveTo>
                        <a:cubicBezTo>
                          <a:pt x="5453" y="1000"/>
                          <a:pt x="5453" y="1953"/>
                          <a:pt x="4405" y="2524"/>
                        </a:cubicBezTo>
                        <a:cubicBezTo>
                          <a:pt x="3358" y="3096"/>
                          <a:pt x="1738" y="3096"/>
                          <a:pt x="786" y="2524"/>
                        </a:cubicBezTo>
                        <a:cubicBezTo>
                          <a:pt x="-262" y="1953"/>
                          <a:pt x="-262" y="1000"/>
                          <a:pt x="786" y="429"/>
                        </a:cubicBezTo>
                        <a:cubicBezTo>
                          <a:pt x="1834" y="-143"/>
                          <a:pt x="3453" y="-143"/>
                          <a:pt x="4405" y="4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8" name="Google Shape;2048;p36"/>
                  <p:cNvSpPr/>
                  <p:nvPr/>
                </p:nvSpPr>
                <p:spPr>
                  <a:xfrm>
                    <a:off x="4854225" y="2133790"/>
                    <a:ext cx="11525" cy="27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5" h="27455" extrusionOk="0">
                        <a:moveTo>
                          <a:pt x="0" y="9811"/>
                        </a:moveTo>
                        <a:lnTo>
                          <a:pt x="3334" y="26670"/>
                        </a:lnTo>
                        <a:cubicBezTo>
                          <a:pt x="3334" y="26670"/>
                          <a:pt x="3524" y="27146"/>
                          <a:pt x="3810" y="27241"/>
                        </a:cubicBezTo>
                        <a:cubicBezTo>
                          <a:pt x="4381" y="27527"/>
                          <a:pt x="5144" y="27527"/>
                          <a:pt x="5715" y="27241"/>
                        </a:cubicBezTo>
                        <a:cubicBezTo>
                          <a:pt x="6001" y="27051"/>
                          <a:pt x="6191" y="26860"/>
                          <a:pt x="6191" y="26670"/>
                        </a:cubicBezTo>
                        <a:lnTo>
                          <a:pt x="11525" y="0"/>
                        </a:lnTo>
                        <a:lnTo>
                          <a:pt x="0" y="990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9" name="Google Shape;2049;p36"/>
                  <p:cNvSpPr/>
                  <p:nvPr/>
                </p:nvSpPr>
                <p:spPr>
                  <a:xfrm>
                    <a:off x="4847843" y="2100547"/>
                    <a:ext cx="22764" cy="465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64" h="46505" extrusionOk="0">
                        <a:moveTo>
                          <a:pt x="0" y="4477"/>
                        </a:moveTo>
                        <a:lnTo>
                          <a:pt x="0" y="40005"/>
                        </a:lnTo>
                        <a:cubicBezTo>
                          <a:pt x="0" y="41624"/>
                          <a:pt x="1143" y="43339"/>
                          <a:pt x="3334" y="44577"/>
                        </a:cubicBezTo>
                        <a:cubicBezTo>
                          <a:pt x="7810" y="47149"/>
                          <a:pt x="14954" y="47149"/>
                          <a:pt x="19431" y="44577"/>
                        </a:cubicBezTo>
                        <a:cubicBezTo>
                          <a:pt x="21717" y="43244"/>
                          <a:pt x="22765" y="41529"/>
                          <a:pt x="22765" y="39910"/>
                        </a:cubicBezTo>
                        <a:lnTo>
                          <a:pt x="22765" y="0"/>
                        </a:lnTo>
                        <a:lnTo>
                          <a:pt x="0" y="447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0" name="Google Shape;2050;p36"/>
                  <p:cNvSpPr/>
                  <p:nvPr/>
                </p:nvSpPr>
                <p:spPr>
                  <a:xfrm>
                    <a:off x="4836033" y="2023680"/>
                    <a:ext cx="46294" cy="94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94" h="94702" extrusionOk="0">
                        <a:moveTo>
                          <a:pt x="0" y="9049"/>
                        </a:moveTo>
                        <a:lnTo>
                          <a:pt x="0" y="81439"/>
                        </a:lnTo>
                        <a:cubicBezTo>
                          <a:pt x="0" y="84868"/>
                          <a:pt x="2286" y="88202"/>
                          <a:pt x="6763" y="90773"/>
                        </a:cubicBezTo>
                        <a:cubicBezTo>
                          <a:pt x="15811" y="96012"/>
                          <a:pt x="30480" y="96012"/>
                          <a:pt x="39529" y="90773"/>
                        </a:cubicBezTo>
                        <a:cubicBezTo>
                          <a:pt x="44101" y="88106"/>
                          <a:pt x="46387" y="84677"/>
                          <a:pt x="46292" y="81153"/>
                        </a:cubicBezTo>
                        <a:lnTo>
                          <a:pt x="46292" y="0"/>
                        </a:lnTo>
                        <a:lnTo>
                          <a:pt x="0" y="90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51" name="Google Shape;2051;p36"/>
                <p:cNvSpPr/>
                <p:nvPr/>
              </p:nvSpPr>
              <p:spPr>
                <a:xfrm>
                  <a:off x="4760689" y="1793938"/>
                  <a:ext cx="310515" cy="550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15" h="550259" extrusionOk="0">
                      <a:moveTo>
                        <a:pt x="0" y="268224"/>
                      </a:moveTo>
                      <a:lnTo>
                        <a:pt x="310515" y="0"/>
                      </a:lnTo>
                      <a:lnTo>
                        <a:pt x="310515" y="370999"/>
                      </a:lnTo>
                      <a:lnTo>
                        <a:pt x="0" y="550259"/>
                      </a:lnTo>
                      <a:lnTo>
                        <a:pt x="0" y="268224"/>
                      </a:lnTo>
                      <a:close/>
                    </a:path>
                  </a:pathLst>
                </a:custGeom>
                <a:solidFill>
                  <a:srgbClr val="379EB6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52" name="Google Shape;2052;p36"/>
                <p:cNvGrpSpPr/>
                <p:nvPr/>
              </p:nvGrpSpPr>
              <p:grpSpPr>
                <a:xfrm>
                  <a:off x="4774501" y="1916048"/>
                  <a:ext cx="160115" cy="168307"/>
                  <a:chOff x="4774501" y="1916048"/>
                  <a:chExt cx="160115" cy="168307"/>
                </a:xfrm>
              </p:grpSpPr>
              <p:sp>
                <p:nvSpPr>
                  <p:cNvPr id="2053" name="Google Shape;2053;p36"/>
                  <p:cNvSpPr/>
                  <p:nvPr/>
                </p:nvSpPr>
                <p:spPr>
                  <a:xfrm>
                    <a:off x="4774501" y="1968340"/>
                    <a:ext cx="69723" cy="116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23" h="116014" extrusionOk="0">
                        <a:moveTo>
                          <a:pt x="0" y="75819"/>
                        </a:moveTo>
                        <a:lnTo>
                          <a:pt x="69723" y="116015"/>
                        </a:lnTo>
                        <a:lnTo>
                          <a:pt x="69723" y="40195"/>
                        </a:lnTo>
                        <a:lnTo>
                          <a:pt x="0" y="0"/>
                        </a:lnTo>
                        <a:lnTo>
                          <a:pt x="0" y="75819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4" name="Google Shape;2054;p36"/>
                  <p:cNvSpPr/>
                  <p:nvPr/>
                </p:nvSpPr>
                <p:spPr>
                  <a:xfrm>
                    <a:off x="4844224" y="1956244"/>
                    <a:ext cx="90392" cy="128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392" h="128111" extrusionOk="0">
                        <a:moveTo>
                          <a:pt x="90392" y="75914"/>
                        </a:moveTo>
                        <a:lnTo>
                          <a:pt x="0" y="128111"/>
                        </a:lnTo>
                        <a:lnTo>
                          <a:pt x="0" y="52292"/>
                        </a:lnTo>
                        <a:lnTo>
                          <a:pt x="90392" y="0"/>
                        </a:lnTo>
                        <a:lnTo>
                          <a:pt x="90392" y="75914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5" name="Google Shape;2055;p36"/>
                  <p:cNvSpPr/>
                  <p:nvPr/>
                </p:nvSpPr>
                <p:spPr>
                  <a:xfrm>
                    <a:off x="4774501" y="1916048"/>
                    <a:ext cx="160115" cy="92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15" h="92487" extrusionOk="0">
                        <a:moveTo>
                          <a:pt x="69723" y="92488"/>
                        </a:moveTo>
                        <a:lnTo>
                          <a:pt x="0" y="52292"/>
                        </a:lnTo>
                        <a:lnTo>
                          <a:pt x="90488" y="0"/>
                        </a:lnTo>
                        <a:lnTo>
                          <a:pt x="160115" y="40196"/>
                        </a:lnTo>
                        <a:lnTo>
                          <a:pt x="69723" y="92488"/>
                        </a:lnTo>
                        <a:close/>
                      </a:path>
                    </a:pathLst>
                  </a:custGeom>
                  <a:solidFill>
                    <a:srgbClr val="E1E0D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56" name="Google Shape;2056;p36"/>
                <p:cNvSpPr/>
                <p:nvPr/>
              </p:nvSpPr>
              <p:spPr>
                <a:xfrm>
                  <a:off x="4760976" y="1793938"/>
                  <a:ext cx="310515" cy="269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15" h="269176" extrusionOk="0">
                      <a:moveTo>
                        <a:pt x="0" y="269176"/>
                      </a:moveTo>
                      <a:lnTo>
                        <a:pt x="264986" y="116110"/>
                      </a:lnTo>
                      <a:lnTo>
                        <a:pt x="310515" y="0"/>
                      </a:lnTo>
                      <a:lnTo>
                        <a:pt x="0" y="179356"/>
                      </a:lnTo>
                      <a:lnTo>
                        <a:pt x="0" y="26917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7" name="Google Shape;2057;p36"/>
                <p:cNvSpPr/>
                <p:nvPr/>
              </p:nvSpPr>
              <p:spPr>
                <a:xfrm>
                  <a:off x="5078539" y="1785460"/>
                  <a:ext cx="8286" cy="41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6" h="416909" extrusionOk="0">
                      <a:moveTo>
                        <a:pt x="0" y="4858"/>
                      </a:moveTo>
                      <a:lnTo>
                        <a:pt x="0" y="416909"/>
                      </a:lnTo>
                      <a:lnTo>
                        <a:pt x="8287" y="412051"/>
                      </a:lnTo>
                      <a:lnTo>
                        <a:pt x="8287" y="0"/>
                      </a:lnTo>
                      <a:lnTo>
                        <a:pt x="0" y="4858"/>
                      </a:lnTo>
                      <a:close/>
                    </a:path>
                  </a:pathLst>
                </a:custGeom>
                <a:solidFill>
                  <a:srgbClr val="379EB6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36"/>
                <p:cNvSpPr/>
                <p:nvPr/>
              </p:nvSpPr>
              <p:spPr>
                <a:xfrm>
                  <a:off x="4744973" y="1978056"/>
                  <a:ext cx="8382" cy="416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416909" extrusionOk="0">
                      <a:moveTo>
                        <a:pt x="0" y="4858"/>
                      </a:moveTo>
                      <a:lnTo>
                        <a:pt x="95" y="416909"/>
                      </a:lnTo>
                      <a:lnTo>
                        <a:pt x="8382" y="412052"/>
                      </a:lnTo>
                      <a:lnTo>
                        <a:pt x="8382" y="0"/>
                      </a:lnTo>
                      <a:lnTo>
                        <a:pt x="0" y="4858"/>
                      </a:lnTo>
                      <a:close/>
                    </a:path>
                  </a:pathLst>
                </a:custGeom>
                <a:solidFill>
                  <a:srgbClr val="379EB6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59" name="Google Shape;2059;p36"/>
                <p:cNvGrpSpPr/>
                <p:nvPr/>
              </p:nvGrpSpPr>
              <p:grpSpPr>
                <a:xfrm>
                  <a:off x="4744973" y="1785460"/>
                  <a:ext cx="411766" cy="609505"/>
                  <a:chOff x="4744973" y="1785460"/>
                  <a:chExt cx="411766" cy="609505"/>
                </a:xfrm>
              </p:grpSpPr>
              <p:grpSp>
                <p:nvGrpSpPr>
                  <p:cNvPr id="2060" name="Google Shape;2060;p36"/>
                  <p:cNvGrpSpPr/>
                  <p:nvPr/>
                </p:nvGrpSpPr>
                <p:grpSpPr>
                  <a:xfrm>
                    <a:off x="4744973" y="1978056"/>
                    <a:ext cx="78200" cy="416909"/>
                    <a:chOff x="4744973" y="1978056"/>
                    <a:chExt cx="78200" cy="416909"/>
                  </a:xfrm>
                </p:grpSpPr>
                <p:sp>
                  <p:nvSpPr>
                    <p:cNvPr id="2061" name="Google Shape;2061;p36"/>
                    <p:cNvSpPr/>
                    <p:nvPr/>
                  </p:nvSpPr>
                  <p:spPr>
                    <a:xfrm>
                      <a:off x="4744973" y="1978056"/>
                      <a:ext cx="78009" cy="1181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009" h="118110" extrusionOk="0">
                          <a:moveTo>
                            <a:pt x="0" y="4858"/>
                          </a:moveTo>
                          <a:lnTo>
                            <a:pt x="8382" y="0"/>
                          </a:lnTo>
                          <a:lnTo>
                            <a:pt x="78010" y="113252"/>
                          </a:lnTo>
                          <a:lnTo>
                            <a:pt x="69628" y="118110"/>
                          </a:lnTo>
                          <a:lnTo>
                            <a:pt x="0" y="4858"/>
                          </a:lnTo>
                          <a:close/>
                        </a:path>
                      </a:pathLst>
                    </a:custGeom>
                    <a:solidFill>
                      <a:srgbClr val="379EB6">
                        <a:alpha val="498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2" name="Google Shape;2062;p36"/>
                    <p:cNvSpPr/>
                    <p:nvPr/>
                  </p:nvSpPr>
                  <p:spPr>
                    <a:xfrm>
                      <a:off x="4814601" y="2091308"/>
                      <a:ext cx="8572" cy="2649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72" h="264985" extrusionOk="0">
                          <a:moveTo>
                            <a:pt x="0" y="4858"/>
                          </a:moveTo>
                          <a:lnTo>
                            <a:pt x="8382" y="0"/>
                          </a:lnTo>
                          <a:lnTo>
                            <a:pt x="8573" y="260128"/>
                          </a:lnTo>
                          <a:lnTo>
                            <a:pt x="286" y="264985"/>
                          </a:lnTo>
                          <a:lnTo>
                            <a:pt x="0" y="4858"/>
                          </a:lnTo>
                          <a:close/>
                        </a:path>
                      </a:pathLst>
                    </a:custGeom>
                    <a:solidFill>
                      <a:srgbClr val="379EB6">
                        <a:alpha val="2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3" name="Google Shape;2063;p36"/>
                    <p:cNvSpPr/>
                    <p:nvPr/>
                  </p:nvSpPr>
                  <p:spPr>
                    <a:xfrm>
                      <a:off x="4744973" y="1982914"/>
                      <a:ext cx="69913" cy="41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913" h="412051" extrusionOk="0">
                          <a:moveTo>
                            <a:pt x="0" y="0"/>
                          </a:moveTo>
                          <a:lnTo>
                            <a:pt x="69628" y="113252"/>
                          </a:lnTo>
                          <a:lnTo>
                            <a:pt x="69914" y="373380"/>
                          </a:lnTo>
                          <a:lnTo>
                            <a:pt x="95" y="41205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D2C1">
                        <a:alpha val="2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064" name="Google Shape;2064;p36"/>
                  <p:cNvGrpSpPr/>
                  <p:nvPr/>
                </p:nvGrpSpPr>
                <p:grpSpPr>
                  <a:xfrm>
                    <a:off x="5078539" y="1785460"/>
                    <a:ext cx="78200" cy="416909"/>
                    <a:chOff x="5078539" y="1785460"/>
                    <a:chExt cx="78200" cy="416909"/>
                  </a:xfrm>
                </p:grpSpPr>
                <p:sp>
                  <p:nvSpPr>
                    <p:cNvPr id="2065" name="Google Shape;2065;p36"/>
                    <p:cNvSpPr/>
                    <p:nvPr/>
                  </p:nvSpPr>
                  <p:spPr>
                    <a:xfrm>
                      <a:off x="5078539" y="1785460"/>
                      <a:ext cx="78009" cy="1181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009" h="118109" extrusionOk="0">
                          <a:moveTo>
                            <a:pt x="0" y="4858"/>
                          </a:moveTo>
                          <a:lnTo>
                            <a:pt x="8287" y="0"/>
                          </a:lnTo>
                          <a:lnTo>
                            <a:pt x="78010" y="113252"/>
                          </a:lnTo>
                          <a:lnTo>
                            <a:pt x="69628" y="118110"/>
                          </a:lnTo>
                          <a:lnTo>
                            <a:pt x="0" y="485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6" name="Google Shape;2066;p36"/>
                    <p:cNvSpPr/>
                    <p:nvPr/>
                  </p:nvSpPr>
                  <p:spPr>
                    <a:xfrm>
                      <a:off x="5148167" y="1898713"/>
                      <a:ext cx="8572" cy="2649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72" h="264985" extrusionOk="0">
                          <a:moveTo>
                            <a:pt x="0" y="4858"/>
                          </a:moveTo>
                          <a:lnTo>
                            <a:pt x="8382" y="0"/>
                          </a:lnTo>
                          <a:lnTo>
                            <a:pt x="8573" y="260128"/>
                          </a:lnTo>
                          <a:lnTo>
                            <a:pt x="286" y="264986"/>
                          </a:lnTo>
                          <a:lnTo>
                            <a:pt x="0" y="4858"/>
                          </a:lnTo>
                          <a:close/>
                        </a:path>
                      </a:pathLst>
                    </a:custGeom>
                    <a:solidFill>
                      <a:srgbClr val="379EB6">
                        <a:alpha val="2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7" name="Google Shape;2067;p36"/>
                    <p:cNvSpPr/>
                    <p:nvPr/>
                  </p:nvSpPr>
                  <p:spPr>
                    <a:xfrm>
                      <a:off x="5078539" y="1790318"/>
                      <a:ext cx="69913" cy="412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913" h="412051" extrusionOk="0">
                          <a:moveTo>
                            <a:pt x="0" y="0"/>
                          </a:moveTo>
                          <a:lnTo>
                            <a:pt x="69628" y="113252"/>
                          </a:lnTo>
                          <a:lnTo>
                            <a:pt x="69913" y="373380"/>
                          </a:lnTo>
                          <a:lnTo>
                            <a:pt x="0" y="41205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D2C1">
                        <a:alpha val="2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2068" name="Google Shape;2068;p36"/>
                <p:cNvSpPr/>
                <p:nvPr/>
              </p:nvSpPr>
              <p:spPr>
                <a:xfrm>
                  <a:off x="4811220" y="2106359"/>
                  <a:ext cx="96012" cy="9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12" h="96012" extrusionOk="0">
                      <a:moveTo>
                        <a:pt x="96012" y="48006"/>
                      </a:moveTo>
                      <a:cubicBezTo>
                        <a:pt x="96012" y="74486"/>
                        <a:pt x="74486" y="96012"/>
                        <a:pt x="48006" y="96012"/>
                      </a:cubicBezTo>
                      <a:cubicBezTo>
                        <a:pt x="21527" y="96012"/>
                        <a:pt x="0" y="74486"/>
                        <a:pt x="0" y="48006"/>
                      </a:cubicBezTo>
                      <a:cubicBezTo>
                        <a:pt x="0" y="21526"/>
                        <a:pt x="21527" y="0"/>
                        <a:pt x="48006" y="0"/>
                      </a:cubicBezTo>
                      <a:cubicBezTo>
                        <a:pt x="74486" y="0"/>
                        <a:pt x="96012" y="21526"/>
                        <a:pt x="96012" y="48006"/>
                      </a:cubicBezTo>
                      <a:close/>
                    </a:path>
                  </a:pathLst>
                </a:custGeom>
                <a:solidFill>
                  <a:srgbClr val="FF8400">
                    <a:alpha val="1076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9" name="Google Shape;2069;p36"/>
              <p:cNvGrpSpPr/>
              <p:nvPr/>
            </p:nvGrpSpPr>
            <p:grpSpPr>
              <a:xfrm>
                <a:off x="5197792" y="2008345"/>
                <a:ext cx="140874" cy="134969"/>
                <a:chOff x="5197792" y="2008345"/>
                <a:chExt cx="140874" cy="134969"/>
              </a:xfrm>
            </p:grpSpPr>
            <p:grpSp>
              <p:nvGrpSpPr>
                <p:cNvPr id="2070" name="Google Shape;2070;p36"/>
                <p:cNvGrpSpPr/>
                <p:nvPr/>
              </p:nvGrpSpPr>
              <p:grpSpPr>
                <a:xfrm>
                  <a:off x="5203983" y="2059495"/>
                  <a:ext cx="66198" cy="41338"/>
                  <a:chOff x="5203983" y="2059495"/>
                  <a:chExt cx="66198" cy="41338"/>
                </a:xfrm>
              </p:grpSpPr>
              <p:sp>
                <p:nvSpPr>
                  <p:cNvPr id="2071" name="Google Shape;2071;p36"/>
                  <p:cNvSpPr/>
                  <p:nvPr/>
                </p:nvSpPr>
                <p:spPr>
                  <a:xfrm>
                    <a:off x="5203983" y="2068639"/>
                    <a:ext cx="50291" cy="321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91" h="32194" extrusionOk="0">
                        <a:moveTo>
                          <a:pt x="0" y="0"/>
                        </a:moveTo>
                        <a:lnTo>
                          <a:pt x="0" y="11525"/>
                        </a:lnTo>
                        <a:lnTo>
                          <a:pt x="11621" y="18288"/>
                        </a:lnTo>
                        <a:lnTo>
                          <a:pt x="50292" y="32195"/>
                        </a:lnTo>
                        <a:lnTo>
                          <a:pt x="50292" y="2914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2" name="Google Shape;2072;p36"/>
                  <p:cNvSpPr/>
                  <p:nvPr/>
                </p:nvSpPr>
                <p:spPr>
                  <a:xfrm>
                    <a:off x="5203983" y="2059495"/>
                    <a:ext cx="66198" cy="382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98" h="38290" extrusionOk="0">
                        <a:moveTo>
                          <a:pt x="50292" y="38291"/>
                        </a:moveTo>
                        <a:lnTo>
                          <a:pt x="0" y="9144"/>
                        </a:lnTo>
                        <a:lnTo>
                          <a:pt x="15812" y="0"/>
                        </a:lnTo>
                        <a:lnTo>
                          <a:pt x="66199" y="29146"/>
                        </a:lnTo>
                        <a:lnTo>
                          <a:pt x="50292" y="3829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73" name="Google Shape;2073;p36"/>
                <p:cNvGrpSpPr/>
                <p:nvPr/>
              </p:nvGrpSpPr>
              <p:grpSpPr>
                <a:xfrm>
                  <a:off x="5197792" y="2059018"/>
                  <a:ext cx="140874" cy="84296"/>
                  <a:chOff x="5197792" y="2059018"/>
                  <a:chExt cx="140874" cy="84296"/>
                </a:xfrm>
              </p:grpSpPr>
              <p:grpSp>
                <p:nvGrpSpPr>
                  <p:cNvPr id="2074" name="Google Shape;2074;p36"/>
                  <p:cNvGrpSpPr/>
                  <p:nvPr/>
                </p:nvGrpSpPr>
                <p:grpSpPr>
                  <a:xfrm>
                    <a:off x="5197792" y="2059018"/>
                    <a:ext cx="140874" cy="84296"/>
                    <a:chOff x="5197792" y="2059018"/>
                    <a:chExt cx="140874" cy="84296"/>
                  </a:xfrm>
                </p:grpSpPr>
                <p:sp>
                  <p:nvSpPr>
                    <p:cNvPr id="2075" name="Google Shape;2075;p36"/>
                    <p:cNvSpPr/>
                    <p:nvPr/>
                  </p:nvSpPr>
                  <p:spPr>
                    <a:xfrm>
                      <a:off x="5235797" y="2081021"/>
                      <a:ext cx="102869" cy="6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869" h="62293" extrusionOk="0">
                          <a:moveTo>
                            <a:pt x="0" y="59817"/>
                          </a:moveTo>
                          <a:lnTo>
                            <a:pt x="102870" y="0"/>
                          </a:lnTo>
                          <a:lnTo>
                            <a:pt x="102870" y="2477"/>
                          </a:lnTo>
                          <a:lnTo>
                            <a:pt x="0" y="62293"/>
                          </a:lnTo>
                          <a:lnTo>
                            <a:pt x="0" y="59817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6" name="Google Shape;2076;p36"/>
                    <p:cNvSpPr/>
                    <p:nvPr/>
                  </p:nvSpPr>
                  <p:spPr>
                    <a:xfrm>
                      <a:off x="5197792" y="2059018"/>
                      <a:ext cx="140874" cy="818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874" h="81819" extrusionOk="0">
                          <a:moveTo>
                            <a:pt x="0" y="59817"/>
                          </a:moveTo>
                          <a:lnTo>
                            <a:pt x="102870" y="0"/>
                          </a:lnTo>
                          <a:lnTo>
                            <a:pt x="140875" y="22003"/>
                          </a:lnTo>
                          <a:lnTo>
                            <a:pt x="38005" y="81820"/>
                          </a:lnTo>
                          <a:lnTo>
                            <a:pt x="0" y="59817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7" name="Google Shape;2077;p36"/>
                    <p:cNvSpPr/>
                    <p:nvPr/>
                  </p:nvSpPr>
                  <p:spPr>
                    <a:xfrm>
                      <a:off x="5197792" y="2118835"/>
                      <a:ext cx="38004" cy="24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04" h="24479" extrusionOk="0">
                          <a:moveTo>
                            <a:pt x="38005" y="22003"/>
                          </a:moveTo>
                          <a:lnTo>
                            <a:pt x="0" y="0"/>
                          </a:lnTo>
                          <a:lnTo>
                            <a:pt x="0" y="2572"/>
                          </a:lnTo>
                          <a:lnTo>
                            <a:pt x="38005" y="24479"/>
                          </a:lnTo>
                          <a:lnTo>
                            <a:pt x="38005" y="2200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078" name="Google Shape;2078;p36"/>
                  <p:cNvSpPr/>
                  <p:nvPr/>
                </p:nvSpPr>
                <p:spPr>
                  <a:xfrm>
                    <a:off x="5207698" y="2063971"/>
                    <a:ext cx="120872" cy="70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72" h="70770" extrusionOk="0">
                        <a:moveTo>
                          <a:pt x="28861" y="70771"/>
                        </a:moveTo>
                        <a:cubicBezTo>
                          <a:pt x="28861" y="70771"/>
                          <a:pt x="28385" y="70771"/>
                          <a:pt x="28194" y="70580"/>
                        </a:cubicBezTo>
                        <a:lnTo>
                          <a:pt x="24670" y="68580"/>
                        </a:lnTo>
                        <a:cubicBezTo>
                          <a:pt x="24670" y="68009"/>
                          <a:pt x="28861" y="65627"/>
                          <a:pt x="28861" y="65627"/>
                        </a:cubicBezTo>
                        <a:cubicBezTo>
                          <a:pt x="29051" y="65532"/>
                          <a:pt x="29242" y="65437"/>
                          <a:pt x="29527" y="65437"/>
                        </a:cubicBezTo>
                        <a:cubicBezTo>
                          <a:pt x="29813" y="65437"/>
                          <a:pt x="30004" y="65437"/>
                          <a:pt x="30194" y="65627"/>
                        </a:cubicBezTo>
                        <a:lnTo>
                          <a:pt x="33719" y="67628"/>
                        </a:lnTo>
                        <a:cubicBezTo>
                          <a:pt x="33719" y="68199"/>
                          <a:pt x="29527" y="70580"/>
                          <a:pt x="29527" y="70580"/>
                        </a:cubicBezTo>
                        <a:cubicBezTo>
                          <a:pt x="29337" y="70676"/>
                          <a:pt x="29147" y="70771"/>
                          <a:pt x="28861" y="70771"/>
                        </a:cubicBezTo>
                        <a:close/>
                        <a:moveTo>
                          <a:pt x="22860" y="67247"/>
                        </a:moveTo>
                        <a:cubicBezTo>
                          <a:pt x="22860" y="67247"/>
                          <a:pt x="22384" y="67247"/>
                          <a:pt x="22193" y="67056"/>
                        </a:cubicBezTo>
                        <a:lnTo>
                          <a:pt x="18669" y="65056"/>
                        </a:lnTo>
                        <a:cubicBezTo>
                          <a:pt x="18669" y="64484"/>
                          <a:pt x="25051" y="60865"/>
                          <a:pt x="25051" y="60865"/>
                        </a:cubicBezTo>
                        <a:cubicBezTo>
                          <a:pt x="25241" y="60770"/>
                          <a:pt x="25432" y="60674"/>
                          <a:pt x="25718" y="60674"/>
                        </a:cubicBezTo>
                        <a:cubicBezTo>
                          <a:pt x="26003" y="60674"/>
                          <a:pt x="26194" y="60674"/>
                          <a:pt x="26384" y="60865"/>
                        </a:cubicBezTo>
                        <a:lnTo>
                          <a:pt x="29908" y="62865"/>
                        </a:lnTo>
                        <a:cubicBezTo>
                          <a:pt x="29908" y="63437"/>
                          <a:pt x="23527" y="67056"/>
                          <a:pt x="23527" y="67056"/>
                        </a:cubicBezTo>
                        <a:cubicBezTo>
                          <a:pt x="23336" y="67151"/>
                          <a:pt x="23146" y="67247"/>
                          <a:pt x="22860" y="67247"/>
                        </a:cubicBezTo>
                        <a:close/>
                        <a:moveTo>
                          <a:pt x="35624" y="66866"/>
                        </a:moveTo>
                        <a:cubicBezTo>
                          <a:pt x="35624" y="66866"/>
                          <a:pt x="35147" y="66866"/>
                          <a:pt x="34957" y="66675"/>
                        </a:cubicBezTo>
                        <a:lnTo>
                          <a:pt x="31433" y="64675"/>
                        </a:lnTo>
                        <a:cubicBezTo>
                          <a:pt x="31433" y="64103"/>
                          <a:pt x="35624" y="61722"/>
                          <a:pt x="35624" y="61722"/>
                        </a:cubicBezTo>
                        <a:cubicBezTo>
                          <a:pt x="35814" y="61627"/>
                          <a:pt x="36004" y="61532"/>
                          <a:pt x="36290" y="61532"/>
                        </a:cubicBezTo>
                        <a:cubicBezTo>
                          <a:pt x="36576" y="61532"/>
                          <a:pt x="36767" y="61532"/>
                          <a:pt x="36957" y="61722"/>
                        </a:cubicBezTo>
                        <a:lnTo>
                          <a:pt x="40481" y="63722"/>
                        </a:lnTo>
                        <a:cubicBezTo>
                          <a:pt x="40481" y="64294"/>
                          <a:pt x="36290" y="66675"/>
                          <a:pt x="36290" y="66675"/>
                        </a:cubicBezTo>
                        <a:cubicBezTo>
                          <a:pt x="36100" y="66770"/>
                          <a:pt x="35909" y="66866"/>
                          <a:pt x="35624" y="66866"/>
                        </a:cubicBezTo>
                        <a:close/>
                        <a:moveTo>
                          <a:pt x="16478" y="63627"/>
                        </a:moveTo>
                        <a:cubicBezTo>
                          <a:pt x="16478" y="63627"/>
                          <a:pt x="16002" y="63627"/>
                          <a:pt x="15812" y="63437"/>
                        </a:cubicBezTo>
                        <a:lnTo>
                          <a:pt x="12287" y="61436"/>
                        </a:lnTo>
                        <a:cubicBezTo>
                          <a:pt x="12287" y="60865"/>
                          <a:pt x="16478" y="58484"/>
                          <a:pt x="16478" y="58484"/>
                        </a:cubicBezTo>
                        <a:cubicBezTo>
                          <a:pt x="16669" y="58388"/>
                          <a:pt x="16859" y="58293"/>
                          <a:pt x="17145" y="58293"/>
                        </a:cubicBezTo>
                        <a:cubicBezTo>
                          <a:pt x="17431" y="58293"/>
                          <a:pt x="17621" y="58293"/>
                          <a:pt x="17812" y="58484"/>
                        </a:cubicBezTo>
                        <a:lnTo>
                          <a:pt x="21336" y="60484"/>
                        </a:lnTo>
                        <a:cubicBezTo>
                          <a:pt x="21336" y="61055"/>
                          <a:pt x="17145" y="63437"/>
                          <a:pt x="17145" y="63437"/>
                        </a:cubicBezTo>
                        <a:cubicBezTo>
                          <a:pt x="16954" y="63532"/>
                          <a:pt x="16764" y="63627"/>
                          <a:pt x="16478" y="63627"/>
                        </a:cubicBezTo>
                        <a:close/>
                        <a:moveTo>
                          <a:pt x="42386" y="62865"/>
                        </a:moveTo>
                        <a:cubicBezTo>
                          <a:pt x="42386" y="62865"/>
                          <a:pt x="41910" y="62865"/>
                          <a:pt x="41720" y="62675"/>
                        </a:cubicBezTo>
                        <a:lnTo>
                          <a:pt x="38195" y="60674"/>
                        </a:lnTo>
                        <a:cubicBezTo>
                          <a:pt x="38195" y="60103"/>
                          <a:pt x="42386" y="57722"/>
                          <a:pt x="42386" y="57722"/>
                        </a:cubicBezTo>
                        <a:cubicBezTo>
                          <a:pt x="42577" y="57626"/>
                          <a:pt x="42767" y="57531"/>
                          <a:pt x="43053" y="57531"/>
                        </a:cubicBezTo>
                        <a:cubicBezTo>
                          <a:pt x="43339" y="57531"/>
                          <a:pt x="43529" y="57531"/>
                          <a:pt x="43720" y="57722"/>
                        </a:cubicBezTo>
                        <a:lnTo>
                          <a:pt x="47244" y="59722"/>
                        </a:lnTo>
                        <a:cubicBezTo>
                          <a:pt x="47244" y="60293"/>
                          <a:pt x="43053" y="62675"/>
                          <a:pt x="43053" y="62675"/>
                        </a:cubicBezTo>
                        <a:cubicBezTo>
                          <a:pt x="42863" y="62770"/>
                          <a:pt x="42672" y="62865"/>
                          <a:pt x="42386" y="62865"/>
                        </a:cubicBezTo>
                        <a:close/>
                        <a:moveTo>
                          <a:pt x="31814" y="61913"/>
                        </a:moveTo>
                        <a:cubicBezTo>
                          <a:pt x="31814" y="61913"/>
                          <a:pt x="31337" y="61913"/>
                          <a:pt x="31147" y="61722"/>
                        </a:cubicBezTo>
                        <a:lnTo>
                          <a:pt x="27623" y="59722"/>
                        </a:lnTo>
                        <a:cubicBezTo>
                          <a:pt x="27623" y="59150"/>
                          <a:pt x="31814" y="56769"/>
                          <a:pt x="31814" y="56769"/>
                        </a:cubicBezTo>
                        <a:cubicBezTo>
                          <a:pt x="32004" y="56674"/>
                          <a:pt x="32195" y="56579"/>
                          <a:pt x="32480" y="56579"/>
                        </a:cubicBezTo>
                        <a:cubicBezTo>
                          <a:pt x="32766" y="56579"/>
                          <a:pt x="32956" y="56579"/>
                          <a:pt x="33147" y="56769"/>
                        </a:cubicBezTo>
                        <a:lnTo>
                          <a:pt x="36671" y="58769"/>
                        </a:lnTo>
                        <a:cubicBezTo>
                          <a:pt x="36671" y="59341"/>
                          <a:pt x="32480" y="61722"/>
                          <a:pt x="32480" y="61722"/>
                        </a:cubicBezTo>
                        <a:cubicBezTo>
                          <a:pt x="32290" y="61817"/>
                          <a:pt x="32099" y="61913"/>
                          <a:pt x="31814" y="61913"/>
                        </a:cubicBezTo>
                        <a:close/>
                        <a:moveTo>
                          <a:pt x="10477" y="60008"/>
                        </a:moveTo>
                        <a:cubicBezTo>
                          <a:pt x="10477" y="60008"/>
                          <a:pt x="10001" y="60008"/>
                          <a:pt x="9811" y="59817"/>
                        </a:cubicBezTo>
                        <a:lnTo>
                          <a:pt x="6287" y="57817"/>
                        </a:lnTo>
                        <a:cubicBezTo>
                          <a:pt x="6287" y="57245"/>
                          <a:pt x="12668" y="53626"/>
                          <a:pt x="12668" y="53626"/>
                        </a:cubicBezTo>
                        <a:cubicBezTo>
                          <a:pt x="12859" y="53531"/>
                          <a:pt x="13049" y="53435"/>
                          <a:pt x="13335" y="53435"/>
                        </a:cubicBezTo>
                        <a:cubicBezTo>
                          <a:pt x="13621" y="53435"/>
                          <a:pt x="13811" y="53435"/>
                          <a:pt x="14002" y="53626"/>
                        </a:cubicBezTo>
                        <a:lnTo>
                          <a:pt x="17526" y="55626"/>
                        </a:lnTo>
                        <a:cubicBezTo>
                          <a:pt x="17526" y="56198"/>
                          <a:pt x="11144" y="59817"/>
                          <a:pt x="11144" y="59817"/>
                        </a:cubicBezTo>
                        <a:cubicBezTo>
                          <a:pt x="10954" y="59912"/>
                          <a:pt x="10763" y="60008"/>
                          <a:pt x="10477" y="60008"/>
                        </a:cubicBezTo>
                        <a:close/>
                        <a:moveTo>
                          <a:pt x="23336" y="59627"/>
                        </a:moveTo>
                        <a:cubicBezTo>
                          <a:pt x="23336" y="59627"/>
                          <a:pt x="22860" y="59627"/>
                          <a:pt x="22670" y="59436"/>
                        </a:cubicBezTo>
                        <a:lnTo>
                          <a:pt x="19145" y="57436"/>
                        </a:lnTo>
                        <a:cubicBezTo>
                          <a:pt x="19145" y="56864"/>
                          <a:pt x="23336" y="54483"/>
                          <a:pt x="23336" y="54483"/>
                        </a:cubicBezTo>
                        <a:cubicBezTo>
                          <a:pt x="23527" y="54388"/>
                          <a:pt x="23717" y="54293"/>
                          <a:pt x="24003" y="54293"/>
                        </a:cubicBezTo>
                        <a:cubicBezTo>
                          <a:pt x="24289" y="54293"/>
                          <a:pt x="24479" y="54293"/>
                          <a:pt x="24670" y="54483"/>
                        </a:cubicBezTo>
                        <a:lnTo>
                          <a:pt x="28194" y="56483"/>
                        </a:lnTo>
                        <a:cubicBezTo>
                          <a:pt x="28194" y="57055"/>
                          <a:pt x="24003" y="59436"/>
                          <a:pt x="24003" y="59436"/>
                        </a:cubicBezTo>
                        <a:cubicBezTo>
                          <a:pt x="23813" y="59531"/>
                          <a:pt x="23622" y="59627"/>
                          <a:pt x="23336" y="59627"/>
                        </a:cubicBezTo>
                        <a:close/>
                        <a:moveTo>
                          <a:pt x="49244" y="58865"/>
                        </a:moveTo>
                        <a:cubicBezTo>
                          <a:pt x="49244" y="58865"/>
                          <a:pt x="48768" y="58865"/>
                          <a:pt x="48577" y="58674"/>
                        </a:cubicBezTo>
                        <a:lnTo>
                          <a:pt x="45053" y="56674"/>
                        </a:lnTo>
                        <a:cubicBezTo>
                          <a:pt x="45053" y="56102"/>
                          <a:pt x="49244" y="53721"/>
                          <a:pt x="49244" y="53721"/>
                        </a:cubicBezTo>
                        <a:cubicBezTo>
                          <a:pt x="49435" y="53626"/>
                          <a:pt x="49625" y="53531"/>
                          <a:pt x="49911" y="53531"/>
                        </a:cubicBezTo>
                        <a:cubicBezTo>
                          <a:pt x="50197" y="53531"/>
                          <a:pt x="50387" y="53531"/>
                          <a:pt x="50578" y="53721"/>
                        </a:cubicBezTo>
                        <a:lnTo>
                          <a:pt x="54102" y="55721"/>
                        </a:lnTo>
                        <a:cubicBezTo>
                          <a:pt x="54102" y="56293"/>
                          <a:pt x="49911" y="58674"/>
                          <a:pt x="49911" y="58674"/>
                        </a:cubicBezTo>
                        <a:cubicBezTo>
                          <a:pt x="49721" y="58769"/>
                          <a:pt x="49530" y="58865"/>
                          <a:pt x="49244" y="58865"/>
                        </a:cubicBezTo>
                        <a:close/>
                        <a:moveTo>
                          <a:pt x="38672" y="57912"/>
                        </a:moveTo>
                        <a:cubicBezTo>
                          <a:pt x="38672" y="57912"/>
                          <a:pt x="38195" y="57912"/>
                          <a:pt x="38005" y="57722"/>
                        </a:cubicBezTo>
                        <a:lnTo>
                          <a:pt x="34481" y="55721"/>
                        </a:lnTo>
                        <a:cubicBezTo>
                          <a:pt x="34481" y="55150"/>
                          <a:pt x="38672" y="52769"/>
                          <a:pt x="38672" y="52769"/>
                        </a:cubicBezTo>
                        <a:cubicBezTo>
                          <a:pt x="38862" y="52673"/>
                          <a:pt x="39052" y="52578"/>
                          <a:pt x="39338" y="52578"/>
                        </a:cubicBezTo>
                        <a:cubicBezTo>
                          <a:pt x="39624" y="52578"/>
                          <a:pt x="39815" y="52578"/>
                          <a:pt x="40005" y="52769"/>
                        </a:cubicBezTo>
                        <a:lnTo>
                          <a:pt x="43529" y="54769"/>
                        </a:lnTo>
                        <a:cubicBezTo>
                          <a:pt x="43529" y="55340"/>
                          <a:pt x="39338" y="57722"/>
                          <a:pt x="39338" y="57722"/>
                        </a:cubicBezTo>
                        <a:cubicBezTo>
                          <a:pt x="39148" y="57817"/>
                          <a:pt x="38957" y="57912"/>
                          <a:pt x="38672" y="57912"/>
                        </a:cubicBezTo>
                        <a:close/>
                        <a:moveTo>
                          <a:pt x="4191" y="56388"/>
                        </a:moveTo>
                        <a:cubicBezTo>
                          <a:pt x="4191" y="56388"/>
                          <a:pt x="3715" y="56388"/>
                          <a:pt x="3524" y="56198"/>
                        </a:cubicBezTo>
                        <a:lnTo>
                          <a:pt x="0" y="54197"/>
                        </a:lnTo>
                        <a:cubicBezTo>
                          <a:pt x="0" y="53626"/>
                          <a:pt x="4191" y="51245"/>
                          <a:pt x="4191" y="51245"/>
                        </a:cubicBezTo>
                        <a:cubicBezTo>
                          <a:pt x="4381" y="51149"/>
                          <a:pt x="4572" y="51054"/>
                          <a:pt x="4858" y="51054"/>
                        </a:cubicBezTo>
                        <a:cubicBezTo>
                          <a:pt x="5144" y="51054"/>
                          <a:pt x="5334" y="51054"/>
                          <a:pt x="5525" y="51245"/>
                        </a:cubicBezTo>
                        <a:lnTo>
                          <a:pt x="9049" y="53245"/>
                        </a:lnTo>
                        <a:cubicBezTo>
                          <a:pt x="9049" y="53816"/>
                          <a:pt x="4858" y="56198"/>
                          <a:pt x="4858" y="56198"/>
                        </a:cubicBezTo>
                        <a:cubicBezTo>
                          <a:pt x="4667" y="56293"/>
                          <a:pt x="4477" y="56388"/>
                          <a:pt x="4191" y="56388"/>
                        </a:cubicBezTo>
                        <a:close/>
                        <a:moveTo>
                          <a:pt x="30099" y="55626"/>
                        </a:moveTo>
                        <a:cubicBezTo>
                          <a:pt x="30099" y="55626"/>
                          <a:pt x="29623" y="55626"/>
                          <a:pt x="29432" y="55435"/>
                        </a:cubicBezTo>
                        <a:lnTo>
                          <a:pt x="25908" y="53435"/>
                        </a:lnTo>
                        <a:cubicBezTo>
                          <a:pt x="25908" y="52864"/>
                          <a:pt x="30099" y="50483"/>
                          <a:pt x="30099" y="50483"/>
                        </a:cubicBezTo>
                        <a:cubicBezTo>
                          <a:pt x="30290" y="50387"/>
                          <a:pt x="30480" y="50292"/>
                          <a:pt x="30766" y="50292"/>
                        </a:cubicBezTo>
                        <a:cubicBezTo>
                          <a:pt x="31052" y="50292"/>
                          <a:pt x="31242" y="50292"/>
                          <a:pt x="31433" y="50483"/>
                        </a:cubicBezTo>
                        <a:lnTo>
                          <a:pt x="34957" y="52483"/>
                        </a:lnTo>
                        <a:cubicBezTo>
                          <a:pt x="34957" y="53054"/>
                          <a:pt x="30766" y="55435"/>
                          <a:pt x="30766" y="55435"/>
                        </a:cubicBezTo>
                        <a:cubicBezTo>
                          <a:pt x="30575" y="55531"/>
                          <a:pt x="30385" y="55626"/>
                          <a:pt x="30099" y="55626"/>
                        </a:cubicBezTo>
                        <a:close/>
                        <a:moveTo>
                          <a:pt x="56007" y="54959"/>
                        </a:moveTo>
                        <a:cubicBezTo>
                          <a:pt x="56007" y="54959"/>
                          <a:pt x="55531" y="54959"/>
                          <a:pt x="55340" y="54769"/>
                        </a:cubicBezTo>
                        <a:lnTo>
                          <a:pt x="51816" y="52769"/>
                        </a:lnTo>
                        <a:cubicBezTo>
                          <a:pt x="51816" y="52197"/>
                          <a:pt x="83249" y="34100"/>
                          <a:pt x="83249" y="34100"/>
                        </a:cubicBezTo>
                        <a:cubicBezTo>
                          <a:pt x="83439" y="34004"/>
                          <a:pt x="83629" y="33909"/>
                          <a:pt x="83915" y="33909"/>
                        </a:cubicBezTo>
                        <a:cubicBezTo>
                          <a:pt x="84201" y="33909"/>
                          <a:pt x="84392" y="33909"/>
                          <a:pt x="84582" y="34100"/>
                        </a:cubicBezTo>
                        <a:lnTo>
                          <a:pt x="88106" y="36100"/>
                        </a:lnTo>
                        <a:cubicBezTo>
                          <a:pt x="88106" y="36671"/>
                          <a:pt x="56674" y="54769"/>
                          <a:pt x="56674" y="54769"/>
                        </a:cubicBezTo>
                        <a:cubicBezTo>
                          <a:pt x="56483" y="54864"/>
                          <a:pt x="56293" y="54959"/>
                          <a:pt x="56007" y="54959"/>
                        </a:cubicBezTo>
                        <a:close/>
                        <a:moveTo>
                          <a:pt x="19431" y="54674"/>
                        </a:moveTo>
                        <a:cubicBezTo>
                          <a:pt x="19431" y="54674"/>
                          <a:pt x="18955" y="54674"/>
                          <a:pt x="18764" y="54483"/>
                        </a:cubicBezTo>
                        <a:lnTo>
                          <a:pt x="15240" y="52483"/>
                        </a:lnTo>
                        <a:cubicBezTo>
                          <a:pt x="15240" y="51911"/>
                          <a:pt x="19431" y="49530"/>
                          <a:pt x="19431" y="49530"/>
                        </a:cubicBezTo>
                        <a:cubicBezTo>
                          <a:pt x="19622" y="49435"/>
                          <a:pt x="19812" y="49340"/>
                          <a:pt x="20098" y="49340"/>
                        </a:cubicBezTo>
                        <a:cubicBezTo>
                          <a:pt x="20383" y="49340"/>
                          <a:pt x="20574" y="49340"/>
                          <a:pt x="20765" y="49530"/>
                        </a:cubicBezTo>
                        <a:lnTo>
                          <a:pt x="24289" y="51530"/>
                        </a:lnTo>
                        <a:cubicBezTo>
                          <a:pt x="24289" y="52102"/>
                          <a:pt x="20098" y="54483"/>
                          <a:pt x="20098" y="54483"/>
                        </a:cubicBezTo>
                        <a:cubicBezTo>
                          <a:pt x="19907" y="54578"/>
                          <a:pt x="19717" y="54674"/>
                          <a:pt x="19431" y="54674"/>
                        </a:cubicBezTo>
                        <a:close/>
                        <a:moveTo>
                          <a:pt x="45339" y="53912"/>
                        </a:moveTo>
                        <a:cubicBezTo>
                          <a:pt x="45339" y="53912"/>
                          <a:pt x="44863" y="53912"/>
                          <a:pt x="44672" y="53721"/>
                        </a:cubicBezTo>
                        <a:lnTo>
                          <a:pt x="41148" y="51721"/>
                        </a:lnTo>
                        <a:cubicBezTo>
                          <a:pt x="41148" y="51149"/>
                          <a:pt x="45339" y="48768"/>
                          <a:pt x="45339" y="48768"/>
                        </a:cubicBezTo>
                        <a:cubicBezTo>
                          <a:pt x="45529" y="48673"/>
                          <a:pt x="45720" y="48578"/>
                          <a:pt x="46006" y="48578"/>
                        </a:cubicBezTo>
                        <a:cubicBezTo>
                          <a:pt x="46292" y="48578"/>
                          <a:pt x="46482" y="48578"/>
                          <a:pt x="46673" y="48768"/>
                        </a:cubicBezTo>
                        <a:lnTo>
                          <a:pt x="50197" y="50768"/>
                        </a:lnTo>
                        <a:cubicBezTo>
                          <a:pt x="50197" y="51340"/>
                          <a:pt x="46006" y="53721"/>
                          <a:pt x="46006" y="53721"/>
                        </a:cubicBezTo>
                        <a:cubicBezTo>
                          <a:pt x="45815" y="53816"/>
                          <a:pt x="45625" y="53912"/>
                          <a:pt x="45339" y="53912"/>
                        </a:cubicBezTo>
                        <a:close/>
                        <a:moveTo>
                          <a:pt x="10858" y="52388"/>
                        </a:moveTo>
                        <a:cubicBezTo>
                          <a:pt x="10858" y="52388"/>
                          <a:pt x="10382" y="52388"/>
                          <a:pt x="10192" y="52197"/>
                        </a:cubicBezTo>
                        <a:lnTo>
                          <a:pt x="6668" y="50197"/>
                        </a:lnTo>
                        <a:cubicBezTo>
                          <a:pt x="6668" y="49625"/>
                          <a:pt x="10858" y="47244"/>
                          <a:pt x="10858" y="47244"/>
                        </a:cubicBezTo>
                        <a:cubicBezTo>
                          <a:pt x="11049" y="47149"/>
                          <a:pt x="11240" y="47054"/>
                          <a:pt x="11525" y="47054"/>
                        </a:cubicBezTo>
                        <a:cubicBezTo>
                          <a:pt x="11811" y="47054"/>
                          <a:pt x="12002" y="47054"/>
                          <a:pt x="12192" y="47244"/>
                        </a:cubicBezTo>
                        <a:lnTo>
                          <a:pt x="15716" y="49244"/>
                        </a:lnTo>
                        <a:cubicBezTo>
                          <a:pt x="15716" y="49816"/>
                          <a:pt x="11525" y="52197"/>
                          <a:pt x="11525" y="52197"/>
                        </a:cubicBezTo>
                        <a:cubicBezTo>
                          <a:pt x="11335" y="52292"/>
                          <a:pt x="11144" y="52388"/>
                          <a:pt x="10858" y="52388"/>
                        </a:cubicBezTo>
                        <a:close/>
                        <a:moveTo>
                          <a:pt x="36767" y="51626"/>
                        </a:moveTo>
                        <a:cubicBezTo>
                          <a:pt x="36767" y="51626"/>
                          <a:pt x="36290" y="51626"/>
                          <a:pt x="36100" y="51435"/>
                        </a:cubicBezTo>
                        <a:lnTo>
                          <a:pt x="32576" y="49435"/>
                        </a:lnTo>
                        <a:cubicBezTo>
                          <a:pt x="32576" y="48863"/>
                          <a:pt x="36767" y="46482"/>
                          <a:pt x="36767" y="46482"/>
                        </a:cubicBezTo>
                        <a:cubicBezTo>
                          <a:pt x="36957" y="46387"/>
                          <a:pt x="37148" y="46292"/>
                          <a:pt x="37433" y="46292"/>
                        </a:cubicBezTo>
                        <a:cubicBezTo>
                          <a:pt x="37719" y="46292"/>
                          <a:pt x="37910" y="46292"/>
                          <a:pt x="38100" y="46482"/>
                        </a:cubicBezTo>
                        <a:lnTo>
                          <a:pt x="41624" y="48482"/>
                        </a:lnTo>
                        <a:cubicBezTo>
                          <a:pt x="41624" y="49054"/>
                          <a:pt x="37433" y="51435"/>
                          <a:pt x="37433" y="51435"/>
                        </a:cubicBezTo>
                        <a:cubicBezTo>
                          <a:pt x="37243" y="51530"/>
                          <a:pt x="37052" y="51626"/>
                          <a:pt x="36767" y="51626"/>
                        </a:cubicBezTo>
                        <a:close/>
                        <a:moveTo>
                          <a:pt x="26099" y="50673"/>
                        </a:moveTo>
                        <a:cubicBezTo>
                          <a:pt x="26099" y="50673"/>
                          <a:pt x="25622" y="50673"/>
                          <a:pt x="25432" y="50483"/>
                        </a:cubicBezTo>
                        <a:lnTo>
                          <a:pt x="21908" y="48482"/>
                        </a:lnTo>
                        <a:cubicBezTo>
                          <a:pt x="21908" y="47911"/>
                          <a:pt x="26099" y="45530"/>
                          <a:pt x="26099" y="45530"/>
                        </a:cubicBezTo>
                        <a:cubicBezTo>
                          <a:pt x="26289" y="45434"/>
                          <a:pt x="26479" y="45339"/>
                          <a:pt x="26765" y="45339"/>
                        </a:cubicBezTo>
                        <a:cubicBezTo>
                          <a:pt x="27051" y="45339"/>
                          <a:pt x="27242" y="45339"/>
                          <a:pt x="27432" y="45530"/>
                        </a:cubicBezTo>
                        <a:lnTo>
                          <a:pt x="30956" y="47530"/>
                        </a:lnTo>
                        <a:cubicBezTo>
                          <a:pt x="30956" y="48101"/>
                          <a:pt x="26765" y="50483"/>
                          <a:pt x="26765" y="50483"/>
                        </a:cubicBezTo>
                        <a:cubicBezTo>
                          <a:pt x="26575" y="50578"/>
                          <a:pt x="26384" y="50673"/>
                          <a:pt x="26099" y="50673"/>
                        </a:cubicBezTo>
                        <a:close/>
                        <a:moveTo>
                          <a:pt x="52006" y="49911"/>
                        </a:moveTo>
                        <a:cubicBezTo>
                          <a:pt x="52006" y="49911"/>
                          <a:pt x="51530" y="49911"/>
                          <a:pt x="51340" y="49721"/>
                        </a:cubicBezTo>
                        <a:lnTo>
                          <a:pt x="47816" y="47720"/>
                        </a:lnTo>
                        <a:cubicBezTo>
                          <a:pt x="47816" y="47149"/>
                          <a:pt x="52006" y="44768"/>
                          <a:pt x="52006" y="44768"/>
                        </a:cubicBezTo>
                        <a:cubicBezTo>
                          <a:pt x="52197" y="44672"/>
                          <a:pt x="52388" y="44577"/>
                          <a:pt x="52673" y="44577"/>
                        </a:cubicBezTo>
                        <a:cubicBezTo>
                          <a:pt x="52959" y="44577"/>
                          <a:pt x="53150" y="44577"/>
                          <a:pt x="53340" y="44768"/>
                        </a:cubicBezTo>
                        <a:lnTo>
                          <a:pt x="56864" y="46768"/>
                        </a:lnTo>
                        <a:cubicBezTo>
                          <a:pt x="56864" y="47339"/>
                          <a:pt x="52673" y="49721"/>
                          <a:pt x="52673" y="49721"/>
                        </a:cubicBezTo>
                        <a:cubicBezTo>
                          <a:pt x="52483" y="49816"/>
                          <a:pt x="52292" y="49911"/>
                          <a:pt x="52006" y="49911"/>
                        </a:cubicBezTo>
                        <a:close/>
                        <a:moveTo>
                          <a:pt x="17526" y="48387"/>
                        </a:moveTo>
                        <a:cubicBezTo>
                          <a:pt x="17526" y="48387"/>
                          <a:pt x="17050" y="48387"/>
                          <a:pt x="16859" y="48197"/>
                        </a:cubicBezTo>
                        <a:lnTo>
                          <a:pt x="13335" y="46196"/>
                        </a:lnTo>
                        <a:cubicBezTo>
                          <a:pt x="13335" y="45625"/>
                          <a:pt x="17526" y="43244"/>
                          <a:pt x="17526" y="43244"/>
                        </a:cubicBezTo>
                        <a:cubicBezTo>
                          <a:pt x="17717" y="43148"/>
                          <a:pt x="17907" y="43053"/>
                          <a:pt x="18193" y="43053"/>
                        </a:cubicBezTo>
                        <a:cubicBezTo>
                          <a:pt x="18479" y="43053"/>
                          <a:pt x="18669" y="43053"/>
                          <a:pt x="18860" y="43244"/>
                        </a:cubicBezTo>
                        <a:lnTo>
                          <a:pt x="22384" y="45244"/>
                        </a:lnTo>
                        <a:cubicBezTo>
                          <a:pt x="22384" y="45815"/>
                          <a:pt x="18193" y="48197"/>
                          <a:pt x="18193" y="48197"/>
                        </a:cubicBezTo>
                        <a:cubicBezTo>
                          <a:pt x="18002" y="48292"/>
                          <a:pt x="17812" y="48387"/>
                          <a:pt x="17526" y="48387"/>
                        </a:cubicBezTo>
                        <a:close/>
                        <a:moveTo>
                          <a:pt x="43434" y="47625"/>
                        </a:moveTo>
                        <a:cubicBezTo>
                          <a:pt x="43434" y="47625"/>
                          <a:pt x="42958" y="47625"/>
                          <a:pt x="42767" y="47434"/>
                        </a:cubicBezTo>
                        <a:lnTo>
                          <a:pt x="39243" y="45434"/>
                        </a:lnTo>
                        <a:cubicBezTo>
                          <a:pt x="39243" y="44863"/>
                          <a:pt x="43434" y="42482"/>
                          <a:pt x="43434" y="42482"/>
                        </a:cubicBezTo>
                        <a:cubicBezTo>
                          <a:pt x="43625" y="42386"/>
                          <a:pt x="43815" y="42291"/>
                          <a:pt x="44101" y="42291"/>
                        </a:cubicBezTo>
                        <a:cubicBezTo>
                          <a:pt x="44387" y="42291"/>
                          <a:pt x="44577" y="42291"/>
                          <a:pt x="44768" y="42482"/>
                        </a:cubicBezTo>
                        <a:lnTo>
                          <a:pt x="48292" y="44482"/>
                        </a:lnTo>
                        <a:cubicBezTo>
                          <a:pt x="48292" y="45053"/>
                          <a:pt x="44101" y="47434"/>
                          <a:pt x="44101" y="47434"/>
                        </a:cubicBezTo>
                        <a:cubicBezTo>
                          <a:pt x="43910" y="47530"/>
                          <a:pt x="43720" y="47625"/>
                          <a:pt x="43434" y="47625"/>
                        </a:cubicBezTo>
                        <a:close/>
                        <a:moveTo>
                          <a:pt x="32766" y="46673"/>
                        </a:moveTo>
                        <a:cubicBezTo>
                          <a:pt x="32766" y="46673"/>
                          <a:pt x="32290" y="46673"/>
                          <a:pt x="32099" y="46482"/>
                        </a:cubicBezTo>
                        <a:lnTo>
                          <a:pt x="28575" y="44482"/>
                        </a:lnTo>
                        <a:cubicBezTo>
                          <a:pt x="28575" y="43910"/>
                          <a:pt x="32766" y="41529"/>
                          <a:pt x="32766" y="41529"/>
                        </a:cubicBezTo>
                        <a:cubicBezTo>
                          <a:pt x="32956" y="41434"/>
                          <a:pt x="33147" y="41339"/>
                          <a:pt x="33433" y="41339"/>
                        </a:cubicBezTo>
                        <a:cubicBezTo>
                          <a:pt x="33719" y="41339"/>
                          <a:pt x="33909" y="41339"/>
                          <a:pt x="34100" y="41529"/>
                        </a:cubicBezTo>
                        <a:lnTo>
                          <a:pt x="37624" y="43529"/>
                        </a:lnTo>
                        <a:cubicBezTo>
                          <a:pt x="37624" y="44101"/>
                          <a:pt x="33433" y="46482"/>
                          <a:pt x="33433" y="46482"/>
                        </a:cubicBezTo>
                        <a:cubicBezTo>
                          <a:pt x="33242" y="46577"/>
                          <a:pt x="33052" y="46673"/>
                          <a:pt x="32766" y="46673"/>
                        </a:cubicBezTo>
                        <a:close/>
                        <a:moveTo>
                          <a:pt x="58674" y="45910"/>
                        </a:moveTo>
                        <a:cubicBezTo>
                          <a:pt x="58674" y="45910"/>
                          <a:pt x="58198" y="45910"/>
                          <a:pt x="58007" y="45720"/>
                        </a:cubicBezTo>
                        <a:lnTo>
                          <a:pt x="54483" y="43720"/>
                        </a:lnTo>
                        <a:cubicBezTo>
                          <a:pt x="54483" y="43148"/>
                          <a:pt x="58674" y="40767"/>
                          <a:pt x="58674" y="40767"/>
                        </a:cubicBezTo>
                        <a:cubicBezTo>
                          <a:pt x="58865" y="40672"/>
                          <a:pt x="59055" y="40577"/>
                          <a:pt x="59341" y="40577"/>
                        </a:cubicBezTo>
                        <a:cubicBezTo>
                          <a:pt x="59627" y="40577"/>
                          <a:pt x="59817" y="40577"/>
                          <a:pt x="60008" y="40767"/>
                        </a:cubicBezTo>
                        <a:lnTo>
                          <a:pt x="63532" y="42767"/>
                        </a:lnTo>
                        <a:cubicBezTo>
                          <a:pt x="63532" y="43339"/>
                          <a:pt x="59341" y="45720"/>
                          <a:pt x="59341" y="45720"/>
                        </a:cubicBezTo>
                        <a:cubicBezTo>
                          <a:pt x="59150" y="45815"/>
                          <a:pt x="58960" y="45910"/>
                          <a:pt x="58674" y="45910"/>
                        </a:cubicBezTo>
                        <a:close/>
                        <a:moveTo>
                          <a:pt x="24194" y="44387"/>
                        </a:moveTo>
                        <a:cubicBezTo>
                          <a:pt x="24194" y="44387"/>
                          <a:pt x="23717" y="44387"/>
                          <a:pt x="23527" y="44196"/>
                        </a:cubicBezTo>
                        <a:lnTo>
                          <a:pt x="20002" y="42196"/>
                        </a:lnTo>
                        <a:cubicBezTo>
                          <a:pt x="20002" y="41624"/>
                          <a:pt x="24194" y="39243"/>
                          <a:pt x="24194" y="39243"/>
                        </a:cubicBezTo>
                        <a:cubicBezTo>
                          <a:pt x="24384" y="39148"/>
                          <a:pt x="24575" y="39053"/>
                          <a:pt x="24860" y="39053"/>
                        </a:cubicBezTo>
                        <a:cubicBezTo>
                          <a:pt x="25146" y="39053"/>
                          <a:pt x="25337" y="39053"/>
                          <a:pt x="25527" y="39243"/>
                        </a:cubicBezTo>
                        <a:lnTo>
                          <a:pt x="29051" y="41243"/>
                        </a:lnTo>
                        <a:cubicBezTo>
                          <a:pt x="29051" y="41815"/>
                          <a:pt x="24860" y="44196"/>
                          <a:pt x="24860" y="44196"/>
                        </a:cubicBezTo>
                        <a:cubicBezTo>
                          <a:pt x="24670" y="44291"/>
                          <a:pt x="24479" y="44387"/>
                          <a:pt x="24194" y="44387"/>
                        </a:cubicBezTo>
                        <a:close/>
                        <a:moveTo>
                          <a:pt x="50102" y="43625"/>
                        </a:moveTo>
                        <a:cubicBezTo>
                          <a:pt x="50102" y="43625"/>
                          <a:pt x="49625" y="43625"/>
                          <a:pt x="49435" y="43434"/>
                        </a:cubicBezTo>
                        <a:lnTo>
                          <a:pt x="45910" y="41434"/>
                        </a:lnTo>
                        <a:cubicBezTo>
                          <a:pt x="45910" y="40862"/>
                          <a:pt x="50102" y="38481"/>
                          <a:pt x="50102" y="38481"/>
                        </a:cubicBezTo>
                        <a:cubicBezTo>
                          <a:pt x="50292" y="38386"/>
                          <a:pt x="50483" y="38291"/>
                          <a:pt x="50768" y="38291"/>
                        </a:cubicBezTo>
                        <a:cubicBezTo>
                          <a:pt x="51054" y="38291"/>
                          <a:pt x="51245" y="38291"/>
                          <a:pt x="51435" y="38481"/>
                        </a:cubicBezTo>
                        <a:lnTo>
                          <a:pt x="54959" y="40481"/>
                        </a:lnTo>
                        <a:cubicBezTo>
                          <a:pt x="54959" y="41053"/>
                          <a:pt x="50768" y="43434"/>
                          <a:pt x="50768" y="43434"/>
                        </a:cubicBezTo>
                        <a:cubicBezTo>
                          <a:pt x="50578" y="43529"/>
                          <a:pt x="50387" y="43625"/>
                          <a:pt x="50102" y="43625"/>
                        </a:cubicBezTo>
                        <a:close/>
                        <a:moveTo>
                          <a:pt x="39433" y="42672"/>
                        </a:moveTo>
                        <a:cubicBezTo>
                          <a:pt x="39433" y="42672"/>
                          <a:pt x="38957" y="42672"/>
                          <a:pt x="38767" y="42482"/>
                        </a:cubicBezTo>
                        <a:lnTo>
                          <a:pt x="35243" y="40481"/>
                        </a:lnTo>
                        <a:cubicBezTo>
                          <a:pt x="35243" y="39910"/>
                          <a:pt x="39433" y="37529"/>
                          <a:pt x="39433" y="37529"/>
                        </a:cubicBezTo>
                        <a:cubicBezTo>
                          <a:pt x="39624" y="37433"/>
                          <a:pt x="39815" y="37338"/>
                          <a:pt x="40100" y="37338"/>
                        </a:cubicBezTo>
                        <a:cubicBezTo>
                          <a:pt x="40386" y="37338"/>
                          <a:pt x="40577" y="37338"/>
                          <a:pt x="40767" y="37529"/>
                        </a:cubicBezTo>
                        <a:lnTo>
                          <a:pt x="44291" y="39529"/>
                        </a:lnTo>
                        <a:cubicBezTo>
                          <a:pt x="44291" y="40100"/>
                          <a:pt x="40100" y="42482"/>
                          <a:pt x="40100" y="42482"/>
                        </a:cubicBezTo>
                        <a:cubicBezTo>
                          <a:pt x="39910" y="42577"/>
                          <a:pt x="39719" y="42672"/>
                          <a:pt x="39433" y="42672"/>
                        </a:cubicBezTo>
                        <a:close/>
                        <a:moveTo>
                          <a:pt x="65342" y="41910"/>
                        </a:moveTo>
                        <a:cubicBezTo>
                          <a:pt x="65342" y="41910"/>
                          <a:pt x="64865" y="41910"/>
                          <a:pt x="64675" y="41720"/>
                        </a:cubicBezTo>
                        <a:lnTo>
                          <a:pt x="61151" y="39719"/>
                        </a:lnTo>
                        <a:cubicBezTo>
                          <a:pt x="61151" y="39148"/>
                          <a:pt x="65342" y="36767"/>
                          <a:pt x="65342" y="36767"/>
                        </a:cubicBezTo>
                        <a:cubicBezTo>
                          <a:pt x="65532" y="36671"/>
                          <a:pt x="65723" y="36576"/>
                          <a:pt x="66008" y="36576"/>
                        </a:cubicBezTo>
                        <a:cubicBezTo>
                          <a:pt x="66294" y="36576"/>
                          <a:pt x="66485" y="36576"/>
                          <a:pt x="66675" y="36767"/>
                        </a:cubicBezTo>
                        <a:lnTo>
                          <a:pt x="70199" y="38767"/>
                        </a:lnTo>
                        <a:cubicBezTo>
                          <a:pt x="70199" y="39338"/>
                          <a:pt x="66008" y="41720"/>
                          <a:pt x="66008" y="41720"/>
                        </a:cubicBezTo>
                        <a:cubicBezTo>
                          <a:pt x="65818" y="41815"/>
                          <a:pt x="65627" y="41910"/>
                          <a:pt x="65342" y="41910"/>
                        </a:cubicBezTo>
                        <a:close/>
                        <a:moveTo>
                          <a:pt x="30861" y="40386"/>
                        </a:moveTo>
                        <a:cubicBezTo>
                          <a:pt x="30861" y="40386"/>
                          <a:pt x="30385" y="40386"/>
                          <a:pt x="30194" y="40196"/>
                        </a:cubicBezTo>
                        <a:lnTo>
                          <a:pt x="26670" y="38195"/>
                        </a:lnTo>
                        <a:cubicBezTo>
                          <a:pt x="26670" y="37624"/>
                          <a:pt x="30861" y="35243"/>
                          <a:pt x="30861" y="35243"/>
                        </a:cubicBezTo>
                        <a:cubicBezTo>
                          <a:pt x="31052" y="35147"/>
                          <a:pt x="31242" y="35052"/>
                          <a:pt x="31528" y="35052"/>
                        </a:cubicBezTo>
                        <a:cubicBezTo>
                          <a:pt x="31814" y="35052"/>
                          <a:pt x="32004" y="35052"/>
                          <a:pt x="32195" y="35243"/>
                        </a:cubicBezTo>
                        <a:lnTo>
                          <a:pt x="35719" y="37243"/>
                        </a:lnTo>
                        <a:cubicBezTo>
                          <a:pt x="35719" y="37814"/>
                          <a:pt x="31528" y="40196"/>
                          <a:pt x="31528" y="40196"/>
                        </a:cubicBezTo>
                        <a:cubicBezTo>
                          <a:pt x="31337" y="40291"/>
                          <a:pt x="31147" y="40386"/>
                          <a:pt x="30861" y="40386"/>
                        </a:cubicBezTo>
                        <a:close/>
                        <a:moveTo>
                          <a:pt x="56769" y="39624"/>
                        </a:moveTo>
                        <a:cubicBezTo>
                          <a:pt x="56769" y="39624"/>
                          <a:pt x="56293" y="39624"/>
                          <a:pt x="56102" y="39434"/>
                        </a:cubicBezTo>
                        <a:lnTo>
                          <a:pt x="52578" y="37433"/>
                        </a:lnTo>
                        <a:cubicBezTo>
                          <a:pt x="52578" y="36862"/>
                          <a:pt x="56769" y="34481"/>
                          <a:pt x="56769" y="34481"/>
                        </a:cubicBezTo>
                        <a:cubicBezTo>
                          <a:pt x="56960" y="34385"/>
                          <a:pt x="57150" y="34290"/>
                          <a:pt x="57436" y="34290"/>
                        </a:cubicBezTo>
                        <a:cubicBezTo>
                          <a:pt x="57722" y="34290"/>
                          <a:pt x="57912" y="34290"/>
                          <a:pt x="58102" y="34481"/>
                        </a:cubicBezTo>
                        <a:lnTo>
                          <a:pt x="61627" y="36481"/>
                        </a:lnTo>
                        <a:cubicBezTo>
                          <a:pt x="61627" y="37052"/>
                          <a:pt x="57436" y="39434"/>
                          <a:pt x="57436" y="39434"/>
                        </a:cubicBezTo>
                        <a:cubicBezTo>
                          <a:pt x="57245" y="39529"/>
                          <a:pt x="57055" y="39624"/>
                          <a:pt x="56769" y="39624"/>
                        </a:cubicBezTo>
                        <a:close/>
                        <a:moveTo>
                          <a:pt x="46101" y="38672"/>
                        </a:moveTo>
                        <a:cubicBezTo>
                          <a:pt x="46101" y="38672"/>
                          <a:pt x="45625" y="38672"/>
                          <a:pt x="45434" y="38481"/>
                        </a:cubicBezTo>
                        <a:lnTo>
                          <a:pt x="41910" y="36481"/>
                        </a:lnTo>
                        <a:cubicBezTo>
                          <a:pt x="41910" y="35909"/>
                          <a:pt x="46101" y="33528"/>
                          <a:pt x="46101" y="33528"/>
                        </a:cubicBezTo>
                        <a:cubicBezTo>
                          <a:pt x="46292" y="33433"/>
                          <a:pt x="46482" y="33338"/>
                          <a:pt x="46768" y="33338"/>
                        </a:cubicBezTo>
                        <a:cubicBezTo>
                          <a:pt x="47054" y="33338"/>
                          <a:pt x="47244" y="33338"/>
                          <a:pt x="47435" y="33528"/>
                        </a:cubicBezTo>
                        <a:lnTo>
                          <a:pt x="50959" y="35528"/>
                        </a:lnTo>
                        <a:cubicBezTo>
                          <a:pt x="50959" y="36100"/>
                          <a:pt x="46768" y="38481"/>
                          <a:pt x="46768" y="38481"/>
                        </a:cubicBezTo>
                        <a:cubicBezTo>
                          <a:pt x="46577" y="38576"/>
                          <a:pt x="46387" y="38672"/>
                          <a:pt x="46101" y="38672"/>
                        </a:cubicBezTo>
                        <a:close/>
                        <a:moveTo>
                          <a:pt x="72009" y="37909"/>
                        </a:moveTo>
                        <a:cubicBezTo>
                          <a:pt x="72009" y="37909"/>
                          <a:pt x="71533" y="37909"/>
                          <a:pt x="71342" y="37719"/>
                        </a:cubicBezTo>
                        <a:lnTo>
                          <a:pt x="67818" y="35719"/>
                        </a:lnTo>
                        <a:cubicBezTo>
                          <a:pt x="67818" y="35147"/>
                          <a:pt x="72009" y="32766"/>
                          <a:pt x="72009" y="32766"/>
                        </a:cubicBezTo>
                        <a:cubicBezTo>
                          <a:pt x="72200" y="32671"/>
                          <a:pt x="72390" y="32576"/>
                          <a:pt x="72676" y="32576"/>
                        </a:cubicBezTo>
                        <a:cubicBezTo>
                          <a:pt x="72962" y="32576"/>
                          <a:pt x="73152" y="32576"/>
                          <a:pt x="73343" y="32766"/>
                        </a:cubicBezTo>
                        <a:lnTo>
                          <a:pt x="76867" y="34766"/>
                        </a:lnTo>
                        <a:cubicBezTo>
                          <a:pt x="76867" y="35338"/>
                          <a:pt x="72676" y="37719"/>
                          <a:pt x="72676" y="37719"/>
                        </a:cubicBezTo>
                        <a:cubicBezTo>
                          <a:pt x="72485" y="37814"/>
                          <a:pt x="72295" y="37909"/>
                          <a:pt x="72009" y="37909"/>
                        </a:cubicBezTo>
                        <a:close/>
                        <a:moveTo>
                          <a:pt x="37529" y="36385"/>
                        </a:moveTo>
                        <a:cubicBezTo>
                          <a:pt x="37529" y="36385"/>
                          <a:pt x="37052" y="36385"/>
                          <a:pt x="36862" y="36195"/>
                        </a:cubicBezTo>
                        <a:lnTo>
                          <a:pt x="33338" y="34195"/>
                        </a:lnTo>
                        <a:cubicBezTo>
                          <a:pt x="33338" y="33623"/>
                          <a:pt x="37529" y="31242"/>
                          <a:pt x="37529" y="31242"/>
                        </a:cubicBezTo>
                        <a:cubicBezTo>
                          <a:pt x="37719" y="31147"/>
                          <a:pt x="37910" y="31052"/>
                          <a:pt x="38195" y="31052"/>
                        </a:cubicBezTo>
                        <a:cubicBezTo>
                          <a:pt x="38481" y="31052"/>
                          <a:pt x="38672" y="31052"/>
                          <a:pt x="38862" y="31242"/>
                        </a:cubicBezTo>
                        <a:lnTo>
                          <a:pt x="42386" y="33242"/>
                        </a:lnTo>
                        <a:cubicBezTo>
                          <a:pt x="42386" y="33814"/>
                          <a:pt x="38195" y="36195"/>
                          <a:pt x="38195" y="36195"/>
                        </a:cubicBezTo>
                        <a:cubicBezTo>
                          <a:pt x="38005" y="36290"/>
                          <a:pt x="37814" y="36385"/>
                          <a:pt x="37529" y="36385"/>
                        </a:cubicBezTo>
                        <a:close/>
                        <a:moveTo>
                          <a:pt x="63437" y="35624"/>
                        </a:moveTo>
                        <a:cubicBezTo>
                          <a:pt x="63437" y="35624"/>
                          <a:pt x="62960" y="35624"/>
                          <a:pt x="62770" y="35433"/>
                        </a:cubicBezTo>
                        <a:lnTo>
                          <a:pt x="59246" y="33433"/>
                        </a:lnTo>
                        <a:cubicBezTo>
                          <a:pt x="59246" y="32861"/>
                          <a:pt x="63437" y="30480"/>
                          <a:pt x="63437" y="30480"/>
                        </a:cubicBezTo>
                        <a:cubicBezTo>
                          <a:pt x="63627" y="30385"/>
                          <a:pt x="63818" y="30290"/>
                          <a:pt x="64103" y="30290"/>
                        </a:cubicBezTo>
                        <a:cubicBezTo>
                          <a:pt x="64389" y="30290"/>
                          <a:pt x="64579" y="30290"/>
                          <a:pt x="64770" y="30480"/>
                        </a:cubicBezTo>
                        <a:lnTo>
                          <a:pt x="68294" y="32480"/>
                        </a:lnTo>
                        <a:cubicBezTo>
                          <a:pt x="68294" y="33052"/>
                          <a:pt x="64103" y="35433"/>
                          <a:pt x="64103" y="35433"/>
                        </a:cubicBezTo>
                        <a:cubicBezTo>
                          <a:pt x="63913" y="35528"/>
                          <a:pt x="63722" y="35624"/>
                          <a:pt x="63437" y="35624"/>
                        </a:cubicBezTo>
                        <a:close/>
                        <a:moveTo>
                          <a:pt x="89345" y="34957"/>
                        </a:moveTo>
                        <a:cubicBezTo>
                          <a:pt x="89345" y="34957"/>
                          <a:pt x="88868" y="34957"/>
                          <a:pt x="88678" y="34766"/>
                        </a:cubicBezTo>
                        <a:lnTo>
                          <a:pt x="85154" y="32766"/>
                        </a:lnTo>
                        <a:cubicBezTo>
                          <a:pt x="85154" y="32195"/>
                          <a:pt x="91535" y="28575"/>
                          <a:pt x="91535" y="28575"/>
                        </a:cubicBezTo>
                        <a:cubicBezTo>
                          <a:pt x="91726" y="28480"/>
                          <a:pt x="91916" y="28384"/>
                          <a:pt x="92202" y="28384"/>
                        </a:cubicBezTo>
                        <a:cubicBezTo>
                          <a:pt x="92488" y="28384"/>
                          <a:pt x="92678" y="28384"/>
                          <a:pt x="92869" y="28575"/>
                        </a:cubicBezTo>
                        <a:lnTo>
                          <a:pt x="96393" y="30575"/>
                        </a:lnTo>
                        <a:cubicBezTo>
                          <a:pt x="96393" y="31147"/>
                          <a:pt x="90011" y="34766"/>
                          <a:pt x="90011" y="34766"/>
                        </a:cubicBezTo>
                        <a:cubicBezTo>
                          <a:pt x="89821" y="34862"/>
                          <a:pt x="89630" y="34957"/>
                          <a:pt x="89345" y="34957"/>
                        </a:cubicBezTo>
                        <a:close/>
                        <a:moveTo>
                          <a:pt x="52864" y="34766"/>
                        </a:moveTo>
                        <a:cubicBezTo>
                          <a:pt x="52864" y="34766"/>
                          <a:pt x="52388" y="34766"/>
                          <a:pt x="52197" y="34576"/>
                        </a:cubicBezTo>
                        <a:lnTo>
                          <a:pt x="48673" y="32576"/>
                        </a:lnTo>
                        <a:cubicBezTo>
                          <a:pt x="48673" y="32004"/>
                          <a:pt x="52864" y="29623"/>
                          <a:pt x="52864" y="29623"/>
                        </a:cubicBezTo>
                        <a:cubicBezTo>
                          <a:pt x="53054" y="29528"/>
                          <a:pt x="53245" y="29432"/>
                          <a:pt x="53531" y="29432"/>
                        </a:cubicBezTo>
                        <a:cubicBezTo>
                          <a:pt x="53816" y="29432"/>
                          <a:pt x="54007" y="29432"/>
                          <a:pt x="54197" y="29623"/>
                        </a:cubicBezTo>
                        <a:lnTo>
                          <a:pt x="57722" y="31623"/>
                        </a:lnTo>
                        <a:cubicBezTo>
                          <a:pt x="57722" y="32195"/>
                          <a:pt x="53531" y="34576"/>
                          <a:pt x="53531" y="34576"/>
                        </a:cubicBezTo>
                        <a:cubicBezTo>
                          <a:pt x="53340" y="34671"/>
                          <a:pt x="53150" y="34766"/>
                          <a:pt x="52864" y="34766"/>
                        </a:cubicBezTo>
                        <a:close/>
                        <a:moveTo>
                          <a:pt x="78772" y="34004"/>
                        </a:moveTo>
                        <a:cubicBezTo>
                          <a:pt x="78772" y="34004"/>
                          <a:pt x="78296" y="34004"/>
                          <a:pt x="78105" y="33814"/>
                        </a:cubicBezTo>
                        <a:lnTo>
                          <a:pt x="74581" y="31814"/>
                        </a:lnTo>
                        <a:cubicBezTo>
                          <a:pt x="74581" y="31242"/>
                          <a:pt x="78772" y="28861"/>
                          <a:pt x="78772" y="28861"/>
                        </a:cubicBezTo>
                        <a:cubicBezTo>
                          <a:pt x="78962" y="28766"/>
                          <a:pt x="79153" y="28670"/>
                          <a:pt x="79439" y="28670"/>
                        </a:cubicBezTo>
                        <a:cubicBezTo>
                          <a:pt x="79724" y="28670"/>
                          <a:pt x="79915" y="28670"/>
                          <a:pt x="80105" y="28861"/>
                        </a:cubicBezTo>
                        <a:lnTo>
                          <a:pt x="83629" y="30861"/>
                        </a:lnTo>
                        <a:cubicBezTo>
                          <a:pt x="83629" y="31433"/>
                          <a:pt x="79439" y="33814"/>
                          <a:pt x="79439" y="33814"/>
                        </a:cubicBezTo>
                        <a:cubicBezTo>
                          <a:pt x="79248" y="33909"/>
                          <a:pt x="79058" y="34004"/>
                          <a:pt x="78772" y="34004"/>
                        </a:cubicBezTo>
                        <a:close/>
                        <a:moveTo>
                          <a:pt x="44291" y="32480"/>
                        </a:moveTo>
                        <a:cubicBezTo>
                          <a:pt x="44291" y="32480"/>
                          <a:pt x="43815" y="32480"/>
                          <a:pt x="43625" y="32290"/>
                        </a:cubicBezTo>
                        <a:lnTo>
                          <a:pt x="40100" y="30290"/>
                        </a:lnTo>
                        <a:cubicBezTo>
                          <a:pt x="40100" y="29718"/>
                          <a:pt x="44291" y="27337"/>
                          <a:pt x="44291" y="27337"/>
                        </a:cubicBezTo>
                        <a:cubicBezTo>
                          <a:pt x="44482" y="27242"/>
                          <a:pt x="44672" y="27146"/>
                          <a:pt x="44958" y="27146"/>
                        </a:cubicBezTo>
                        <a:cubicBezTo>
                          <a:pt x="45244" y="27146"/>
                          <a:pt x="45434" y="27146"/>
                          <a:pt x="45625" y="27337"/>
                        </a:cubicBezTo>
                        <a:lnTo>
                          <a:pt x="49149" y="29337"/>
                        </a:lnTo>
                        <a:cubicBezTo>
                          <a:pt x="49149" y="29909"/>
                          <a:pt x="44958" y="32290"/>
                          <a:pt x="44958" y="32290"/>
                        </a:cubicBezTo>
                        <a:cubicBezTo>
                          <a:pt x="44768" y="32385"/>
                          <a:pt x="44577" y="32480"/>
                          <a:pt x="44291" y="32480"/>
                        </a:cubicBezTo>
                        <a:close/>
                        <a:moveTo>
                          <a:pt x="70199" y="31718"/>
                        </a:moveTo>
                        <a:cubicBezTo>
                          <a:pt x="70199" y="31718"/>
                          <a:pt x="69723" y="31718"/>
                          <a:pt x="69533" y="31528"/>
                        </a:cubicBezTo>
                        <a:lnTo>
                          <a:pt x="66008" y="29528"/>
                        </a:lnTo>
                        <a:cubicBezTo>
                          <a:pt x="66008" y="28956"/>
                          <a:pt x="70199" y="26575"/>
                          <a:pt x="70199" y="26575"/>
                        </a:cubicBezTo>
                        <a:cubicBezTo>
                          <a:pt x="70390" y="26480"/>
                          <a:pt x="70580" y="26384"/>
                          <a:pt x="70866" y="26384"/>
                        </a:cubicBezTo>
                        <a:cubicBezTo>
                          <a:pt x="71152" y="26384"/>
                          <a:pt x="71342" y="26384"/>
                          <a:pt x="71533" y="26575"/>
                        </a:cubicBezTo>
                        <a:lnTo>
                          <a:pt x="75057" y="28575"/>
                        </a:lnTo>
                        <a:cubicBezTo>
                          <a:pt x="75057" y="29147"/>
                          <a:pt x="70866" y="31528"/>
                          <a:pt x="70866" y="31528"/>
                        </a:cubicBezTo>
                        <a:cubicBezTo>
                          <a:pt x="70676" y="31623"/>
                          <a:pt x="70485" y="31718"/>
                          <a:pt x="70199" y="31718"/>
                        </a:cubicBezTo>
                        <a:close/>
                        <a:moveTo>
                          <a:pt x="59531" y="30766"/>
                        </a:moveTo>
                        <a:cubicBezTo>
                          <a:pt x="59531" y="30766"/>
                          <a:pt x="59055" y="30766"/>
                          <a:pt x="58865" y="30575"/>
                        </a:cubicBezTo>
                        <a:lnTo>
                          <a:pt x="55340" y="28575"/>
                        </a:lnTo>
                        <a:cubicBezTo>
                          <a:pt x="55340" y="28004"/>
                          <a:pt x="59531" y="25622"/>
                          <a:pt x="59531" y="25622"/>
                        </a:cubicBezTo>
                        <a:cubicBezTo>
                          <a:pt x="59722" y="25527"/>
                          <a:pt x="59912" y="25432"/>
                          <a:pt x="60198" y="25432"/>
                        </a:cubicBezTo>
                        <a:cubicBezTo>
                          <a:pt x="60484" y="25432"/>
                          <a:pt x="60674" y="25432"/>
                          <a:pt x="60865" y="25622"/>
                        </a:cubicBezTo>
                        <a:lnTo>
                          <a:pt x="64389" y="27623"/>
                        </a:lnTo>
                        <a:cubicBezTo>
                          <a:pt x="64389" y="28194"/>
                          <a:pt x="60198" y="30575"/>
                          <a:pt x="60198" y="30575"/>
                        </a:cubicBezTo>
                        <a:cubicBezTo>
                          <a:pt x="60008" y="30671"/>
                          <a:pt x="59817" y="30766"/>
                          <a:pt x="59531" y="30766"/>
                        </a:cubicBezTo>
                        <a:close/>
                        <a:moveTo>
                          <a:pt x="85439" y="30004"/>
                        </a:moveTo>
                        <a:cubicBezTo>
                          <a:pt x="85439" y="30004"/>
                          <a:pt x="84963" y="30004"/>
                          <a:pt x="84773" y="29813"/>
                        </a:cubicBezTo>
                        <a:lnTo>
                          <a:pt x="81248" y="27813"/>
                        </a:lnTo>
                        <a:cubicBezTo>
                          <a:pt x="81248" y="27242"/>
                          <a:pt x="85439" y="24860"/>
                          <a:pt x="85439" y="24860"/>
                        </a:cubicBezTo>
                        <a:cubicBezTo>
                          <a:pt x="85630" y="24765"/>
                          <a:pt x="85820" y="24670"/>
                          <a:pt x="86106" y="24670"/>
                        </a:cubicBezTo>
                        <a:cubicBezTo>
                          <a:pt x="86392" y="24670"/>
                          <a:pt x="86582" y="24670"/>
                          <a:pt x="86773" y="24860"/>
                        </a:cubicBezTo>
                        <a:lnTo>
                          <a:pt x="90297" y="26860"/>
                        </a:lnTo>
                        <a:cubicBezTo>
                          <a:pt x="90297" y="27432"/>
                          <a:pt x="86106" y="29813"/>
                          <a:pt x="86106" y="29813"/>
                        </a:cubicBezTo>
                        <a:cubicBezTo>
                          <a:pt x="85916" y="29909"/>
                          <a:pt x="85725" y="30004"/>
                          <a:pt x="85439" y="30004"/>
                        </a:cubicBezTo>
                        <a:close/>
                        <a:moveTo>
                          <a:pt x="50959" y="28480"/>
                        </a:moveTo>
                        <a:cubicBezTo>
                          <a:pt x="50959" y="28480"/>
                          <a:pt x="50483" y="28480"/>
                          <a:pt x="50292" y="28289"/>
                        </a:cubicBezTo>
                        <a:lnTo>
                          <a:pt x="46768" y="26289"/>
                        </a:lnTo>
                        <a:cubicBezTo>
                          <a:pt x="46768" y="25718"/>
                          <a:pt x="50959" y="23336"/>
                          <a:pt x="50959" y="23336"/>
                        </a:cubicBezTo>
                        <a:cubicBezTo>
                          <a:pt x="51149" y="23241"/>
                          <a:pt x="51340" y="23146"/>
                          <a:pt x="51626" y="23146"/>
                        </a:cubicBezTo>
                        <a:cubicBezTo>
                          <a:pt x="51911" y="23146"/>
                          <a:pt x="52102" y="23146"/>
                          <a:pt x="52292" y="23336"/>
                        </a:cubicBezTo>
                        <a:lnTo>
                          <a:pt x="55817" y="25336"/>
                        </a:lnTo>
                        <a:cubicBezTo>
                          <a:pt x="55817" y="25908"/>
                          <a:pt x="51626" y="28289"/>
                          <a:pt x="51626" y="28289"/>
                        </a:cubicBezTo>
                        <a:cubicBezTo>
                          <a:pt x="51435" y="28384"/>
                          <a:pt x="51245" y="28480"/>
                          <a:pt x="50959" y="28480"/>
                        </a:cubicBezTo>
                        <a:close/>
                        <a:moveTo>
                          <a:pt x="76867" y="27718"/>
                        </a:moveTo>
                        <a:cubicBezTo>
                          <a:pt x="76867" y="27718"/>
                          <a:pt x="76391" y="27718"/>
                          <a:pt x="76200" y="27527"/>
                        </a:cubicBezTo>
                        <a:lnTo>
                          <a:pt x="72676" y="25527"/>
                        </a:lnTo>
                        <a:cubicBezTo>
                          <a:pt x="72676" y="24956"/>
                          <a:pt x="79058" y="21336"/>
                          <a:pt x="79058" y="21336"/>
                        </a:cubicBezTo>
                        <a:cubicBezTo>
                          <a:pt x="79248" y="21241"/>
                          <a:pt x="79439" y="21146"/>
                          <a:pt x="79724" y="21146"/>
                        </a:cubicBezTo>
                        <a:cubicBezTo>
                          <a:pt x="80010" y="21146"/>
                          <a:pt x="80201" y="21146"/>
                          <a:pt x="80391" y="21336"/>
                        </a:cubicBezTo>
                        <a:lnTo>
                          <a:pt x="83915" y="23336"/>
                        </a:lnTo>
                        <a:cubicBezTo>
                          <a:pt x="83915" y="23908"/>
                          <a:pt x="77533" y="27527"/>
                          <a:pt x="77533" y="27527"/>
                        </a:cubicBezTo>
                        <a:cubicBezTo>
                          <a:pt x="77343" y="27623"/>
                          <a:pt x="77152" y="27718"/>
                          <a:pt x="76867" y="27718"/>
                        </a:cubicBezTo>
                        <a:close/>
                        <a:moveTo>
                          <a:pt x="102108" y="27623"/>
                        </a:moveTo>
                        <a:cubicBezTo>
                          <a:pt x="102108" y="27623"/>
                          <a:pt x="101632" y="27623"/>
                          <a:pt x="101441" y="27432"/>
                        </a:cubicBezTo>
                        <a:lnTo>
                          <a:pt x="97917" y="25432"/>
                        </a:lnTo>
                        <a:cubicBezTo>
                          <a:pt x="97917" y="24860"/>
                          <a:pt x="102108" y="22479"/>
                          <a:pt x="102108" y="22479"/>
                        </a:cubicBezTo>
                        <a:cubicBezTo>
                          <a:pt x="102299" y="22384"/>
                          <a:pt x="102489" y="22289"/>
                          <a:pt x="102775" y="22289"/>
                        </a:cubicBezTo>
                        <a:cubicBezTo>
                          <a:pt x="103061" y="22289"/>
                          <a:pt x="103251" y="22289"/>
                          <a:pt x="103442" y="22479"/>
                        </a:cubicBezTo>
                        <a:lnTo>
                          <a:pt x="106966" y="24479"/>
                        </a:lnTo>
                        <a:cubicBezTo>
                          <a:pt x="106966" y="25051"/>
                          <a:pt x="102775" y="27432"/>
                          <a:pt x="102775" y="27432"/>
                        </a:cubicBezTo>
                        <a:cubicBezTo>
                          <a:pt x="102584" y="27527"/>
                          <a:pt x="102394" y="27623"/>
                          <a:pt x="102108" y="27623"/>
                        </a:cubicBezTo>
                        <a:close/>
                        <a:moveTo>
                          <a:pt x="66294" y="26860"/>
                        </a:moveTo>
                        <a:cubicBezTo>
                          <a:pt x="66294" y="26860"/>
                          <a:pt x="65818" y="26860"/>
                          <a:pt x="65627" y="26670"/>
                        </a:cubicBezTo>
                        <a:lnTo>
                          <a:pt x="62103" y="24670"/>
                        </a:lnTo>
                        <a:cubicBezTo>
                          <a:pt x="62103" y="24098"/>
                          <a:pt x="66294" y="21717"/>
                          <a:pt x="66294" y="21717"/>
                        </a:cubicBezTo>
                        <a:cubicBezTo>
                          <a:pt x="66485" y="21622"/>
                          <a:pt x="66675" y="21527"/>
                          <a:pt x="66961" y="21527"/>
                        </a:cubicBezTo>
                        <a:cubicBezTo>
                          <a:pt x="67247" y="21527"/>
                          <a:pt x="67437" y="21527"/>
                          <a:pt x="67627" y="21717"/>
                        </a:cubicBezTo>
                        <a:lnTo>
                          <a:pt x="71152" y="23717"/>
                        </a:lnTo>
                        <a:cubicBezTo>
                          <a:pt x="71152" y="24289"/>
                          <a:pt x="66961" y="26670"/>
                          <a:pt x="66961" y="26670"/>
                        </a:cubicBezTo>
                        <a:cubicBezTo>
                          <a:pt x="66770" y="26765"/>
                          <a:pt x="66580" y="26860"/>
                          <a:pt x="66294" y="26860"/>
                        </a:cubicBezTo>
                        <a:close/>
                        <a:moveTo>
                          <a:pt x="57817" y="24575"/>
                        </a:moveTo>
                        <a:cubicBezTo>
                          <a:pt x="57817" y="24575"/>
                          <a:pt x="57341" y="24575"/>
                          <a:pt x="57150" y="24384"/>
                        </a:cubicBezTo>
                        <a:lnTo>
                          <a:pt x="53626" y="22384"/>
                        </a:lnTo>
                        <a:cubicBezTo>
                          <a:pt x="53626" y="21812"/>
                          <a:pt x="57817" y="19431"/>
                          <a:pt x="57817" y="19431"/>
                        </a:cubicBezTo>
                        <a:cubicBezTo>
                          <a:pt x="58007" y="19336"/>
                          <a:pt x="58198" y="19241"/>
                          <a:pt x="58483" y="19241"/>
                        </a:cubicBezTo>
                        <a:cubicBezTo>
                          <a:pt x="58769" y="19241"/>
                          <a:pt x="58960" y="19241"/>
                          <a:pt x="59150" y="19431"/>
                        </a:cubicBezTo>
                        <a:lnTo>
                          <a:pt x="62675" y="21431"/>
                        </a:lnTo>
                        <a:cubicBezTo>
                          <a:pt x="62675" y="22003"/>
                          <a:pt x="58483" y="24384"/>
                          <a:pt x="58483" y="24384"/>
                        </a:cubicBezTo>
                        <a:cubicBezTo>
                          <a:pt x="58293" y="24479"/>
                          <a:pt x="58102" y="24575"/>
                          <a:pt x="57817" y="24575"/>
                        </a:cubicBezTo>
                        <a:close/>
                        <a:moveTo>
                          <a:pt x="96012" y="24098"/>
                        </a:moveTo>
                        <a:cubicBezTo>
                          <a:pt x="96012" y="24098"/>
                          <a:pt x="95536" y="24098"/>
                          <a:pt x="95345" y="23908"/>
                        </a:cubicBezTo>
                        <a:lnTo>
                          <a:pt x="91821" y="21908"/>
                        </a:lnTo>
                        <a:cubicBezTo>
                          <a:pt x="91821" y="21336"/>
                          <a:pt x="96012" y="18955"/>
                          <a:pt x="96012" y="18955"/>
                        </a:cubicBezTo>
                        <a:cubicBezTo>
                          <a:pt x="96202" y="18859"/>
                          <a:pt x="96393" y="18764"/>
                          <a:pt x="96679" y="18764"/>
                        </a:cubicBezTo>
                        <a:cubicBezTo>
                          <a:pt x="96965" y="18764"/>
                          <a:pt x="97155" y="18764"/>
                          <a:pt x="97346" y="18955"/>
                        </a:cubicBezTo>
                        <a:lnTo>
                          <a:pt x="100870" y="20955"/>
                        </a:lnTo>
                        <a:cubicBezTo>
                          <a:pt x="100870" y="21527"/>
                          <a:pt x="96679" y="23908"/>
                          <a:pt x="96679" y="23908"/>
                        </a:cubicBezTo>
                        <a:cubicBezTo>
                          <a:pt x="96488" y="24003"/>
                          <a:pt x="96298" y="24098"/>
                          <a:pt x="96012" y="24098"/>
                        </a:cubicBezTo>
                        <a:close/>
                        <a:moveTo>
                          <a:pt x="109061" y="23717"/>
                        </a:moveTo>
                        <a:cubicBezTo>
                          <a:pt x="109061" y="23717"/>
                          <a:pt x="108585" y="23717"/>
                          <a:pt x="108395" y="23527"/>
                        </a:cubicBezTo>
                        <a:lnTo>
                          <a:pt x="104870" y="21527"/>
                        </a:lnTo>
                        <a:cubicBezTo>
                          <a:pt x="104870" y="20955"/>
                          <a:pt x="109061" y="18574"/>
                          <a:pt x="109061" y="18574"/>
                        </a:cubicBezTo>
                        <a:cubicBezTo>
                          <a:pt x="109252" y="18479"/>
                          <a:pt x="109442" y="18383"/>
                          <a:pt x="109728" y="18383"/>
                        </a:cubicBezTo>
                        <a:cubicBezTo>
                          <a:pt x="110014" y="18383"/>
                          <a:pt x="110204" y="18383"/>
                          <a:pt x="110395" y="18574"/>
                        </a:cubicBezTo>
                        <a:lnTo>
                          <a:pt x="113919" y="20574"/>
                        </a:lnTo>
                        <a:cubicBezTo>
                          <a:pt x="113919" y="21146"/>
                          <a:pt x="109728" y="23527"/>
                          <a:pt x="109728" y="23527"/>
                        </a:cubicBezTo>
                        <a:cubicBezTo>
                          <a:pt x="109538" y="23622"/>
                          <a:pt x="109347" y="23717"/>
                          <a:pt x="109061" y="23717"/>
                        </a:cubicBezTo>
                        <a:close/>
                        <a:moveTo>
                          <a:pt x="73247" y="22955"/>
                        </a:moveTo>
                        <a:cubicBezTo>
                          <a:pt x="73247" y="22955"/>
                          <a:pt x="72771" y="22955"/>
                          <a:pt x="72581" y="22765"/>
                        </a:cubicBezTo>
                        <a:lnTo>
                          <a:pt x="69056" y="20765"/>
                        </a:lnTo>
                        <a:cubicBezTo>
                          <a:pt x="69056" y="20193"/>
                          <a:pt x="73247" y="17812"/>
                          <a:pt x="73247" y="17812"/>
                        </a:cubicBezTo>
                        <a:cubicBezTo>
                          <a:pt x="73438" y="17717"/>
                          <a:pt x="73628" y="17621"/>
                          <a:pt x="73914" y="17621"/>
                        </a:cubicBezTo>
                        <a:cubicBezTo>
                          <a:pt x="74200" y="17621"/>
                          <a:pt x="74390" y="17621"/>
                          <a:pt x="74581" y="17812"/>
                        </a:cubicBezTo>
                        <a:lnTo>
                          <a:pt x="78105" y="19812"/>
                        </a:lnTo>
                        <a:cubicBezTo>
                          <a:pt x="78105" y="20384"/>
                          <a:pt x="73914" y="22765"/>
                          <a:pt x="73914" y="22765"/>
                        </a:cubicBezTo>
                        <a:cubicBezTo>
                          <a:pt x="73724" y="22860"/>
                          <a:pt x="73533" y="22955"/>
                          <a:pt x="73247" y="22955"/>
                        </a:cubicBezTo>
                        <a:close/>
                        <a:moveTo>
                          <a:pt x="64770" y="20669"/>
                        </a:moveTo>
                        <a:cubicBezTo>
                          <a:pt x="64770" y="20669"/>
                          <a:pt x="64294" y="20669"/>
                          <a:pt x="64103" y="20479"/>
                        </a:cubicBezTo>
                        <a:lnTo>
                          <a:pt x="60579" y="18479"/>
                        </a:lnTo>
                        <a:cubicBezTo>
                          <a:pt x="60579" y="17907"/>
                          <a:pt x="66961" y="14288"/>
                          <a:pt x="66961" y="14288"/>
                        </a:cubicBezTo>
                        <a:cubicBezTo>
                          <a:pt x="67151" y="14192"/>
                          <a:pt x="67342" y="14097"/>
                          <a:pt x="67627" y="14097"/>
                        </a:cubicBezTo>
                        <a:cubicBezTo>
                          <a:pt x="67913" y="14097"/>
                          <a:pt x="68104" y="14097"/>
                          <a:pt x="68294" y="14288"/>
                        </a:cubicBezTo>
                        <a:lnTo>
                          <a:pt x="71819" y="16288"/>
                        </a:lnTo>
                        <a:cubicBezTo>
                          <a:pt x="71819" y="16859"/>
                          <a:pt x="65437" y="20479"/>
                          <a:pt x="65437" y="20479"/>
                        </a:cubicBezTo>
                        <a:cubicBezTo>
                          <a:pt x="65246" y="20574"/>
                          <a:pt x="65056" y="20669"/>
                          <a:pt x="64770" y="20669"/>
                        </a:cubicBezTo>
                        <a:close/>
                        <a:moveTo>
                          <a:pt x="89726" y="20384"/>
                        </a:moveTo>
                        <a:cubicBezTo>
                          <a:pt x="89726" y="20384"/>
                          <a:pt x="89154" y="20384"/>
                          <a:pt x="88868" y="20193"/>
                        </a:cubicBezTo>
                        <a:lnTo>
                          <a:pt x="79534" y="14859"/>
                        </a:lnTo>
                        <a:cubicBezTo>
                          <a:pt x="79534" y="14859"/>
                          <a:pt x="79248" y="14573"/>
                          <a:pt x="79248" y="14478"/>
                        </a:cubicBezTo>
                        <a:cubicBezTo>
                          <a:pt x="79248" y="14383"/>
                          <a:pt x="79343" y="14192"/>
                          <a:pt x="79534" y="14097"/>
                        </a:cubicBezTo>
                        <a:lnTo>
                          <a:pt x="90202" y="7906"/>
                        </a:lnTo>
                        <a:cubicBezTo>
                          <a:pt x="90202" y="7906"/>
                          <a:pt x="90678" y="7715"/>
                          <a:pt x="91059" y="7715"/>
                        </a:cubicBezTo>
                        <a:cubicBezTo>
                          <a:pt x="91440" y="7715"/>
                          <a:pt x="91631" y="7715"/>
                          <a:pt x="91916" y="7906"/>
                        </a:cubicBezTo>
                        <a:lnTo>
                          <a:pt x="96583" y="10573"/>
                        </a:lnTo>
                        <a:cubicBezTo>
                          <a:pt x="96583" y="10573"/>
                          <a:pt x="96965" y="10763"/>
                          <a:pt x="97155" y="10763"/>
                        </a:cubicBezTo>
                        <a:cubicBezTo>
                          <a:pt x="97346" y="10763"/>
                          <a:pt x="97631" y="10763"/>
                          <a:pt x="97727" y="10573"/>
                        </a:cubicBezTo>
                        <a:lnTo>
                          <a:pt x="103632" y="7144"/>
                        </a:lnTo>
                        <a:cubicBezTo>
                          <a:pt x="103632" y="7144"/>
                          <a:pt x="103918" y="7049"/>
                          <a:pt x="104108" y="7049"/>
                        </a:cubicBezTo>
                        <a:cubicBezTo>
                          <a:pt x="104299" y="7049"/>
                          <a:pt x="104489" y="7049"/>
                          <a:pt x="104585" y="7144"/>
                        </a:cubicBezTo>
                        <a:lnTo>
                          <a:pt x="108014" y="9144"/>
                        </a:lnTo>
                        <a:cubicBezTo>
                          <a:pt x="108014" y="9144"/>
                          <a:pt x="108299" y="9430"/>
                          <a:pt x="108299" y="9525"/>
                        </a:cubicBezTo>
                        <a:cubicBezTo>
                          <a:pt x="108299" y="9620"/>
                          <a:pt x="108204" y="9811"/>
                          <a:pt x="108014" y="9906"/>
                        </a:cubicBezTo>
                        <a:lnTo>
                          <a:pt x="90297" y="20098"/>
                        </a:lnTo>
                        <a:cubicBezTo>
                          <a:pt x="90297" y="20098"/>
                          <a:pt x="89821" y="20288"/>
                          <a:pt x="89440" y="20288"/>
                        </a:cubicBezTo>
                        <a:close/>
                        <a:moveTo>
                          <a:pt x="102965" y="20098"/>
                        </a:moveTo>
                        <a:cubicBezTo>
                          <a:pt x="102965" y="20098"/>
                          <a:pt x="102489" y="20098"/>
                          <a:pt x="102299" y="19907"/>
                        </a:cubicBezTo>
                        <a:lnTo>
                          <a:pt x="98774" y="17907"/>
                        </a:lnTo>
                        <a:cubicBezTo>
                          <a:pt x="98774" y="17335"/>
                          <a:pt x="102965" y="14954"/>
                          <a:pt x="102965" y="14954"/>
                        </a:cubicBezTo>
                        <a:cubicBezTo>
                          <a:pt x="103156" y="14859"/>
                          <a:pt x="103346" y="14764"/>
                          <a:pt x="103632" y="14764"/>
                        </a:cubicBezTo>
                        <a:cubicBezTo>
                          <a:pt x="103918" y="14764"/>
                          <a:pt x="104108" y="14764"/>
                          <a:pt x="104299" y="14954"/>
                        </a:cubicBezTo>
                        <a:lnTo>
                          <a:pt x="107823" y="16955"/>
                        </a:lnTo>
                        <a:cubicBezTo>
                          <a:pt x="107823" y="17526"/>
                          <a:pt x="103632" y="19907"/>
                          <a:pt x="103632" y="19907"/>
                        </a:cubicBezTo>
                        <a:cubicBezTo>
                          <a:pt x="103442" y="20003"/>
                          <a:pt x="103251" y="20098"/>
                          <a:pt x="102965" y="20098"/>
                        </a:cubicBezTo>
                        <a:close/>
                        <a:moveTo>
                          <a:pt x="116015" y="19717"/>
                        </a:moveTo>
                        <a:cubicBezTo>
                          <a:pt x="116015" y="19717"/>
                          <a:pt x="115538" y="19717"/>
                          <a:pt x="115348" y="19526"/>
                        </a:cubicBezTo>
                        <a:lnTo>
                          <a:pt x="111824" y="17526"/>
                        </a:lnTo>
                        <a:cubicBezTo>
                          <a:pt x="111824" y="16955"/>
                          <a:pt x="116015" y="14573"/>
                          <a:pt x="116015" y="14573"/>
                        </a:cubicBezTo>
                        <a:cubicBezTo>
                          <a:pt x="116205" y="14478"/>
                          <a:pt x="116396" y="14383"/>
                          <a:pt x="116681" y="14383"/>
                        </a:cubicBezTo>
                        <a:cubicBezTo>
                          <a:pt x="116967" y="14383"/>
                          <a:pt x="117158" y="14383"/>
                          <a:pt x="117348" y="14573"/>
                        </a:cubicBezTo>
                        <a:lnTo>
                          <a:pt x="120872" y="16574"/>
                        </a:lnTo>
                        <a:cubicBezTo>
                          <a:pt x="120872" y="17145"/>
                          <a:pt x="116681" y="19526"/>
                          <a:pt x="116681" y="19526"/>
                        </a:cubicBezTo>
                        <a:cubicBezTo>
                          <a:pt x="116491" y="19622"/>
                          <a:pt x="116300" y="19717"/>
                          <a:pt x="116015" y="19717"/>
                        </a:cubicBezTo>
                        <a:close/>
                        <a:moveTo>
                          <a:pt x="109823" y="16097"/>
                        </a:moveTo>
                        <a:cubicBezTo>
                          <a:pt x="109823" y="16097"/>
                          <a:pt x="109347" y="16097"/>
                          <a:pt x="109156" y="15907"/>
                        </a:cubicBezTo>
                        <a:lnTo>
                          <a:pt x="105632" y="13907"/>
                        </a:lnTo>
                        <a:cubicBezTo>
                          <a:pt x="105632" y="13335"/>
                          <a:pt x="109823" y="10954"/>
                          <a:pt x="109823" y="10954"/>
                        </a:cubicBezTo>
                        <a:cubicBezTo>
                          <a:pt x="110014" y="10859"/>
                          <a:pt x="110204" y="10763"/>
                          <a:pt x="110490" y="10763"/>
                        </a:cubicBezTo>
                        <a:cubicBezTo>
                          <a:pt x="110776" y="10763"/>
                          <a:pt x="110966" y="10763"/>
                          <a:pt x="111157" y="10954"/>
                        </a:cubicBezTo>
                        <a:lnTo>
                          <a:pt x="114681" y="12954"/>
                        </a:lnTo>
                        <a:cubicBezTo>
                          <a:pt x="114681" y="13526"/>
                          <a:pt x="110490" y="15907"/>
                          <a:pt x="110490" y="15907"/>
                        </a:cubicBezTo>
                        <a:cubicBezTo>
                          <a:pt x="110300" y="16002"/>
                          <a:pt x="110109" y="16097"/>
                          <a:pt x="109823" y="16097"/>
                        </a:cubicBezTo>
                        <a:close/>
                        <a:moveTo>
                          <a:pt x="77629" y="13240"/>
                        </a:moveTo>
                        <a:cubicBezTo>
                          <a:pt x="77629" y="13240"/>
                          <a:pt x="77152" y="13240"/>
                          <a:pt x="76962" y="13049"/>
                        </a:cubicBezTo>
                        <a:lnTo>
                          <a:pt x="73438" y="11049"/>
                        </a:lnTo>
                        <a:cubicBezTo>
                          <a:pt x="73438" y="10478"/>
                          <a:pt x="77629" y="8096"/>
                          <a:pt x="77629" y="8096"/>
                        </a:cubicBezTo>
                        <a:cubicBezTo>
                          <a:pt x="77819" y="8001"/>
                          <a:pt x="78010" y="7906"/>
                          <a:pt x="78296" y="7906"/>
                        </a:cubicBezTo>
                        <a:cubicBezTo>
                          <a:pt x="78581" y="7906"/>
                          <a:pt x="78772" y="7906"/>
                          <a:pt x="78962" y="8096"/>
                        </a:cubicBezTo>
                        <a:lnTo>
                          <a:pt x="82487" y="10097"/>
                        </a:lnTo>
                        <a:cubicBezTo>
                          <a:pt x="82487" y="10668"/>
                          <a:pt x="78296" y="13049"/>
                          <a:pt x="78296" y="13049"/>
                        </a:cubicBezTo>
                        <a:cubicBezTo>
                          <a:pt x="78105" y="13145"/>
                          <a:pt x="77915" y="13240"/>
                          <a:pt x="77629" y="13240"/>
                        </a:cubicBezTo>
                        <a:close/>
                        <a:moveTo>
                          <a:pt x="84392" y="9334"/>
                        </a:moveTo>
                        <a:cubicBezTo>
                          <a:pt x="84392" y="9334"/>
                          <a:pt x="83915" y="9334"/>
                          <a:pt x="83725" y="9144"/>
                        </a:cubicBezTo>
                        <a:lnTo>
                          <a:pt x="80201" y="7144"/>
                        </a:lnTo>
                        <a:cubicBezTo>
                          <a:pt x="80201" y="6572"/>
                          <a:pt x="84392" y="4191"/>
                          <a:pt x="84392" y="4191"/>
                        </a:cubicBezTo>
                        <a:cubicBezTo>
                          <a:pt x="84582" y="4096"/>
                          <a:pt x="84773" y="4001"/>
                          <a:pt x="85058" y="4001"/>
                        </a:cubicBezTo>
                        <a:cubicBezTo>
                          <a:pt x="85344" y="4001"/>
                          <a:pt x="85535" y="4001"/>
                          <a:pt x="85725" y="4191"/>
                        </a:cubicBezTo>
                        <a:lnTo>
                          <a:pt x="89249" y="6191"/>
                        </a:lnTo>
                        <a:cubicBezTo>
                          <a:pt x="89249" y="6763"/>
                          <a:pt x="85058" y="9144"/>
                          <a:pt x="85058" y="9144"/>
                        </a:cubicBezTo>
                        <a:cubicBezTo>
                          <a:pt x="84868" y="9239"/>
                          <a:pt x="84677" y="9334"/>
                          <a:pt x="84392" y="9334"/>
                        </a:cubicBezTo>
                        <a:close/>
                        <a:moveTo>
                          <a:pt x="97346" y="8954"/>
                        </a:moveTo>
                        <a:cubicBezTo>
                          <a:pt x="97346" y="8954"/>
                          <a:pt x="96869" y="8954"/>
                          <a:pt x="96679" y="8763"/>
                        </a:cubicBezTo>
                        <a:lnTo>
                          <a:pt x="93154" y="6763"/>
                        </a:lnTo>
                        <a:cubicBezTo>
                          <a:pt x="93154" y="6191"/>
                          <a:pt x="97346" y="3810"/>
                          <a:pt x="97346" y="3810"/>
                        </a:cubicBezTo>
                        <a:cubicBezTo>
                          <a:pt x="97536" y="3715"/>
                          <a:pt x="97727" y="3620"/>
                          <a:pt x="98012" y="3620"/>
                        </a:cubicBezTo>
                        <a:cubicBezTo>
                          <a:pt x="98298" y="3620"/>
                          <a:pt x="98489" y="3620"/>
                          <a:pt x="98679" y="3810"/>
                        </a:cubicBezTo>
                        <a:lnTo>
                          <a:pt x="102203" y="5810"/>
                        </a:lnTo>
                        <a:cubicBezTo>
                          <a:pt x="102203" y="6382"/>
                          <a:pt x="98012" y="8763"/>
                          <a:pt x="98012" y="8763"/>
                        </a:cubicBezTo>
                        <a:cubicBezTo>
                          <a:pt x="97822" y="8858"/>
                          <a:pt x="97631" y="8954"/>
                          <a:pt x="97346" y="8954"/>
                        </a:cubicBezTo>
                        <a:close/>
                        <a:moveTo>
                          <a:pt x="91154" y="5334"/>
                        </a:moveTo>
                        <a:cubicBezTo>
                          <a:pt x="91154" y="5334"/>
                          <a:pt x="90678" y="5334"/>
                          <a:pt x="90488" y="5144"/>
                        </a:cubicBezTo>
                        <a:lnTo>
                          <a:pt x="86963" y="3143"/>
                        </a:lnTo>
                        <a:cubicBezTo>
                          <a:pt x="86963" y="2572"/>
                          <a:pt x="91154" y="191"/>
                          <a:pt x="91154" y="191"/>
                        </a:cubicBezTo>
                        <a:cubicBezTo>
                          <a:pt x="91345" y="95"/>
                          <a:pt x="91535" y="0"/>
                          <a:pt x="91821" y="0"/>
                        </a:cubicBezTo>
                        <a:cubicBezTo>
                          <a:pt x="92107" y="0"/>
                          <a:pt x="92297" y="0"/>
                          <a:pt x="92488" y="191"/>
                        </a:cubicBezTo>
                        <a:lnTo>
                          <a:pt x="96012" y="2191"/>
                        </a:lnTo>
                        <a:cubicBezTo>
                          <a:pt x="96012" y="2762"/>
                          <a:pt x="91821" y="5144"/>
                          <a:pt x="91821" y="5144"/>
                        </a:cubicBezTo>
                        <a:cubicBezTo>
                          <a:pt x="91631" y="5239"/>
                          <a:pt x="91440" y="5334"/>
                          <a:pt x="91154" y="53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79" name="Google Shape;2079;p36"/>
                <p:cNvGrpSpPr/>
                <p:nvPr/>
              </p:nvGrpSpPr>
              <p:grpSpPr>
                <a:xfrm>
                  <a:off x="5212651" y="2008345"/>
                  <a:ext cx="14478" cy="64270"/>
                  <a:chOff x="5212651" y="2008345"/>
                  <a:chExt cx="14478" cy="64270"/>
                </a:xfrm>
              </p:grpSpPr>
              <p:sp>
                <p:nvSpPr>
                  <p:cNvPr id="2080" name="Google Shape;2080;p36"/>
                  <p:cNvSpPr/>
                  <p:nvPr/>
                </p:nvSpPr>
                <p:spPr>
                  <a:xfrm>
                    <a:off x="5212651" y="2012441"/>
                    <a:ext cx="14477" cy="60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7" h="60174" extrusionOk="0">
                        <a:moveTo>
                          <a:pt x="95" y="0"/>
                        </a:moveTo>
                        <a:lnTo>
                          <a:pt x="95" y="56007"/>
                        </a:lnTo>
                        <a:cubicBezTo>
                          <a:pt x="95" y="57055"/>
                          <a:pt x="762" y="58198"/>
                          <a:pt x="2191" y="58960"/>
                        </a:cubicBezTo>
                        <a:cubicBezTo>
                          <a:pt x="5048" y="60579"/>
                          <a:pt x="9620" y="60579"/>
                          <a:pt x="12382" y="58960"/>
                        </a:cubicBezTo>
                        <a:cubicBezTo>
                          <a:pt x="13811" y="58198"/>
                          <a:pt x="14478" y="57150"/>
                          <a:pt x="14478" y="56007"/>
                        </a:cubicBezTo>
                        <a:lnTo>
                          <a:pt x="1447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1" name="Google Shape;2081;p36"/>
                  <p:cNvSpPr/>
                  <p:nvPr/>
                </p:nvSpPr>
                <p:spPr>
                  <a:xfrm>
                    <a:off x="5212651" y="2008345"/>
                    <a:ext cx="14478" cy="8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8" h="8381" extrusionOk="0">
                        <a:moveTo>
                          <a:pt x="14478" y="4191"/>
                        </a:moveTo>
                        <a:cubicBezTo>
                          <a:pt x="14478" y="6506"/>
                          <a:pt x="11237" y="8382"/>
                          <a:pt x="7239" y="8382"/>
                        </a:cubicBezTo>
                        <a:cubicBezTo>
                          <a:pt x="3241" y="8382"/>
                          <a:pt x="0" y="6506"/>
                          <a:pt x="0" y="4191"/>
                        </a:cubicBezTo>
                        <a:cubicBezTo>
                          <a:pt x="0" y="1876"/>
                          <a:pt x="3241" y="0"/>
                          <a:pt x="7239" y="0"/>
                        </a:cubicBezTo>
                        <a:cubicBezTo>
                          <a:pt x="11237" y="0"/>
                          <a:pt x="14478" y="1876"/>
                          <a:pt x="14478" y="4191"/>
                        </a:cubicBezTo>
                        <a:close/>
                      </a:path>
                    </a:pathLst>
                  </a:custGeom>
                  <a:solidFill>
                    <a:srgbClr val="F6F5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82" name="Google Shape;2082;p36"/>
              <p:cNvGrpSpPr/>
              <p:nvPr/>
            </p:nvGrpSpPr>
            <p:grpSpPr>
              <a:xfrm>
                <a:off x="5145785" y="1898713"/>
                <a:ext cx="168688" cy="152971"/>
                <a:chOff x="5145785" y="1898713"/>
                <a:chExt cx="168688" cy="152971"/>
              </a:xfrm>
            </p:grpSpPr>
            <p:grpSp>
              <p:nvGrpSpPr>
                <p:cNvPr id="2083" name="Google Shape;2083;p36"/>
                <p:cNvGrpSpPr/>
                <p:nvPr/>
              </p:nvGrpSpPr>
              <p:grpSpPr>
                <a:xfrm>
                  <a:off x="5145785" y="1898713"/>
                  <a:ext cx="107157" cy="82867"/>
                  <a:chOff x="5145785" y="1898713"/>
                  <a:chExt cx="107157" cy="82867"/>
                </a:xfrm>
              </p:grpSpPr>
              <p:sp>
                <p:nvSpPr>
                  <p:cNvPr id="2084" name="Google Shape;2084;p36"/>
                  <p:cNvSpPr/>
                  <p:nvPr/>
                </p:nvSpPr>
                <p:spPr>
                  <a:xfrm>
                    <a:off x="5145785" y="1903570"/>
                    <a:ext cx="98774" cy="7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4" h="78009" extrusionOk="0">
                        <a:moveTo>
                          <a:pt x="98774" y="78010"/>
                        </a:moveTo>
                        <a:lnTo>
                          <a:pt x="2381" y="22384"/>
                        </a:lnTo>
                        <a:lnTo>
                          <a:pt x="0" y="8858"/>
                        </a:lnTo>
                        <a:lnTo>
                          <a:pt x="2381" y="0"/>
                        </a:lnTo>
                        <a:lnTo>
                          <a:pt x="98774" y="55626"/>
                        </a:lnTo>
                        <a:lnTo>
                          <a:pt x="98774" y="7801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5" name="Google Shape;2085;p36"/>
                  <p:cNvSpPr/>
                  <p:nvPr/>
                </p:nvSpPr>
                <p:spPr>
                  <a:xfrm>
                    <a:off x="5244560" y="1954339"/>
                    <a:ext cx="8381" cy="272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81" h="27241" extrusionOk="0">
                        <a:moveTo>
                          <a:pt x="8382" y="22384"/>
                        </a:moveTo>
                        <a:lnTo>
                          <a:pt x="0" y="27242"/>
                        </a:lnTo>
                        <a:lnTo>
                          <a:pt x="0" y="4858"/>
                        </a:lnTo>
                        <a:lnTo>
                          <a:pt x="8382" y="0"/>
                        </a:lnTo>
                        <a:lnTo>
                          <a:pt x="8382" y="22384"/>
                        </a:lnTo>
                        <a:close/>
                      </a:path>
                    </a:pathLst>
                  </a:custGeom>
                  <a:solidFill>
                    <a:srgbClr val="B1AFA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6" name="Google Shape;2086;p36"/>
                  <p:cNvSpPr/>
                  <p:nvPr/>
                </p:nvSpPr>
                <p:spPr>
                  <a:xfrm>
                    <a:off x="5148167" y="1898713"/>
                    <a:ext cx="104775" cy="604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60483" extrusionOk="0">
                        <a:moveTo>
                          <a:pt x="96393" y="60484"/>
                        </a:moveTo>
                        <a:lnTo>
                          <a:pt x="0" y="4858"/>
                        </a:lnTo>
                        <a:lnTo>
                          <a:pt x="8382" y="0"/>
                        </a:lnTo>
                        <a:lnTo>
                          <a:pt x="104775" y="55626"/>
                        </a:lnTo>
                        <a:lnTo>
                          <a:pt x="96393" y="60484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87" name="Google Shape;2087;p36"/>
                <p:cNvGrpSpPr/>
                <p:nvPr/>
              </p:nvGrpSpPr>
              <p:grpSpPr>
                <a:xfrm>
                  <a:off x="5167598" y="1922620"/>
                  <a:ext cx="146875" cy="129064"/>
                  <a:chOff x="5167598" y="1922620"/>
                  <a:chExt cx="146875" cy="129064"/>
                </a:xfrm>
              </p:grpSpPr>
              <p:sp>
                <p:nvSpPr>
                  <p:cNvPr id="2088" name="Google Shape;2088;p36"/>
                  <p:cNvSpPr/>
                  <p:nvPr/>
                </p:nvSpPr>
                <p:spPr>
                  <a:xfrm>
                    <a:off x="5167598" y="1948909"/>
                    <a:ext cx="26003" cy="102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3" h="102774" extrusionOk="0">
                        <a:moveTo>
                          <a:pt x="2953" y="102775"/>
                        </a:moveTo>
                        <a:lnTo>
                          <a:pt x="286" y="97822"/>
                        </a:lnTo>
                        <a:lnTo>
                          <a:pt x="0" y="0"/>
                        </a:lnTo>
                        <a:lnTo>
                          <a:pt x="26003" y="4381"/>
                        </a:lnTo>
                        <a:lnTo>
                          <a:pt x="2953" y="10277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9" name="Google Shape;2089;p36"/>
                  <p:cNvSpPr/>
                  <p:nvPr/>
                </p:nvSpPr>
                <p:spPr>
                  <a:xfrm>
                    <a:off x="5167598" y="1922620"/>
                    <a:ext cx="146589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589" h="41529" extrusionOk="0">
                        <a:moveTo>
                          <a:pt x="2667" y="31337"/>
                        </a:moveTo>
                        <a:lnTo>
                          <a:pt x="0" y="26289"/>
                        </a:lnTo>
                        <a:lnTo>
                          <a:pt x="143923" y="0"/>
                        </a:lnTo>
                        <a:lnTo>
                          <a:pt x="146590" y="5048"/>
                        </a:lnTo>
                        <a:lnTo>
                          <a:pt x="80010" y="41529"/>
                        </a:lnTo>
                        <a:lnTo>
                          <a:pt x="2667" y="31337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0" name="Google Shape;2090;p36"/>
                  <p:cNvSpPr/>
                  <p:nvPr/>
                </p:nvSpPr>
                <p:spPr>
                  <a:xfrm>
                    <a:off x="5170265" y="1927669"/>
                    <a:ext cx="144208" cy="124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08" h="124015" extrusionOk="0">
                        <a:moveTo>
                          <a:pt x="143923" y="0"/>
                        </a:moveTo>
                        <a:lnTo>
                          <a:pt x="0" y="26289"/>
                        </a:lnTo>
                        <a:lnTo>
                          <a:pt x="286" y="124016"/>
                        </a:lnTo>
                        <a:lnTo>
                          <a:pt x="144209" y="97726"/>
                        </a:lnTo>
                        <a:lnTo>
                          <a:pt x="14392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1" name="Google Shape;2091;p36"/>
                  <p:cNvSpPr/>
                  <p:nvPr/>
                </p:nvSpPr>
                <p:spPr>
                  <a:xfrm>
                    <a:off x="5174837" y="1933002"/>
                    <a:ext cx="135064" cy="1133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64" h="113347" extrusionOk="0">
                        <a:moveTo>
                          <a:pt x="0" y="24670"/>
                        </a:moveTo>
                        <a:lnTo>
                          <a:pt x="134874" y="0"/>
                        </a:lnTo>
                        <a:lnTo>
                          <a:pt x="135065" y="88678"/>
                        </a:lnTo>
                        <a:lnTo>
                          <a:pt x="190" y="113348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92" name="Google Shape;2092;p36"/>
              <p:cNvSpPr/>
              <p:nvPr/>
            </p:nvSpPr>
            <p:spPr>
              <a:xfrm>
                <a:off x="5078539" y="1790318"/>
                <a:ext cx="69627" cy="135731"/>
              </a:xfrm>
              <a:custGeom>
                <a:avLst/>
                <a:gdLst/>
                <a:ahLst/>
                <a:cxnLst/>
                <a:rect l="l" t="t" r="r" b="b"/>
                <a:pathLst>
                  <a:path w="69627" h="135731" extrusionOk="0">
                    <a:moveTo>
                      <a:pt x="0" y="0"/>
                    </a:moveTo>
                    <a:lnTo>
                      <a:pt x="0" y="22479"/>
                    </a:lnTo>
                    <a:lnTo>
                      <a:pt x="69628" y="135731"/>
                    </a:lnTo>
                    <a:lnTo>
                      <a:pt x="69628" y="113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93" name="Google Shape;2093;p36"/>
              <p:cNvGrpSpPr/>
              <p:nvPr/>
            </p:nvGrpSpPr>
            <p:grpSpPr>
              <a:xfrm>
                <a:off x="4665630" y="1889501"/>
                <a:ext cx="51720" cy="51474"/>
                <a:chOff x="4665630" y="1889501"/>
                <a:chExt cx="51720" cy="51474"/>
              </a:xfrm>
            </p:grpSpPr>
            <p:grpSp>
              <p:nvGrpSpPr>
                <p:cNvPr id="2094" name="Google Shape;2094;p36"/>
                <p:cNvGrpSpPr/>
                <p:nvPr/>
              </p:nvGrpSpPr>
              <p:grpSpPr>
                <a:xfrm>
                  <a:off x="4665630" y="1889501"/>
                  <a:ext cx="51720" cy="51474"/>
                  <a:chOff x="4665630" y="1889501"/>
                  <a:chExt cx="51720" cy="51474"/>
                </a:xfrm>
              </p:grpSpPr>
              <p:sp>
                <p:nvSpPr>
                  <p:cNvPr id="2095" name="Google Shape;2095;p36"/>
                  <p:cNvSpPr/>
                  <p:nvPr/>
                </p:nvSpPr>
                <p:spPr>
                  <a:xfrm>
                    <a:off x="4665630" y="1889501"/>
                    <a:ext cx="51720" cy="51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720" h="51474" extrusionOk="0">
                        <a:moveTo>
                          <a:pt x="7144" y="28737"/>
                        </a:moveTo>
                        <a:cubicBezTo>
                          <a:pt x="3143" y="26451"/>
                          <a:pt x="0" y="21403"/>
                          <a:pt x="0" y="17403"/>
                        </a:cubicBezTo>
                        <a:lnTo>
                          <a:pt x="0" y="4163"/>
                        </a:lnTo>
                        <a:cubicBezTo>
                          <a:pt x="0" y="162"/>
                          <a:pt x="3238" y="-1171"/>
                          <a:pt x="7144" y="1115"/>
                        </a:cubicBezTo>
                        <a:lnTo>
                          <a:pt x="44577" y="22737"/>
                        </a:lnTo>
                        <a:cubicBezTo>
                          <a:pt x="48577" y="25023"/>
                          <a:pt x="51721" y="30071"/>
                          <a:pt x="51721" y="34071"/>
                        </a:cubicBezTo>
                        <a:lnTo>
                          <a:pt x="51721" y="47311"/>
                        </a:lnTo>
                        <a:cubicBezTo>
                          <a:pt x="51721" y="51312"/>
                          <a:pt x="48482" y="52645"/>
                          <a:pt x="44577" y="50359"/>
                        </a:cubicBezTo>
                        <a:lnTo>
                          <a:pt x="7144" y="287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6" name="Google Shape;2096;p36"/>
                  <p:cNvSpPr/>
                  <p:nvPr/>
                </p:nvSpPr>
                <p:spPr>
                  <a:xfrm>
                    <a:off x="4667440" y="1891643"/>
                    <a:ext cx="48101" cy="47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01" h="47096" extrusionOk="0">
                        <a:moveTo>
                          <a:pt x="42767" y="46313"/>
                        </a:moveTo>
                        <a:lnTo>
                          <a:pt x="5334" y="24691"/>
                        </a:lnTo>
                        <a:cubicBezTo>
                          <a:pt x="2381" y="22977"/>
                          <a:pt x="0" y="19262"/>
                          <a:pt x="0" y="16309"/>
                        </a:cubicBezTo>
                        <a:lnTo>
                          <a:pt x="0" y="3069"/>
                        </a:lnTo>
                        <a:cubicBezTo>
                          <a:pt x="0" y="117"/>
                          <a:pt x="2381" y="-836"/>
                          <a:pt x="5334" y="783"/>
                        </a:cubicBezTo>
                        <a:lnTo>
                          <a:pt x="42767" y="22405"/>
                        </a:lnTo>
                        <a:cubicBezTo>
                          <a:pt x="45720" y="24120"/>
                          <a:pt x="48101" y="27834"/>
                          <a:pt x="48101" y="30787"/>
                        </a:cubicBezTo>
                        <a:lnTo>
                          <a:pt x="48101" y="44027"/>
                        </a:lnTo>
                        <a:cubicBezTo>
                          <a:pt x="48101" y="46980"/>
                          <a:pt x="45720" y="47932"/>
                          <a:pt x="42767" y="4631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97" name="Google Shape;2097;p36"/>
                <p:cNvGrpSpPr/>
                <p:nvPr/>
              </p:nvGrpSpPr>
              <p:grpSpPr>
                <a:xfrm>
                  <a:off x="4674203" y="1899474"/>
                  <a:ext cx="34575" cy="31051"/>
                  <a:chOff x="4674203" y="1899474"/>
                  <a:chExt cx="34575" cy="31051"/>
                </a:xfrm>
              </p:grpSpPr>
              <p:sp>
                <p:nvSpPr>
                  <p:cNvPr id="2098" name="Google Shape;2098;p36"/>
                  <p:cNvSpPr/>
                  <p:nvPr/>
                </p:nvSpPr>
                <p:spPr>
                  <a:xfrm>
                    <a:off x="4674203" y="1899474"/>
                    <a:ext cx="34575" cy="21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75" h="21717" extrusionOk="0">
                        <a:moveTo>
                          <a:pt x="34576" y="21717"/>
                        </a:moveTo>
                        <a:lnTo>
                          <a:pt x="0" y="1715"/>
                        </a:lnTo>
                        <a:lnTo>
                          <a:pt x="0" y="0"/>
                        </a:lnTo>
                        <a:lnTo>
                          <a:pt x="34576" y="20003"/>
                        </a:lnTo>
                        <a:lnTo>
                          <a:pt x="34576" y="2171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9" name="Google Shape;2099;p36"/>
                  <p:cNvSpPr/>
                  <p:nvPr/>
                </p:nvSpPr>
                <p:spPr>
                  <a:xfrm>
                    <a:off x="4674203" y="1904237"/>
                    <a:ext cx="34575" cy="21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75" h="21621" extrusionOk="0">
                        <a:moveTo>
                          <a:pt x="34576" y="21622"/>
                        </a:moveTo>
                        <a:lnTo>
                          <a:pt x="0" y="1619"/>
                        </a:lnTo>
                        <a:lnTo>
                          <a:pt x="0" y="0"/>
                        </a:lnTo>
                        <a:lnTo>
                          <a:pt x="34576" y="20003"/>
                        </a:lnTo>
                        <a:lnTo>
                          <a:pt x="34576" y="2162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0" name="Google Shape;2100;p36"/>
                  <p:cNvSpPr/>
                  <p:nvPr/>
                </p:nvSpPr>
                <p:spPr>
                  <a:xfrm>
                    <a:off x="4674203" y="1908904"/>
                    <a:ext cx="34575" cy="21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75" h="21621" extrusionOk="0">
                        <a:moveTo>
                          <a:pt x="34576" y="21622"/>
                        </a:moveTo>
                        <a:lnTo>
                          <a:pt x="0" y="1619"/>
                        </a:lnTo>
                        <a:lnTo>
                          <a:pt x="0" y="0"/>
                        </a:lnTo>
                        <a:lnTo>
                          <a:pt x="34576" y="20002"/>
                        </a:lnTo>
                        <a:lnTo>
                          <a:pt x="34576" y="2162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Tecnologías</a:t>
            </a:r>
            <a:endParaRPr dirty="0"/>
          </a:p>
        </p:txBody>
      </p:sp>
      <p:grpSp>
        <p:nvGrpSpPr>
          <p:cNvPr id="2108" name="Google Shape;2108;p37"/>
          <p:cNvGrpSpPr/>
          <p:nvPr/>
        </p:nvGrpSpPr>
        <p:grpSpPr>
          <a:xfrm>
            <a:off x="7317456" y="3999378"/>
            <a:ext cx="1532146" cy="918971"/>
            <a:chOff x="5827631" y="4169628"/>
            <a:chExt cx="1532146" cy="918971"/>
          </a:xfrm>
        </p:grpSpPr>
        <p:grpSp>
          <p:nvGrpSpPr>
            <p:cNvPr id="2109" name="Google Shape;2109;p37"/>
            <p:cNvGrpSpPr/>
            <p:nvPr/>
          </p:nvGrpSpPr>
          <p:grpSpPr>
            <a:xfrm>
              <a:off x="5827631" y="4169628"/>
              <a:ext cx="1319282" cy="877909"/>
              <a:chOff x="7468856" y="4194453"/>
              <a:chExt cx="1319282" cy="877909"/>
            </a:xfrm>
          </p:grpSpPr>
          <p:grpSp>
            <p:nvGrpSpPr>
              <p:cNvPr id="2110" name="Google Shape;2110;p37"/>
              <p:cNvGrpSpPr/>
              <p:nvPr/>
            </p:nvGrpSpPr>
            <p:grpSpPr>
              <a:xfrm>
                <a:off x="8148186" y="4194453"/>
                <a:ext cx="639951" cy="559831"/>
                <a:chOff x="3638372" y="4678414"/>
                <a:chExt cx="422243" cy="369379"/>
              </a:xfrm>
            </p:grpSpPr>
            <p:sp>
              <p:nvSpPr>
                <p:cNvPr id="2111" name="Google Shape;2111;p37"/>
                <p:cNvSpPr/>
                <p:nvPr/>
              </p:nvSpPr>
              <p:spPr>
                <a:xfrm>
                  <a:off x="3638372" y="4804049"/>
                  <a:ext cx="422243" cy="243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43" h="243744" extrusionOk="0">
                      <a:moveTo>
                        <a:pt x="360378" y="208026"/>
                      </a:moveTo>
                      <a:cubicBezTo>
                        <a:pt x="277987" y="255651"/>
                        <a:pt x="144351" y="255651"/>
                        <a:pt x="61865" y="208026"/>
                      </a:cubicBezTo>
                      <a:cubicBezTo>
                        <a:pt x="-20622" y="160401"/>
                        <a:pt x="-20622" y="83248"/>
                        <a:pt x="61865" y="35719"/>
                      </a:cubicBezTo>
                      <a:cubicBezTo>
                        <a:pt x="144256" y="-11906"/>
                        <a:pt x="277987" y="-11906"/>
                        <a:pt x="360378" y="35719"/>
                      </a:cubicBezTo>
                      <a:cubicBezTo>
                        <a:pt x="442865" y="83344"/>
                        <a:pt x="442865" y="160496"/>
                        <a:pt x="360378" y="208026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12" name="Google Shape;2112;p37"/>
                <p:cNvGrpSpPr/>
                <p:nvPr/>
              </p:nvGrpSpPr>
              <p:grpSpPr>
                <a:xfrm>
                  <a:off x="3646611" y="4791857"/>
                  <a:ext cx="405669" cy="247459"/>
                  <a:chOff x="3646611" y="4791857"/>
                  <a:chExt cx="405669" cy="247459"/>
                </a:xfrm>
              </p:grpSpPr>
              <p:sp>
                <p:nvSpPr>
                  <p:cNvPr id="2113" name="Google Shape;2113;p37"/>
                  <p:cNvSpPr/>
                  <p:nvPr/>
                </p:nvSpPr>
                <p:spPr>
                  <a:xfrm>
                    <a:off x="3646611" y="4805192"/>
                    <a:ext cx="405574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12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286" y="147542"/>
                          <a:pt x="20098" y="177165"/>
                          <a:pt x="59341" y="199834"/>
                        </a:cubicBezTo>
                        <a:cubicBezTo>
                          <a:pt x="138589" y="245555"/>
                          <a:pt x="266986" y="245555"/>
                          <a:pt x="346138" y="199834"/>
                        </a:cubicBezTo>
                        <a:cubicBezTo>
                          <a:pt x="385763" y="176974"/>
                          <a:pt x="405574" y="146971"/>
                          <a:pt x="405574" y="117062"/>
                        </a:cubicBezTo>
                        <a:lnTo>
                          <a:pt x="405574" y="103727"/>
                        </a:lnTo>
                        <a:lnTo>
                          <a:pt x="404241" y="103727"/>
                        </a:lnTo>
                        <a:close/>
                        <a:moveTo>
                          <a:pt x="76295" y="43910"/>
                        </a:moveTo>
                        <a:cubicBezTo>
                          <a:pt x="83058" y="40005"/>
                          <a:pt x="93916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1053" y="126968"/>
                        </a:moveTo>
                        <a:cubicBezTo>
                          <a:pt x="31528" y="126968"/>
                          <a:pt x="23813" y="122491"/>
                          <a:pt x="23813" y="117062"/>
                        </a:cubicBezTo>
                        <a:cubicBezTo>
                          <a:pt x="23813" y="111633"/>
                          <a:pt x="31528" y="107156"/>
                          <a:pt x="41053" y="107156"/>
                        </a:cubicBezTo>
                        <a:lnTo>
                          <a:pt x="111252" y="107156"/>
                        </a:lnTo>
                        <a:cubicBezTo>
                          <a:pt x="120777" y="107156"/>
                          <a:pt x="128492" y="111633"/>
                          <a:pt x="128492" y="117062"/>
                        </a:cubicBezTo>
                        <a:cubicBezTo>
                          <a:pt x="128492" y="122491"/>
                          <a:pt x="120777" y="126968"/>
                          <a:pt x="111252" y="126968"/>
                        </a:cubicBezTo>
                        <a:lnTo>
                          <a:pt x="41148" y="126968"/>
                        </a:lnTo>
                        <a:close/>
                        <a:moveTo>
                          <a:pt x="150209" y="161449"/>
                        </a:moveTo>
                        <a:lnTo>
                          <a:pt x="100584" y="190119"/>
                        </a:lnTo>
                        <a:cubicBezTo>
                          <a:pt x="93916" y="194024"/>
                          <a:pt x="82963" y="194024"/>
                          <a:pt x="76295" y="190119"/>
                        </a:cubicBezTo>
                        <a:cubicBezTo>
                          <a:pt x="69532" y="186214"/>
                          <a:pt x="69532" y="179927"/>
                          <a:pt x="76295" y="176117"/>
                        </a:cubicBezTo>
                        <a:lnTo>
                          <a:pt x="125921" y="147447"/>
                        </a:lnTo>
                        <a:cubicBezTo>
                          <a:pt x="132588" y="143542"/>
                          <a:pt x="143542" y="143542"/>
                          <a:pt x="150209" y="147447"/>
                        </a:cubicBezTo>
                        <a:cubicBezTo>
                          <a:pt x="156972" y="151352"/>
                          <a:pt x="156972" y="157639"/>
                          <a:pt x="150209" y="161544"/>
                        </a:cubicBezTo>
                        <a:close/>
                        <a:moveTo>
                          <a:pt x="185642" y="23527"/>
                        </a:moveTo>
                        <a:cubicBezTo>
                          <a:pt x="185642" y="18002"/>
                          <a:pt x="193357" y="13621"/>
                          <a:pt x="202882" y="13621"/>
                        </a:cubicBezTo>
                        <a:cubicBezTo>
                          <a:pt x="212407" y="13621"/>
                          <a:pt x="220123" y="18098"/>
                          <a:pt x="220123" y="23527"/>
                        </a:cubicBezTo>
                        <a:lnTo>
                          <a:pt x="220123" y="64008"/>
                        </a:lnTo>
                        <a:cubicBezTo>
                          <a:pt x="220123" y="69532"/>
                          <a:pt x="212407" y="73914"/>
                          <a:pt x="202882" y="73914"/>
                        </a:cubicBezTo>
                        <a:cubicBezTo>
                          <a:pt x="193357" y="73914"/>
                          <a:pt x="185642" y="69437"/>
                          <a:pt x="185642" y="64008"/>
                        </a:cubicBezTo>
                        <a:lnTo>
                          <a:pt x="185642" y="23527"/>
                        </a:lnTo>
                        <a:close/>
                        <a:moveTo>
                          <a:pt x="202882" y="220313"/>
                        </a:moveTo>
                        <a:cubicBezTo>
                          <a:pt x="193357" y="220313"/>
                          <a:pt x="185642" y="215837"/>
                          <a:pt x="185642" y="210407"/>
                        </a:cubicBezTo>
                        <a:lnTo>
                          <a:pt x="185642" y="169926"/>
                        </a:lnTo>
                        <a:cubicBezTo>
                          <a:pt x="185642" y="164497"/>
                          <a:pt x="193357" y="160020"/>
                          <a:pt x="202882" y="160020"/>
                        </a:cubicBezTo>
                        <a:cubicBezTo>
                          <a:pt x="212407" y="160020"/>
                          <a:pt x="220123" y="164497"/>
                          <a:pt x="220123" y="169926"/>
                        </a:cubicBezTo>
                        <a:lnTo>
                          <a:pt x="220123" y="210407"/>
                        </a:lnTo>
                        <a:cubicBezTo>
                          <a:pt x="220123" y="215932"/>
                          <a:pt x="212407" y="220313"/>
                          <a:pt x="202882" y="220313"/>
                        </a:cubicBezTo>
                        <a:close/>
                        <a:moveTo>
                          <a:pt x="255556" y="72485"/>
                        </a:moveTo>
                        <a:lnTo>
                          <a:pt x="305181" y="43815"/>
                        </a:lnTo>
                        <a:cubicBezTo>
                          <a:pt x="311944" y="39910"/>
                          <a:pt x="322802" y="39910"/>
                          <a:pt x="329470" y="43815"/>
                        </a:cubicBezTo>
                        <a:cubicBezTo>
                          <a:pt x="336232" y="47720"/>
                          <a:pt x="336232" y="54007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581"/>
                        </a:cubicBezTo>
                        <a:close/>
                        <a:moveTo>
                          <a:pt x="329470" y="190024"/>
                        </a:moveTo>
                        <a:cubicBezTo>
                          <a:pt x="322802" y="193929"/>
                          <a:pt x="311848" y="193929"/>
                          <a:pt x="305181" y="190024"/>
                        </a:cubicBezTo>
                        <a:lnTo>
                          <a:pt x="255556" y="161354"/>
                        </a:lnTo>
                        <a:cubicBezTo>
                          <a:pt x="248793" y="157448"/>
                          <a:pt x="248793" y="151162"/>
                          <a:pt x="255556" y="147256"/>
                        </a:cubicBezTo>
                        <a:cubicBezTo>
                          <a:pt x="262319" y="143351"/>
                          <a:pt x="273177" y="143351"/>
                          <a:pt x="279940" y="147256"/>
                        </a:cubicBezTo>
                        <a:lnTo>
                          <a:pt x="329565" y="175927"/>
                        </a:lnTo>
                        <a:cubicBezTo>
                          <a:pt x="336328" y="179832"/>
                          <a:pt x="336328" y="186119"/>
                          <a:pt x="329565" y="189929"/>
                        </a:cubicBezTo>
                        <a:close/>
                        <a:moveTo>
                          <a:pt x="364712" y="126873"/>
                        </a:moveTo>
                        <a:lnTo>
                          <a:pt x="294513" y="126873"/>
                        </a:lnTo>
                        <a:cubicBezTo>
                          <a:pt x="284988" y="126873"/>
                          <a:pt x="277368" y="122396"/>
                          <a:pt x="277368" y="116967"/>
                        </a:cubicBezTo>
                        <a:cubicBezTo>
                          <a:pt x="277368" y="111538"/>
                          <a:pt x="285083" y="107061"/>
                          <a:pt x="294513" y="107061"/>
                        </a:cubicBezTo>
                        <a:lnTo>
                          <a:pt x="364712" y="107061"/>
                        </a:lnTo>
                        <a:cubicBezTo>
                          <a:pt x="374237" y="107061"/>
                          <a:pt x="381953" y="111538"/>
                          <a:pt x="381953" y="116967"/>
                        </a:cubicBezTo>
                        <a:cubicBezTo>
                          <a:pt x="381953" y="122396"/>
                          <a:pt x="374237" y="126873"/>
                          <a:pt x="364712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4" name="Google Shape;2114;p37"/>
                  <p:cNvSpPr/>
                  <p:nvPr/>
                </p:nvSpPr>
                <p:spPr>
                  <a:xfrm>
                    <a:off x="3646611" y="4791857"/>
                    <a:ext cx="405669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219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115"/>
                          <a:pt x="59436" y="199930"/>
                        </a:cubicBezTo>
                        <a:cubicBezTo>
                          <a:pt x="138684" y="245650"/>
                          <a:pt x="267081" y="245650"/>
                          <a:pt x="346234" y="199930"/>
                        </a:cubicBezTo>
                        <a:cubicBezTo>
                          <a:pt x="425482" y="154210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6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773"/>
                        </a:cubicBezTo>
                        <a:cubicBezTo>
                          <a:pt x="143351" y="90678"/>
                          <a:pt x="132493" y="90678"/>
                          <a:pt x="125825" y="86773"/>
                        </a:cubicBezTo>
                        <a:lnTo>
                          <a:pt x="76200" y="58102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2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3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628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117"/>
                        </a:cubicBezTo>
                        <a:lnTo>
                          <a:pt x="125825" y="147447"/>
                        </a:lnTo>
                        <a:cubicBezTo>
                          <a:pt x="132493" y="143542"/>
                          <a:pt x="143446" y="143542"/>
                          <a:pt x="150114" y="147447"/>
                        </a:cubicBezTo>
                        <a:cubicBezTo>
                          <a:pt x="156877" y="151352"/>
                          <a:pt x="156877" y="157639"/>
                          <a:pt x="150114" y="161544"/>
                        </a:cubicBezTo>
                        <a:lnTo>
                          <a:pt x="100489" y="19021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1"/>
                          <a:pt x="255365" y="72485"/>
                        </a:cubicBezTo>
                        <a:lnTo>
                          <a:pt x="304990" y="43815"/>
                        </a:lnTo>
                        <a:cubicBezTo>
                          <a:pt x="311753" y="39910"/>
                          <a:pt x="322612" y="39910"/>
                          <a:pt x="329279" y="43815"/>
                        </a:cubicBezTo>
                        <a:cubicBezTo>
                          <a:pt x="336042" y="47720"/>
                          <a:pt x="336042" y="54007"/>
                          <a:pt x="329279" y="57817"/>
                        </a:cubicBezTo>
                        <a:lnTo>
                          <a:pt x="279654" y="86487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9"/>
                        </a:moveTo>
                        <a:cubicBezTo>
                          <a:pt x="193167" y="220409"/>
                          <a:pt x="185452" y="215932"/>
                          <a:pt x="185452" y="210502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2"/>
                        </a:lnTo>
                        <a:cubicBezTo>
                          <a:pt x="219932" y="216027"/>
                          <a:pt x="212217" y="220409"/>
                          <a:pt x="202692" y="220409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352"/>
                        </a:cubicBezTo>
                        <a:cubicBezTo>
                          <a:pt x="262128" y="143447"/>
                          <a:pt x="272986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ubicBezTo>
                          <a:pt x="322707" y="193929"/>
                          <a:pt x="311753" y="193929"/>
                          <a:pt x="305086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5" name="Google Shape;2115;p37"/>
                  <p:cNvSpPr/>
                  <p:nvPr/>
                </p:nvSpPr>
                <p:spPr>
                  <a:xfrm>
                    <a:off x="3792266" y="4875939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3" y="42696"/>
                          <a:pt x="102852" y="39267"/>
                          <a:pt x="97708" y="36314"/>
                        </a:cubicBezTo>
                        <a:cubicBezTo>
                          <a:pt x="75325" y="23360"/>
                          <a:pt x="39130" y="23360"/>
                          <a:pt x="16746" y="36314"/>
                        </a:cubicBezTo>
                        <a:cubicBezTo>
                          <a:pt x="11603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4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6" name="Google Shape;2116;p37"/>
                  <p:cNvSpPr/>
                  <p:nvPr/>
                </p:nvSpPr>
                <p:spPr>
                  <a:xfrm>
                    <a:off x="3797106" y="4902538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7" name="Google Shape;2117;p37"/>
                <p:cNvGrpSpPr/>
                <p:nvPr/>
              </p:nvGrpSpPr>
              <p:grpSpPr>
                <a:xfrm>
                  <a:off x="3670114" y="4704608"/>
                  <a:ext cx="358735" cy="305800"/>
                  <a:chOff x="3670114" y="4704608"/>
                  <a:chExt cx="358735" cy="305800"/>
                </a:xfrm>
              </p:grpSpPr>
              <p:sp>
                <p:nvSpPr>
                  <p:cNvPr id="2118" name="Google Shape;2118;p37"/>
                  <p:cNvSpPr/>
                  <p:nvPr/>
                </p:nvSpPr>
                <p:spPr>
                  <a:xfrm>
                    <a:off x="3670138" y="4808145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712" y="0"/>
                        </a:moveTo>
                        <a:lnTo>
                          <a:pt x="358712" y="98393"/>
                        </a:lnTo>
                        <a:cubicBezTo>
                          <a:pt x="358712" y="125063"/>
                          <a:pt x="341090" y="151733"/>
                          <a:pt x="306038" y="171831"/>
                        </a:cubicBezTo>
                        <a:cubicBezTo>
                          <a:pt x="236125" y="212407"/>
                          <a:pt x="122491" y="212407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9" name="Google Shape;2119;p37"/>
                  <p:cNvSpPr/>
                  <p:nvPr/>
                </p:nvSpPr>
                <p:spPr>
                  <a:xfrm>
                    <a:off x="3670138" y="4820908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0" name="Google Shape;2120;p37"/>
                  <p:cNvSpPr/>
                  <p:nvPr/>
                </p:nvSpPr>
                <p:spPr>
                  <a:xfrm>
                    <a:off x="3670138" y="4838053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1" name="Google Shape;2121;p37"/>
                  <p:cNvSpPr/>
                  <p:nvPr/>
                </p:nvSpPr>
                <p:spPr>
                  <a:xfrm>
                    <a:off x="3670138" y="485529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95"/>
                        </a:lnTo>
                        <a:lnTo>
                          <a:pt x="358712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2" name="Google Shape;2122;p37"/>
                  <p:cNvSpPr/>
                  <p:nvPr/>
                </p:nvSpPr>
                <p:spPr>
                  <a:xfrm>
                    <a:off x="3670138" y="487243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857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3" name="Google Shape;2123;p37"/>
                  <p:cNvSpPr/>
                  <p:nvPr/>
                </p:nvSpPr>
                <p:spPr>
                  <a:xfrm>
                    <a:off x="3670138" y="4889584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2" y="0"/>
                        </a:moveTo>
                        <a:cubicBezTo>
                          <a:pt x="358712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857" y="27623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6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712" y="33433"/>
                          <a:pt x="358712" y="6763"/>
                        </a:cubicBezTo>
                        <a:lnTo>
                          <a:pt x="358712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4" name="Google Shape;2124;p37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7"/>
                  <p:cNvSpPr/>
                  <p:nvPr/>
                </p:nvSpPr>
                <p:spPr>
                  <a:xfrm>
                    <a:off x="3684259" y="4712752"/>
                    <a:ext cx="330445" cy="190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5" h="190881" extrusionOk="0">
                        <a:moveTo>
                          <a:pt x="48363" y="162735"/>
                        </a:moveTo>
                        <a:cubicBezTo>
                          <a:pt x="112943" y="200263"/>
                          <a:pt x="217622" y="200263"/>
                          <a:pt x="282011" y="162735"/>
                        </a:cubicBezTo>
                        <a:cubicBezTo>
                          <a:pt x="346591" y="125492"/>
                          <a:pt x="346591" y="65103"/>
                          <a:pt x="282011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73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6" name="Google Shape;2126;p37"/>
                  <p:cNvSpPr/>
                  <p:nvPr/>
                </p:nvSpPr>
                <p:spPr>
                  <a:xfrm>
                    <a:off x="3694927" y="471892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4" y="152186"/>
                        </a:cubicBezTo>
                        <a:cubicBezTo>
                          <a:pt x="324112" y="117419"/>
                          <a:pt x="324112" y="60841"/>
                          <a:pt x="263724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419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7" name="Google Shape;2127;p37"/>
                  <p:cNvSpPr/>
                  <p:nvPr/>
                </p:nvSpPr>
                <p:spPr>
                  <a:xfrm>
                    <a:off x="3703523" y="4724253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19" y="143709"/>
                        </a:moveTo>
                        <a:cubicBezTo>
                          <a:pt x="99774" y="176856"/>
                          <a:pt x="192262" y="176856"/>
                          <a:pt x="249126" y="143709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19" y="24646"/>
                        </a:cubicBezTo>
                        <a:cubicBezTo>
                          <a:pt x="-14240" y="57507"/>
                          <a:pt x="-14240" y="110847"/>
                          <a:pt x="42719" y="14370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8" name="Google Shape;2128;p37"/>
                  <p:cNvSpPr/>
                  <p:nvPr/>
                </p:nvSpPr>
                <p:spPr>
                  <a:xfrm>
                    <a:off x="3712548" y="4729087"/>
                    <a:ext cx="273962" cy="158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34" extrusionOk="0">
                        <a:moveTo>
                          <a:pt x="40077" y="134874"/>
                        </a:moveTo>
                        <a:cubicBezTo>
                          <a:pt x="93607" y="166021"/>
                          <a:pt x="180475" y="166021"/>
                          <a:pt x="233815" y="134874"/>
                        </a:cubicBezTo>
                        <a:cubicBezTo>
                          <a:pt x="287345" y="104013"/>
                          <a:pt x="287345" y="53911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7" y="23146"/>
                        </a:cubicBezTo>
                        <a:cubicBezTo>
                          <a:pt x="-13359" y="54007"/>
                          <a:pt x="-13359" y="104108"/>
                          <a:pt x="40077" y="13487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9" name="Google Shape;2129;p37"/>
                  <p:cNvSpPr/>
                  <p:nvPr/>
                </p:nvSpPr>
                <p:spPr>
                  <a:xfrm>
                    <a:off x="3720097" y="4733802"/>
                    <a:ext cx="258770" cy="149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399" extrusionOk="0">
                        <a:moveTo>
                          <a:pt x="37862" y="127397"/>
                        </a:moveTo>
                        <a:cubicBezTo>
                          <a:pt x="88440" y="156734"/>
                          <a:pt x="170450" y="156734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6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0" name="Google Shape;2130;p37"/>
                  <p:cNvSpPr/>
                  <p:nvPr/>
                </p:nvSpPr>
                <p:spPr>
                  <a:xfrm>
                    <a:off x="3727645" y="4737755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4" y="120015"/>
                        </a:cubicBezTo>
                        <a:cubicBezTo>
                          <a:pt x="255579" y="92583"/>
                          <a:pt x="255579" y="48006"/>
                          <a:pt x="207954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1" name="Google Shape;2131;p37"/>
                  <p:cNvSpPr/>
                  <p:nvPr/>
                </p:nvSpPr>
                <p:spPr>
                  <a:xfrm>
                    <a:off x="3734337" y="4741946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2" name="Google Shape;2132;p37"/>
                  <p:cNvSpPr/>
                  <p:nvPr/>
                </p:nvSpPr>
                <p:spPr>
                  <a:xfrm>
                    <a:off x="3741456" y="474582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938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2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3" name="Google Shape;2133;p37"/>
                  <p:cNvSpPr/>
                  <p:nvPr/>
                </p:nvSpPr>
                <p:spPr>
                  <a:xfrm>
                    <a:off x="3747433" y="4749495"/>
                    <a:ext cx="204096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6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4" y="77510"/>
                          <a:pt x="214074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4" name="Google Shape;2134;p37"/>
                  <p:cNvSpPr/>
                  <p:nvPr/>
                </p:nvSpPr>
                <p:spPr>
                  <a:xfrm>
                    <a:off x="3752910" y="4752424"/>
                    <a:ext cx="193166" cy="1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6" h="111490" extrusionOk="0">
                        <a:moveTo>
                          <a:pt x="28289" y="95060"/>
                        </a:moveTo>
                        <a:cubicBezTo>
                          <a:pt x="66008" y="116967"/>
                          <a:pt x="127254" y="116967"/>
                          <a:pt x="164878" y="95060"/>
                        </a:cubicBezTo>
                        <a:cubicBezTo>
                          <a:pt x="202597" y="73343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3"/>
                          <a:pt x="28289" y="95060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37"/>
                  <p:cNvSpPr/>
                  <p:nvPr/>
                </p:nvSpPr>
                <p:spPr>
                  <a:xfrm>
                    <a:off x="3758292" y="4755662"/>
                    <a:ext cx="182403" cy="105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322" extrusionOk="0">
                        <a:moveTo>
                          <a:pt x="26718" y="89821"/>
                        </a:moveTo>
                        <a:cubicBezTo>
                          <a:pt x="62341" y="110490"/>
                          <a:pt x="120158" y="110490"/>
                          <a:pt x="155686" y="89821"/>
                        </a:cubicBezTo>
                        <a:cubicBezTo>
                          <a:pt x="191310" y="69342"/>
                          <a:pt x="191310" y="35909"/>
                          <a:pt x="155686" y="15430"/>
                        </a:cubicBezTo>
                        <a:cubicBezTo>
                          <a:pt x="120158" y="-5143"/>
                          <a:pt x="62341" y="-5143"/>
                          <a:pt x="26718" y="15430"/>
                        </a:cubicBezTo>
                        <a:cubicBezTo>
                          <a:pt x="-8906" y="36004"/>
                          <a:pt x="-8906" y="69342"/>
                          <a:pt x="26718" y="89821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6" name="Google Shape;2136;p37"/>
                  <p:cNvSpPr/>
                  <p:nvPr/>
                </p:nvSpPr>
                <p:spPr>
                  <a:xfrm>
                    <a:off x="3763578" y="4758496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674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7" name="Google Shape;2137;p37"/>
                  <p:cNvSpPr/>
                  <p:nvPr/>
                </p:nvSpPr>
                <p:spPr>
                  <a:xfrm>
                    <a:off x="3768436" y="4761473"/>
                    <a:ext cx="162186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186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1" y="98298"/>
                          <a:pt x="138398" y="79915"/>
                        </a:cubicBezTo>
                        <a:cubicBezTo>
                          <a:pt x="170117" y="61627"/>
                          <a:pt x="170117" y="31909"/>
                          <a:pt x="138398" y="13716"/>
                        </a:cubicBezTo>
                        <a:cubicBezTo>
                          <a:pt x="106775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37"/>
                  <p:cNvSpPr/>
                  <p:nvPr/>
                </p:nvSpPr>
                <p:spPr>
                  <a:xfrm>
                    <a:off x="3773294" y="4764139"/>
                    <a:ext cx="152376" cy="87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76" h="87987" extrusionOk="0">
                        <a:moveTo>
                          <a:pt x="22288" y="75057"/>
                        </a:moveTo>
                        <a:cubicBezTo>
                          <a:pt x="52007" y="92297"/>
                          <a:pt x="100298" y="92297"/>
                          <a:pt x="130016" y="75057"/>
                        </a:cubicBezTo>
                        <a:cubicBezTo>
                          <a:pt x="159829" y="57912"/>
                          <a:pt x="159829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5057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9" name="Google Shape;2139;p37"/>
                  <p:cNvSpPr/>
                  <p:nvPr/>
                </p:nvSpPr>
                <p:spPr>
                  <a:xfrm>
                    <a:off x="3777556" y="4766854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FF9D2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0" name="Google Shape;2140;p37"/>
                  <p:cNvSpPr/>
                  <p:nvPr/>
                </p:nvSpPr>
                <p:spPr>
                  <a:xfrm>
                    <a:off x="3784581" y="4771117"/>
                    <a:ext cx="129730" cy="7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730" h="74866" extrusionOk="0">
                        <a:moveTo>
                          <a:pt x="19002" y="63794"/>
                        </a:moveTo>
                        <a:cubicBezTo>
                          <a:pt x="44339" y="78557"/>
                          <a:pt x="85392" y="78557"/>
                          <a:pt x="110728" y="63794"/>
                        </a:cubicBezTo>
                        <a:cubicBezTo>
                          <a:pt x="136064" y="49220"/>
                          <a:pt x="136064" y="25503"/>
                          <a:pt x="110728" y="10930"/>
                        </a:cubicBezTo>
                        <a:cubicBezTo>
                          <a:pt x="85487" y="-3643"/>
                          <a:pt x="44434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BA6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1" name="Google Shape;2141;p37"/>
                  <p:cNvSpPr/>
                  <p:nvPr/>
                </p:nvSpPr>
                <p:spPr>
                  <a:xfrm>
                    <a:off x="3670114" y="4704608"/>
                    <a:ext cx="358735" cy="20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168" extrusionOk="0">
                        <a:moveTo>
                          <a:pt x="52507" y="176593"/>
                        </a:moveTo>
                        <a:cubicBezTo>
                          <a:pt x="122610" y="217361"/>
                          <a:pt x="236244" y="217361"/>
                          <a:pt x="306157" y="176593"/>
                        </a:cubicBezTo>
                        <a:cubicBezTo>
                          <a:pt x="376261" y="136207"/>
                          <a:pt x="376261" y="70580"/>
                          <a:pt x="306157" y="30289"/>
                        </a:cubicBezTo>
                        <a:cubicBezTo>
                          <a:pt x="236244" y="-10096"/>
                          <a:pt x="122610" y="-10096"/>
                          <a:pt x="52507" y="30289"/>
                        </a:cubicBezTo>
                        <a:cubicBezTo>
                          <a:pt x="-17502" y="70675"/>
                          <a:pt x="-17502" y="136303"/>
                          <a:pt x="52507" y="17659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2" name="Google Shape;2142;p37"/>
                <p:cNvGrpSpPr/>
                <p:nvPr/>
              </p:nvGrpSpPr>
              <p:grpSpPr>
                <a:xfrm>
                  <a:off x="3646611" y="4678414"/>
                  <a:ext cx="405669" cy="247649"/>
                  <a:chOff x="3646611" y="4678414"/>
                  <a:chExt cx="405669" cy="247649"/>
                </a:xfrm>
              </p:grpSpPr>
              <p:sp>
                <p:nvSpPr>
                  <p:cNvPr id="2143" name="Google Shape;2143;p37"/>
                  <p:cNvSpPr/>
                  <p:nvPr/>
                </p:nvSpPr>
                <p:spPr>
                  <a:xfrm>
                    <a:off x="3646611" y="4691749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823"/>
                        </a:moveTo>
                        <a:cubicBezTo>
                          <a:pt x="399288" y="78391"/>
                          <a:pt x="379952" y="53816"/>
                          <a:pt x="346234" y="34290"/>
                        </a:cubicBez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286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95" y="44006"/>
                        </a:moveTo>
                        <a:cubicBezTo>
                          <a:pt x="83058" y="40100"/>
                          <a:pt x="93916" y="40100"/>
                          <a:pt x="100584" y="44006"/>
                        </a:cubicBezTo>
                        <a:lnTo>
                          <a:pt x="150209" y="72676"/>
                        </a:lnTo>
                        <a:cubicBezTo>
                          <a:pt x="156972" y="76581"/>
                          <a:pt x="156972" y="82868"/>
                          <a:pt x="150209" y="86773"/>
                        </a:cubicBezTo>
                        <a:cubicBezTo>
                          <a:pt x="143446" y="90678"/>
                          <a:pt x="132588" y="90678"/>
                          <a:pt x="125921" y="86773"/>
                        </a:cubicBezTo>
                        <a:lnTo>
                          <a:pt x="76295" y="58103"/>
                        </a:lnTo>
                        <a:cubicBezTo>
                          <a:pt x="69532" y="54197"/>
                          <a:pt x="69532" y="47911"/>
                          <a:pt x="76295" y="44101"/>
                        </a:cubicBezTo>
                        <a:close/>
                        <a:moveTo>
                          <a:pt x="41053" y="127064"/>
                        </a:moveTo>
                        <a:cubicBezTo>
                          <a:pt x="31528" y="127064"/>
                          <a:pt x="23813" y="122587"/>
                          <a:pt x="23813" y="117157"/>
                        </a:cubicBezTo>
                        <a:cubicBezTo>
                          <a:pt x="23813" y="111728"/>
                          <a:pt x="31528" y="107252"/>
                          <a:pt x="41053" y="107252"/>
                        </a:cubicBezTo>
                        <a:lnTo>
                          <a:pt x="111252" y="107252"/>
                        </a:lnTo>
                        <a:cubicBezTo>
                          <a:pt x="120777" y="107252"/>
                          <a:pt x="128492" y="111728"/>
                          <a:pt x="128492" y="117157"/>
                        </a:cubicBezTo>
                        <a:cubicBezTo>
                          <a:pt x="128492" y="122587"/>
                          <a:pt x="120777" y="127064"/>
                          <a:pt x="111252" y="127064"/>
                        </a:cubicBezTo>
                        <a:lnTo>
                          <a:pt x="41148" y="127064"/>
                        </a:lnTo>
                        <a:close/>
                        <a:moveTo>
                          <a:pt x="150209" y="161544"/>
                        </a:moveTo>
                        <a:lnTo>
                          <a:pt x="100584" y="190214"/>
                        </a:lnTo>
                        <a:cubicBezTo>
                          <a:pt x="93916" y="194120"/>
                          <a:pt x="82963" y="194120"/>
                          <a:pt x="76295" y="190214"/>
                        </a:cubicBezTo>
                        <a:cubicBezTo>
                          <a:pt x="69532" y="186309"/>
                          <a:pt x="69532" y="180023"/>
                          <a:pt x="76295" y="176213"/>
                        </a:cubicBezTo>
                        <a:lnTo>
                          <a:pt x="125921" y="147542"/>
                        </a:lnTo>
                        <a:cubicBezTo>
                          <a:pt x="132588" y="143637"/>
                          <a:pt x="143542" y="143637"/>
                          <a:pt x="150209" y="147542"/>
                        </a:cubicBezTo>
                        <a:cubicBezTo>
                          <a:pt x="156972" y="151448"/>
                          <a:pt x="156972" y="157734"/>
                          <a:pt x="150209" y="161639"/>
                        </a:cubicBezTo>
                        <a:close/>
                        <a:moveTo>
                          <a:pt x="185642" y="23622"/>
                        </a:moveTo>
                        <a:cubicBezTo>
                          <a:pt x="185642" y="18098"/>
                          <a:pt x="193357" y="13716"/>
                          <a:pt x="202882" y="13716"/>
                        </a:cubicBezTo>
                        <a:cubicBezTo>
                          <a:pt x="212407" y="13716"/>
                          <a:pt x="220123" y="18193"/>
                          <a:pt x="220123" y="23622"/>
                        </a:cubicBezTo>
                        <a:lnTo>
                          <a:pt x="220123" y="64103"/>
                        </a:lnTo>
                        <a:cubicBezTo>
                          <a:pt x="220123" y="69628"/>
                          <a:pt x="212407" y="74009"/>
                          <a:pt x="202882" y="74009"/>
                        </a:cubicBezTo>
                        <a:cubicBezTo>
                          <a:pt x="193357" y="74009"/>
                          <a:pt x="185642" y="69532"/>
                          <a:pt x="185642" y="64103"/>
                        </a:cubicBezTo>
                        <a:lnTo>
                          <a:pt x="185642" y="23622"/>
                        </a:lnTo>
                        <a:close/>
                        <a:moveTo>
                          <a:pt x="202882" y="220408"/>
                        </a:moveTo>
                        <a:cubicBezTo>
                          <a:pt x="193357" y="220408"/>
                          <a:pt x="185642" y="215932"/>
                          <a:pt x="185642" y="210503"/>
                        </a:cubicBezTo>
                        <a:lnTo>
                          <a:pt x="185642" y="170021"/>
                        </a:lnTo>
                        <a:cubicBezTo>
                          <a:pt x="185642" y="164497"/>
                          <a:pt x="193357" y="160115"/>
                          <a:pt x="202882" y="160115"/>
                        </a:cubicBezTo>
                        <a:cubicBezTo>
                          <a:pt x="212407" y="160115"/>
                          <a:pt x="220123" y="164592"/>
                          <a:pt x="220123" y="170021"/>
                        </a:cubicBezTo>
                        <a:lnTo>
                          <a:pt x="220123" y="210503"/>
                        </a:lnTo>
                        <a:cubicBezTo>
                          <a:pt x="220123" y="216027"/>
                          <a:pt x="212407" y="220408"/>
                          <a:pt x="202882" y="220408"/>
                        </a:cubicBezTo>
                        <a:close/>
                        <a:moveTo>
                          <a:pt x="255556" y="72581"/>
                        </a:moveTo>
                        <a:lnTo>
                          <a:pt x="305181" y="43910"/>
                        </a:lnTo>
                        <a:cubicBezTo>
                          <a:pt x="311944" y="40005"/>
                          <a:pt x="322802" y="40005"/>
                          <a:pt x="329470" y="43910"/>
                        </a:cubicBezTo>
                        <a:cubicBezTo>
                          <a:pt x="336232" y="47815"/>
                          <a:pt x="336232" y="54102"/>
                          <a:pt x="329470" y="57912"/>
                        </a:cubicBezTo>
                        <a:lnTo>
                          <a:pt x="279845" y="86582"/>
                        </a:lnTo>
                        <a:cubicBezTo>
                          <a:pt x="273082" y="90488"/>
                          <a:pt x="262223" y="90488"/>
                          <a:pt x="255461" y="86582"/>
                        </a:cubicBezTo>
                        <a:cubicBezTo>
                          <a:pt x="248698" y="82677"/>
                          <a:pt x="248698" y="76390"/>
                          <a:pt x="255461" y="72485"/>
                        </a:cubicBezTo>
                        <a:close/>
                        <a:moveTo>
                          <a:pt x="329470" y="190119"/>
                        </a:moveTo>
                        <a:cubicBezTo>
                          <a:pt x="322802" y="194024"/>
                          <a:pt x="311848" y="194024"/>
                          <a:pt x="305181" y="190119"/>
                        </a:cubicBezTo>
                        <a:lnTo>
                          <a:pt x="255556" y="161449"/>
                        </a:lnTo>
                        <a:cubicBezTo>
                          <a:pt x="248793" y="157544"/>
                          <a:pt x="248793" y="151257"/>
                          <a:pt x="255556" y="147352"/>
                        </a:cubicBezTo>
                        <a:cubicBezTo>
                          <a:pt x="262319" y="143447"/>
                          <a:pt x="273177" y="143447"/>
                          <a:pt x="279940" y="147352"/>
                        </a:cubicBezTo>
                        <a:lnTo>
                          <a:pt x="329565" y="176022"/>
                        </a:lnTo>
                        <a:cubicBezTo>
                          <a:pt x="336328" y="179927"/>
                          <a:pt x="336328" y="186214"/>
                          <a:pt x="329565" y="190024"/>
                        </a:cubicBezTo>
                        <a:close/>
                        <a:moveTo>
                          <a:pt x="364712" y="126968"/>
                        </a:moveTo>
                        <a:lnTo>
                          <a:pt x="294513" y="126968"/>
                        </a:lnTo>
                        <a:cubicBezTo>
                          <a:pt x="284988" y="126968"/>
                          <a:pt x="277368" y="122491"/>
                          <a:pt x="277368" y="117062"/>
                        </a:cubicBezTo>
                        <a:cubicBezTo>
                          <a:pt x="277368" y="111633"/>
                          <a:pt x="285083" y="107156"/>
                          <a:pt x="294513" y="107156"/>
                        </a:cubicBezTo>
                        <a:lnTo>
                          <a:pt x="364712" y="107156"/>
                        </a:lnTo>
                        <a:cubicBezTo>
                          <a:pt x="374237" y="107156"/>
                          <a:pt x="381953" y="111633"/>
                          <a:pt x="381953" y="117062"/>
                        </a:cubicBezTo>
                        <a:cubicBezTo>
                          <a:pt x="381953" y="122491"/>
                          <a:pt x="374237" y="126968"/>
                          <a:pt x="364712" y="1269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4" name="Google Shape;2144;p37"/>
                  <p:cNvSpPr/>
                  <p:nvPr/>
                </p:nvSpPr>
                <p:spPr>
                  <a:xfrm>
                    <a:off x="3646611" y="4678414"/>
                    <a:ext cx="405669" cy="234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669" h="234124" extrusionOk="0">
                        <a:moveTo>
                          <a:pt x="346234" y="34290"/>
                        </a:moveTo>
                        <a:cubicBezTo>
                          <a:pt x="267081" y="-11430"/>
                          <a:pt x="138684" y="-11430"/>
                          <a:pt x="59436" y="34290"/>
                        </a:cubicBezTo>
                        <a:cubicBezTo>
                          <a:pt x="-19812" y="80010"/>
                          <a:pt x="-19812" y="154210"/>
                          <a:pt x="59436" y="199834"/>
                        </a:cubicBezTo>
                        <a:cubicBezTo>
                          <a:pt x="138684" y="245555"/>
                          <a:pt x="267081" y="245555"/>
                          <a:pt x="346234" y="199834"/>
                        </a:cubicBezTo>
                        <a:cubicBezTo>
                          <a:pt x="425482" y="154115"/>
                          <a:pt x="425482" y="80010"/>
                          <a:pt x="346234" y="34290"/>
                        </a:cubicBezTo>
                        <a:close/>
                        <a:moveTo>
                          <a:pt x="76200" y="58007"/>
                        </a:moveTo>
                        <a:cubicBezTo>
                          <a:pt x="69437" y="54102"/>
                          <a:pt x="69437" y="47815"/>
                          <a:pt x="76200" y="44006"/>
                        </a:cubicBezTo>
                        <a:cubicBezTo>
                          <a:pt x="82963" y="40100"/>
                          <a:pt x="93821" y="40100"/>
                          <a:pt x="100489" y="44006"/>
                        </a:cubicBezTo>
                        <a:lnTo>
                          <a:pt x="150114" y="72676"/>
                        </a:lnTo>
                        <a:cubicBezTo>
                          <a:pt x="156877" y="76581"/>
                          <a:pt x="156877" y="82867"/>
                          <a:pt x="150114" y="86678"/>
                        </a:cubicBezTo>
                        <a:cubicBezTo>
                          <a:pt x="143351" y="90583"/>
                          <a:pt x="132493" y="90583"/>
                          <a:pt x="125825" y="86678"/>
                        </a:cubicBezTo>
                        <a:lnTo>
                          <a:pt x="76200" y="58007"/>
                        </a:lnTo>
                        <a:close/>
                        <a:moveTo>
                          <a:pt x="111061" y="126968"/>
                        </a:moveTo>
                        <a:lnTo>
                          <a:pt x="40957" y="126968"/>
                        </a:lnTo>
                        <a:cubicBezTo>
                          <a:pt x="31432" y="126968"/>
                          <a:pt x="23717" y="122491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157" y="107156"/>
                        </a:lnTo>
                        <a:cubicBezTo>
                          <a:pt x="120682" y="107156"/>
                          <a:pt x="128397" y="111633"/>
                          <a:pt x="128397" y="117062"/>
                        </a:cubicBezTo>
                        <a:cubicBezTo>
                          <a:pt x="128397" y="122491"/>
                          <a:pt x="120682" y="126968"/>
                          <a:pt x="111157" y="126968"/>
                        </a:cubicBezTo>
                        <a:close/>
                        <a:moveTo>
                          <a:pt x="202787" y="74009"/>
                        </a:moveTo>
                        <a:cubicBezTo>
                          <a:pt x="193262" y="74009"/>
                          <a:pt x="185547" y="69532"/>
                          <a:pt x="185547" y="64103"/>
                        </a:cubicBezTo>
                        <a:lnTo>
                          <a:pt x="185547" y="23622"/>
                        </a:lnTo>
                        <a:cubicBezTo>
                          <a:pt x="185547" y="18098"/>
                          <a:pt x="193262" y="13716"/>
                          <a:pt x="202787" y="13716"/>
                        </a:cubicBezTo>
                        <a:cubicBezTo>
                          <a:pt x="212312" y="13716"/>
                          <a:pt x="220027" y="18193"/>
                          <a:pt x="220027" y="23622"/>
                        </a:cubicBezTo>
                        <a:lnTo>
                          <a:pt x="220027" y="64103"/>
                        </a:lnTo>
                        <a:cubicBezTo>
                          <a:pt x="220027" y="69532"/>
                          <a:pt x="212312" y="74009"/>
                          <a:pt x="202787" y="74009"/>
                        </a:cubicBezTo>
                        <a:close/>
                        <a:moveTo>
                          <a:pt x="100489" y="190119"/>
                        </a:moveTo>
                        <a:cubicBezTo>
                          <a:pt x="93821" y="194024"/>
                          <a:pt x="82868" y="194024"/>
                          <a:pt x="76200" y="190119"/>
                        </a:cubicBezTo>
                        <a:cubicBezTo>
                          <a:pt x="69437" y="186214"/>
                          <a:pt x="69437" y="179927"/>
                          <a:pt x="76200" y="176022"/>
                        </a:cubicBezTo>
                        <a:lnTo>
                          <a:pt x="125825" y="147352"/>
                        </a:lnTo>
                        <a:cubicBezTo>
                          <a:pt x="132493" y="143447"/>
                          <a:pt x="143446" y="143447"/>
                          <a:pt x="150114" y="147352"/>
                        </a:cubicBezTo>
                        <a:cubicBezTo>
                          <a:pt x="156877" y="151257"/>
                          <a:pt x="156877" y="157543"/>
                          <a:pt x="150114" y="161354"/>
                        </a:cubicBezTo>
                        <a:lnTo>
                          <a:pt x="100489" y="190024"/>
                        </a:lnTo>
                        <a:close/>
                        <a:moveTo>
                          <a:pt x="279749" y="86582"/>
                        </a:moveTo>
                        <a:cubicBezTo>
                          <a:pt x="272986" y="90488"/>
                          <a:pt x="262128" y="90488"/>
                          <a:pt x="255365" y="86582"/>
                        </a:cubicBezTo>
                        <a:cubicBezTo>
                          <a:pt x="248602" y="82677"/>
                          <a:pt x="248602" y="76390"/>
                          <a:pt x="255365" y="72581"/>
                        </a:cubicBezTo>
                        <a:lnTo>
                          <a:pt x="304990" y="43910"/>
                        </a:lnTo>
                        <a:cubicBezTo>
                          <a:pt x="311753" y="40005"/>
                          <a:pt x="322612" y="40005"/>
                          <a:pt x="329279" y="43910"/>
                        </a:cubicBezTo>
                        <a:cubicBezTo>
                          <a:pt x="336042" y="47815"/>
                          <a:pt x="336042" y="54102"/>
                          <a:pt x="329279" y="57912"/>
                        </a:cubicBezTo>
                        <a:lnTo>
                          <a:pt x="279654" y="86582"/>
                        </a:lnTo>
                        <a:close/>
                        <a:moveTo>
                          <a:pt x="294418" y="107061"/>
                        </a:move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lnTo>
                          <a:pt x="294418" y="126873"/>
                        </a:lnTo>
                        <a:cubicBezTo>
                          <a:pt x="284893" y="126873"/>
                          <a:pt x="277273" y="122396"/>
                          <a:pt x="277273" y="116967"/>
                        </a:cubicBezTo>
                        <a:cubicBezTo>
                          <a:pt x="277273" y="111538"/>
                          <a:pt x="284988" y="107061"/>
                          <a:pt x="294418" y="107061"/>
                        </a:cubicBezTo>
                        <a:close/>
                        <a:moveTo>
                          <a:pt x="202692" y="220408"/>
                        </a:moveTo>
                        <a:cubicBezTo>
                          <a:pt x="193167" y="220408"/>
                          <a:pt x="185452" y="215932"/>
                          <a:pt x="185452" y="210503"/>
                        </a:cubicBezTo>
                        <a:lnTo>
                          <a:pt x="185452" y="170021"/>
                        </a:lnTo>
                        <a:cubicBezTo>
                          <a:pt x="185452" y="164497"/>
                          <a:pt x="193167" y="160115"/>
                          <a:pt x="202692" y="160115"/>
                        </a:cubicBezTo>
                        <a:cubicBezTo>
                          <a:pt x="212217" y="160115"/>
                          <a:pt x="219932" y="164592"/>
                          <a:pt x="219932" y="170021"/>
                        </a:cubicBezTo>
                        <a:lnTo>
                          <a:pt x="219932" y="210503"/>
                        </a:lnTo>
                        <a:cubicBezTo>
                          <a:pt x="219932" y="216027"/>
                          <a:pt x="212217" y="220408"/>
                          <a:pt x="202692" y="220408"/>
                        </a:cubicBezTo>
                        <a:close/>
                        <a:moveTo>
                          <a:pt x="304990" y="190119"/>
                        </a:moveTo>
                        <a:lnTo>
                          <a:pt x="255365" y="161449"/>
                        </a:lnTo>
                        <a:cubicBezTo>
                          <a:pt x="248602" y="157543"/>
                          <a:pt x="248602" y="151257"/>
                          <a:pt x="255365" y="147447"/>
                        </a:cubicBezTo>
                        <a:cubicBezTo>
                          <a:pt x="262128" y="143542"/>
                          <a:pt x="272986" y="143542"/>
                          <a:pt x="279749" y="147447"/>
                        </a:cubicBezTo>
                        <a:lnTo>
                          <a:pt x="329374" y="176117"/>
                        </a:lnTo>
                        <a:cubicBezTo>
                          <a:pt x="336137" y="180023"/>
                          <a:pt x="336137" y="186309"/>
                          <a:pt x="329374" y="190214"/>
                        </a:cubicBezTo>
                        <a:cubicBezTo>
                          <a:pt x="322707" y="194120"/>
                          <a:pt x="311753" y="194120"/>
                          <a:pt x="305086" y="19021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5" name="Google Shape;2145;p37"/>
                  <p:cNvSpPr/>
                  <p:nvPr/>
                </p:nvSpPr>
                <p:spPr>
                  <a:xfrm>
                    <a:off x="3792266" y="4762425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3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3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4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6" name="Google Shape;2146;p37"/>
                  <p:cNvSpPr/>
                  <p:nvPr/>
                </p:nvSpPr>
                <p:spPr>
                  <a:xfrm>
                    <a:off x="3797106" y="4789095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47" name="Google Shape;2147;p37"/>
              <p:cNvGrpSpPr/>
              <p:nvPr/>
            </p:nvGrpSpPr>
            <p:grpSpPr>
              <a:xfrm>
                <a:off x="7468856" y="4512385"/>
                <a:ext cx="639735" cy="559976"/>
                <a:chOff x="3695689" y="4939685"/>
                <a:chExt cx="422100" cy="369475"/>
              </a:xfrm>
            </p:grpSpPr>
            <p:sp>
              <p:nvSpPr>
                <p:cNvPr id="2148" name="Google Shape;2148;p37"/>
                <p:cNvSpPr/>
                <p:nvPr/>
              </p:nvSpPr>
              <p:spPr>
                <a:xfrm>
                  <a:off x="3695689" y="5065320"/>
                  <a:ext cx="422100" cy="243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100" h="243840" extrusionOk="0">
                      <a:moveTo>
                        <a:pt x="360307" y="208121"/>
                      </a:moveTo>
                      <a:cubicBezTo>
                        <a:pt x="277821" y="255746"/>
                        <a:pt x="144185" y="255746"/>
                        <a:pt x="61793" y="208121"/>
                      </a:cubicBezTo>
                      <a:cubicBezTo>
                        <a:pt x="-20598" y="160496"/>
                        <a:pt x="-20598" y="83344"/>
                        <a:pt x="61793" y="35719"/>
                      </a:cubicBezTo>
                      <a:cubicBezTo>
                        <a:pt x="144185" y="-11906"/>
                        <a:pt x="277821" y="-11906"/>
                        <a:pt x="360307" y="35719"/>
                      </a:cubicBezTo>
                      <a:cubicBezTo>
                        <a:pt x="442698" y="83344"/>
                        <a:pt x="442698" y="160496"/>
                        <a:pt x="360307" y="208121"/>
                      </a:cubicBezTo>
                      <a:close/>
                    </a:path>
                  </a:pathLst>
                </a:custGeom>
                <a:solidFill>
                  <a:srgbClr val="000000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9" name="Google Shape;2149;p37"/>
                <p:cNvGrpSpPr/>
                <p:nvPr/>
              </p:nvGrpSpPr>
              <p:grpSpPr>
                <a:xfrm>
                  <a:off x="3703857" y="5053128"/>
                  <a:ext cx="405669" cy="247649"/>
                  <a:chOff x="3703857" y="5053128"/>
                  <a:chExt cx="405669" cy="247649"/>
                </a:xfrm>
              </p:grpSpPr>
              <p:sp>
                <p:nvSpPr>
                  <p:cNvPr id="2150" name="Google Shape;2150;p37"/>
                  <p:cNvSpPr/>
                  <p:nvPr/>
                </p:nvSpPr>
                <p:spPr>
                  <a:xfrm>
                    <a:off x="3703857" y="5066463"/>
                    <a:ext cx="405574" cy="234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314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920"/>
                        </a:lnTo>
                        <a:lnTo>
                          <a:pt x="0" y="117920"/>
                        </a:lnTo>
                        <a:cubicBezTo>
                          <a:pt x="381" y="147638"/>
                          <a:pt x="20098" y="177260"/>
                          <a:pt x="59341" y="200025"/>
                        </a:cubicBezTo>
                        <a:cubicBezTo>
                          <a:pt x="138589" y="245745"/>
                          <a:pt x="266986" y="245745"/>
                          <a:pt x="346138" y="200025"/>
                        </a:cubicBezTo>
                        <a:cubicBezTo>
                          <a:pt x="385763" y="177165"/>
                          <a:pt x="405574" y="147161"/>
                          <a:pt x="405574" y="117253"/>
                        </a:cubicBezTo>
                        <a:lnTo>
                          <a:pt x="405574" y="103918"/>
                        </a:lnTo>
                        <a:lnTo>
                          <a:pt x="404241" y="103918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815"/>
                        </a:cubicBezTo>
                        <a:close/>
                        <a:moveTo>
                          <a:pt x="40957" y="126968"/>
                        </a:moveTo>
                        <a:cubicBezTo>
                          <a:pt x="31432" y="126968"/>
                          <a:pt x="23717" y="122492"/>
                          <a:pt x="23717" y="117062"/>
                        </a:cubicBezTo>
                        <a:cubicBezTo>
                          <a:pt x="23717" y="111633"/>
                          <a:pt x="31432" y="107156"/>
                          <a:pt x="40957" y="107156"/>
                        </a:cubicBezTo>
                        <a:lnTo>
                          <a:pt x="111062" y="107156"/>
                        </a:lnTo>
                        <a:cubicBezTo>
                          <a:pt x="120587" y="107156"/>
                          <a:pt x="128302" y="111633"/>
                          <a:pt x="128302" y="117062"/>
                        </a:cubicBezTo>
                        <a:cubicBezTo>
                          <a:pt x="128302" y="122492"/>
                          <a:pt x="120587" y="126968"/>
                          <a:pt x="111062" y="126968"/>
                        </a:cubicBezTo>
                        <a:lnTo>
                          <a:pt x="40957" y="126968"/>
                        </a:lnTo>
                        <a:close/>
                        <a:moveTo>
                          <a:pt x="150114" y="161449"/>
                        </a:moveTo>
                        <a:lnTo>
                          <a:pt x="100489" y="190119"/>
                        </a:lnTo>
                        <a:cubicBezTo>
                          <a:pt x="93726" y="194024"/>
                          <a:pt x="82867" y="194024"/>
                          <a:pt x="76105" y="190119"/>
                        </a:cubicBezTo>
                        <a:cubicBezTo>
                          <a:pt x="69342" y="186214"/>
                          <a:pt x="69342" y="179927"/>
                          <a:pt x="76105" y="176117"/>
                        </a:cubicBezTo>
                        <a:lnTo>
                          <a:pt x="125730" y="147447"/>
                        </a:lnTo>
                        <a:cubicBezTo>
                          <a:pt x="132493" y="143542"/>
                          <a:pt x="143351" y="143542"/>
                          <a:pt x="150019" y="147447"/>
                        </a:cubicBezTo>
                        <a:cubicBezTo>
                          <a:pt x="156781" y="151352"/>
                          <a:pt x="156781" y="157639"/>
                          <a:pt x="150019" y="161544"/>
                        </a:cubicBezTo>
                        <a:close/>
                        <a:moveTo>
                          <a:pt x="185547" y="23527"/>
                        </a:moveTo>
                        <a:cubicBezTo>
                          <a:pt x="185547" y="18002"/>
                          <a:pt x="193262" y="13621"/>
                          <a:pt x="202787" y="13621"/>
                        </a:cubicBezTo>
                        <a:cubicBezTo>
                          <a:pt x="212312" y="13621"/>
                          <a:pt x="220027" y="18098"/>
                          <a:pt x="220027" y="23527"/>
                        </a:cubicBezTo>
                        <a:lnTo>
                          <a:pt x="220027" y="64008"/>
                        </a:lnTo>
                        <a:cubicBezTo>
                          <a:pt x="220027" y="69532"/>
                          <a:pt x="212312" y="73914"/>
                          <a:pt x="202787" y="73914"/>
                        </a:cubicBezTo>
                        <a:cubicBezTo>
                          <a:pt x="193262" y="73914"/>
                          <a:pt x="185547" y="69437"/>
                          <a:pt x="185547" y="64008"/>
                        </a:cubicBezTo>
                        <a:lnTo>
                          <a:pt x="185547" y="23527"/>
                        </a:lnTo>
                        <a:close/>
                        <a:moveTo>
                          <a:pt x="202787" y="220313"/>
                        </a:moveTo>
                        <a:cubicBezTo>
                          <a:pt x="193262" y="220313"/>
                          <a:pt x="185547" y="215837"/>
                          <a:pt x="185547" y="210407"/>
                        </a:cubicBezTo>
                        <a:lnTo>
                          <a:pt x="185547" y="169926"/>
                        </a:lnTo>
                        <a:cubicBezTo>
                          <a:pt x="185547" y="164402"/>
                          <a:pt x="193262" y="160020"/>
                          <a:pt x="202787" y="160020"/>
                        </a:cubicBezTo>
                        <a:cubicBezTo>
                          <a:pt x="212312" y="160020"/>
                          <a:pt x="220027" y="164497"/>
                          <a:pt x="220027" y="169926"/>
                        </a:cubicBezTo>
                        <a:lnTo>
                          <a:pt x="220027" y="210407"/>
                        </a:lnTo>
                        <a:cubicBezTo>
                          <a:pt x="220027" y="215932"/>
                          <a:pt x="212312" y="220313"/>
                          <a:pt x="202787" y="220313"/>
                        </a:cubicBezTo>
                        <a:close/>
                        <a:moveTo>
                          <a:pt x="255460" y="72485"/>
                        </a:moveTo>
                        <a:lnTo>
                          <a:pt x="305086" y="43815"/>
                        </a:lnTo>
                        <a:cubicBezTo>
                          <a:pt x="311848" y="39910"/>
                          <a:pt x="322707" y="39910"/>
                          <a:pt x="329374" y="43815"/>
                        </a:cubicBezTo>
                        <a:cubicBezTo>
                          <a:pt x="336137" y="47720"/>
                          <a:pt x="336137" y="54007"/>
                          <a:pt x="329374" y="57912"/>
                        </a:cubicBezTo>
                        <a:lnTo>
                          <a:pt x="279749" y="86582"/>
                        </a:lnTo>
                        <a:cubicBezTo>
                          <a:pt x="272987" y="90488"/>
                          <a:pt x="262128" y="90488"/>
                          <a:pt x="255460" y="86582"/>
                        </a:cubicBezTo>
                        <a:cubicBezTo>
                          <a:pt x="248698" y="82677"/>
                          <a:pt x="248698" y="76390"/>
                          <a:pt x="255460" y="72581"/>
                        </a:cubicBezTo>
                        <a:close/>
                        <a:moveTo>
                          <a:pt x="329374" y="190024"/>
                        </a:moveTo>
                        <a:cubicBezTo>
                          <a:pt x="322612" y="193929"/>
                          <a:pt x="311753" y="193929"/>
                          <a:pt x="305086" y="190024"/>
                        </a:cubicBezTo>
                        <a:lnTo>
                          <a:pt x="255460" y="161354"/>
                        </a:lnTo>
                        <a:cubicBezTo>
                          <a:pt x="248698" y="157448"/>
                          <a:pt x="248698" y="151162"/>
                          <a:pt x="255460" y="147352"/>
                        </a:cubicBezTo>
                        <a:cubicBezTo>
                          <a:pt x="262223" y="143447"/>
                          <a:pt x="273082" y="143447"/>
                          <a:pt x="279749" y="147352"/>
                        </a:cubicBezTo>
                        <a:lnTo>
                          <a:pt x="329374" y="176022"/>
                        </a:lnTo>
                        <a:cubicBezTo>
                          <a:pt x="336137" y="179927"/>
                          <a:pt x="336137" y="186214"/>
                          <a:pt x="329374" y="190024"/>
                        </a:cubicBezTo>
                        <a:close/>
                        <a:moveTo>
                          <a:pt x="364617" y="126873"/>
                        </a:moveTo>
                        <a:lnTo>
                          <a:pt x="294418" y="126873"/>
                        </a:lnTo>
                        <a:cubicBezTo>
                          <a:pt x="284893" y="126873"/>
                          <a:pt x="277177" y="122396"/>
                          <a:pt x="277177" y="116967"/>
                        </a:cubicBezTo>
                        <a:cubicBezTo>
                          <a:pt x="277177" y="111538"/>
                          <a:pt x="284893" y="107061"/>
                          <a:pt x="294418" y="107061"/>
                        </a:cubicBezTo>
                        <a:lnTo>
                          <a:pt x="364617" y="107061"/>
                        </a:lnTo>
                        <a:cubicBezTo>
                          <a:pt x="374142" y="107061"/>
                          <a:pt x="381857" y="111538"/>
                          <a:pt x="381857" y="116967"/>
                        </a:cubicBezTo>
                        <a:cubicBezTo>
                          <a:pt x="381857" y="122396"/>
                          <a:pt x="374142" y="126873"/>
                          <a:pt x="364617" y="12687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1" name="Google Shape;2151;p37"/>
                  <p:cNvSpPr/>
                  <p:nvPr/>
                </p:nvSpPr>
                <p:spPr>
                  <a:xfrm>
                    <a:off x="3703928" y="5053128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010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7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022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449"/>
                        </a:cubicBezTo>
                        <a:lnTo>
                          <a:pt x="100322" y="190119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8"/>
                        </a:moveTo>
                        <a:cubicBezTo>
                          <a:pt x="193096" y="220408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8"/>
                          <a:pt x="202621" y="220408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447"/>
                        </a:cubicBezTo>
                        <a:cubicBezTo>
                          <a:pt x="262057" y="143542"/>
                          <a:pt x="272915" y="143542"/>
                          <a:pt x="279583" y="147447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119"/>
                        </a:cubicBezTo>
                        <a:cubicBezTo>
                          <a:pt x="322445" y="194024"/>
                          <a:pt x="311587" y="194024"/>
                          <a:pt x="304919" y="19011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2" name="Google Shape;2152;p37"/>
                  <p:cNvSpPr/>
                  <p:nvPr/>
                </p:nvSpPr>
                <p:spPr>
                  <a:xfrm>
                    <a:off x="3849512" y="5137210"/>
                    <a:ext cx="114454" cy="46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15" extrusionOk="0">
                        <a:moveTo>
                          <a:pt x="109615" y="46315"/>
                        </a:moveTo>
                        <a:cubicBezTo>
                          <a:pt x="106852" y="42696"/>
                          <a:pt x="102852" y="39267"/>
                          <a:pt x="97708" y="36314"/>
                        </a:cubicBezTo>
                        <a:cubicBezTo>
                          <a:pt x="75325" y="23455"/>
                          <a:pt x="39130" y="23455"/>
                          <a:pt x="16746" y="36314"/>
                        </a:cubicBezTo>
                        <a:cubicBezTo>
                          <a:pt x="11602" y="39267"/>
                          <a:pt x="7602" y="42696"/>
                          <a:pt x="4840" y="46315"/>
                        </a:cubicBezTo>
                        <a:cubicBezTo>
                          <a:pt x="-4400" y="34218"/>
                          <a:pt x="-399" y="19550"/>
                          <a:pt x="16746" y="9644"/>
                        </a:cubicBezTo>
                        <a:cubicBezTo>
                          <a:pt x="39130" y="-3215"/>
                          <a:pt x="75325" y="-3215"/>
                          <a:pt x="97708" y="9644"/>
                        </a:cubicBezTo>
                        <a:cubicBezTo>
                          <a:pt x="114853" y="19550"/>
                          <a:pt x="118854" y="34218"/>
                          <a:pt x="109615" y="46315"/>
                        </a:cubicBezTo>
                        <a:close/>
                      </a:path>
                    </a:pathLst>
                  </a:custGeom>
                  <a:solidFill>
                    <a:srgbClr val="5353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3" name="Google Shape;2153;p37"/>
                  <p:cNvSpPr/>
                  <p:nvPr/>
                </p:nvSpPr>
                <p:spPr>
                  <a:xfrm>
                    <a:off x="3854351" y="5163880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645"/>
                        </a:moveTo>
                        <a:cubicBezTo>
                          <a:pt x="102013" y="23265"/>
                          <a:pt x="98012" y="26694"/>
                          <a:pt x="92869" y="29742"/>
                        </a:cubicBezTo>
                        <a:cubicBezTo>
                          <a:pt x="70485" y="42696"/>
                          <a:pt x="34290" y="42696"/>
                          <a:pt x="11906" y="29742"/>
                        </a:cubicBezTo>
                        <a:cubicBezTo>
                          <a:pt x="6763" y="26789"/>
                          <a:pt x="2762" y="23360"/>
                          <a:pt x="0" y="19645"/>
                        </a:cubicBezTo>
                        <a:cubicBezTo>
                          <a:pt x="2762" y="16026"/>
                          <a:pt x="6763" y="12597"/>
                          <a:pt x="11906" y="9644"/>
                        </a:cubicBezTo>
                        <a:cubicBezTo>
                          <a:pt x="34290" y="-3215"/>
                          <a:pt x="70485" y="-3215"/>
                          <a:pt x="92869" y="9644"/>
                        </a:cubicBezTo>
                        <a:cubicBezTo>
                          <a:pt x="98012" y="12597"/>
                          <a:pt x="102013" y="16026"/>
                          <a:pt x="104775" y="19645"/>
                        </a:cubicBezTo>
                        <a:close/>
                      </a:path>
                    </a:pathLst>
                  </a:custGeom>
                  <a:solidFill>
                    <a:srgbClr val="30303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54" name="Google Shape;2154;p37"/>
                <p:cNvGrpSpPr/>
                <p:nvPr/>
              </p:nvGrpSpPr>
              <p:grpSpPr>
                <a:xfrm>
                  <a:off x="3727359" y="4965879"/>
                  <a:ext cx="358830" cy="305800"/>
                  <a:chOff x="3727359" y="4965879"/>
                  <a:chExt cx="358830" cy="305800"/>
                </a:xfrm>
              </p:grpSpPr>
              <p:sp>
                <p:nvSpPr>
                  <p:cNvPr id="2155" name="Google Shape;2155;p37"/>
                  <p:cNvSpPr/>
                  <p:nvPr/>
                </p:nvSpPr>
                <p:spPr>
                  <a:xfrm>
                    <a:off x="3727478" y="5069416"/>
                    <a:ext cx="358711" cy="2022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202263" extrusionOk="0">
                        <a:moveTo>
                          <a:pt x="358616" y="0"/>
                        </a:moveTo>
                        <a:lnTo>
                          <a:pt x="358616" y="98393"/>
                        </a:lnTo>
                        <a:cubicBezTo>
                          <a:pt x="358616" y="125063"/>
                          <a:pt x="340995" y="151733"/>
                          <a:pt x="306038" y="171831"/>
                        </a:cubicBezTo>
                        <a:cubicBezTo>
                          <a:pt x="236125" y="212408"/>
                          <a:pt x="122492" y="212408"/>
                          <a:pt x="52388" y="171831"/>
                        </a:cubicBezTo>
                        <a:cubicBezTo>
                          <a:pt x="17336" y="151733"/>
                          <a:pt x="0" y="125063"/>
                          <a:pt x="0" y="98393"/>
                        </a:cubicBezTo>
                        <a:lnTo>
                          <a:pt x="0" y="0"/>
                        </a:lnTo>
                        <a:lnTo>
                          <a:pt x="35871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6" name="Google Shape;2156;p37"/>
                  <p:cNvSpPr/>
                  <p:nvPr/>
                </p:nvSpPr>
                <p:spPr>
                  <a:xfrm>
                    <a:off x="3727383" y="5082179"/>
                    <a:ext cx="358711" cy="11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3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824"/>
                          <a:pt x="122587" y="113824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5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7" name="Google Shape;2157;p37"/>
                  <p:cNvSpPr/>
                  <p:nvPr/>
                </p:nvSpPr>
                <p:spPr>
                  <a:xfrm>
                    <a:off x="3727383" y="5099324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959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8" name="Google Shape;2158;p37"/>
                  <p:cNvSpPr/>
                  <p:nvPr/>
                </p:nvSpPr>
                <p:spPr>
                  <a:xfrm>
                    <a:off x="3727383" y="511656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9" name="Google Shape;2159;p37"/>
                  <p:cNvSpPr/>
                  <p:nvPr/>
                </p:nvSpPr>
                <p:spPr>
                  <a:xfrm>
                    <a:off x="3727383" y="5133709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9"/>
                          <a:pt x="122587" y="113729"/>
                          <a:pt x="52483" y="73057"/>
                        </a:cubicBezTo>
                        <a:cubicBezTo>
                          <a:pt x="18288" y="53340"/>
                          <a:pt x="762" y="27622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1"/>
                        </a:cubicBezTo>
                        <a:cubicBezTo>
                          <a:pt x="122491" y="120777"/>
                          <a:pt x="236125" y="120777"/>
                          <a:pt x="306038" y="80201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95"/>
                        </a:lnTo>
                        <a:lnTo>
                          <a:pt x="358616" y="9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0" name="Google Shape;2160;p37"/>
                  <p:cNvSpPr/>
                  <p:nvPr/>
                </p:nvSpPr>
                <p:spPr>
                  <a:xfrm>
                    <a:off x="3727383" y="5150855"/>
                    <a:ext cx="358711" cy="110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11" h="110632" extrusionOk="0">
                        <a:moveTo>
                          <a:pt x="358711" y="0"/>
                        </a:moveTo>
                        <a:cubicBezTo>
                          <a:pt x="358711" y="26479"/>
                          <a:pt x="341090" y="52864"/>
                          <a:pt x="306133" y="73057"/>
                        </a:cubicBezTo>
                        <a:cubicBezTo>
                          <a:pt x="236220" y="113728"/>
                          <a:pt x="122587" y="113728"/>
                          <a:pt x="52483" y="73057"/>
                        </a:cubicBezTo>
                        <a:cubicBezTo>
                          <a:pt x="18288" y="53340"/>
                          <a:pt x="762" y="27527"/>
                          <a:pt x="0" y="1714"/>
                        </a:cubicBezTo>
                        <a:lnTo>
                          <a:pt x="0" y="6763"/>
                        </a:lnTo>
                        <a:cubicBezTo>
                          <a:pt x="0" y="33433"/>
                          <a:pt x="17335" y="60103"/>
                          <a:pt x="52388" y="80200"/>
                        </a:cubicBezTo>
                        <a:cubicBezTo>
                          <a:pt x="122491" y="120777"/>
                          <a:pt x="236125" y="120777"/>
                          <a:pt x="306038" y="80200"/>
                        </a:cubicBezTo>
                        <a:cubicBezTo>
                          <a:pt x="341090" y="60103"/>
                          <a:pt x="358616" y="33433"/>
                          <a:pt x="358616" y="6763"/>
                        </a:cubicBezTo>
                        <a:lnTo>
                          <a:pt x="358616" y="0"/>
                        </a:lnTo>
                        <a:lnTo>
                          <a:pt x="35861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9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1" name="Google Shape;2161;p37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2" name="Google Shape;2162;p37"/>
                  <p:cNvSpPr/>
                  <p:nvPr/>
                </p:nvSpPr>
                <p:spPr>
                  <a:xfrm>
                    <a:off x="3741504" y="4974118"/>
                    <a:ext cx="330446" cy="1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46" h="190785" extrusionOk="0">
                        <a:moveTo>
                          <a:pt x="48363" y="162639"/>
                        </a:moveTo>
                        <a:cubicBezTo>
                          <a:pt x="112943" y="200168"/>
                          <a:pt x="217622" y="200168"/>
                          <a:pt x="282012" y="162639"/>
                        </a:cubicBezTo>
                        <a:cubicBezTo>
                          <a:pt x="346591" y="125492"/>
                          <a:pt x="346591" y="65008"/>
                          <a:pt x="282012" y="27861"/>
                        </a:cubicBezTo>
                        <a:cubicBezTo>
                          <a:pt x="217622" y="-9287"/>
                          <a:pt x="112943" y="-9287"/>
                          <a:pt x="48363" y="27861"/>
                        </a:cubicBezTo>
                        <a:cubicBezTo>
                          <a:pt x="-16121" y="65008"/>
                          <a:pt x="-16121" y="125492"/>
                          <a:pt x="48363" y="16263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3" name="Google Shape;2163;p37"/>
                  <p:cNvSpPr/>
                  <p:nvPr/>
                </p:nvSpPr>
                <p:spPr>
                  <a:xfrm>
                    <a:off x="3752172" y="4980190"/>
                    <a:ext cx="309014" cy="178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014" h="178474" extrusionOk="0">
                        <a:moveTo>
                          <a:pt x="45220" y="152186"/>
                        </a:moveTo>
                        <a:cubicBezTo>
                          <a:pt x="105609" y="187238"/>
                          <a:pt x="203526" y="187238"/>
                          <a:pt x="263723" y="152186"/>
                        </a:cubicBezTo>
                        <a:cubicBezTo>
                          <a:pt x="324112" y="117419"/>
                          <a:pt x="324112" y="60841"/>
                          <a:pt x="263723" y="26075"/>
                        </a:cubicBezTo>
                        <a:cubicBezTo>
                          <a:pt x="203526" y="-8692"/>
                          <a:pt x="105609" y="-8692"/>
                          <a:pt x="45220" y="26075"/>
                        </a:cubicBezTo>
                        <a:cubicBezTo>
                          <a:pt x="-15073" y="60841"/>
                          <a:pt x="-15073" y="117324"/>
                          <a:pt x="45220" y="15218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4" name="Google Shape;2164;p37"/>
                  <p:cNvSpPr/>
                  <p:nvPr/>
                </p:nvSpPr>
                <p:spPr>
                  <a:xfrm>
                    <a:off x="3760768" y="4985524"/>
                    <a:ext cx="291917" cy="1685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917" h="168568" extrusionOk="0">
                        <a:moveTo>
                          <a:pt x="42720" y="143708"/>
                        </a:moveTo>
                        <a:cubicBezTo>
                          <a:pt x="99774" y="176855"/>
                          <a:pt x="192262" y="176855"/>
                          <a:pt x="249126" y="143708"/>
                        </a:cubicBezTo>
                        <a:cubicBezTo>
                          <a:pt x="306181" y="110847"/>
                          <a:pt x="306181" y="57507"/>
                          <a:pt x="249126" y="24646"/>
                        </a:cubicBezTo>
                        <a:cubicBezTo>
                          <a:pt x="192262" y="-8215"/>
                          <a:pt x="99774" y="-8215"/>
                          <a:pt x="42720" y="24646"/>
                        </a:cubicBezTo>
                        <a:cubicBezTo>
                          <a:pt x="-14240" y="57507"/>
                          <a:pt x="-14240" y="110847"/>
                          <a:pt x="42720" y="14370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5" name="Google Shape;2165;p37"/>
                  <p:cNvSpPr/>
                  <p:nvPr/>
                </p:nvSpPr>
                <p:spPr>
                  <a:xfrm>
                    <a:off x="3769793" y="4990263"/>
                    <a:ext cx="273962" cy="15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962" h="158257" extrusionOk="0">
                        <a:moveTo>
                          <a:pt x="40076" y="134969"/>
                        </a:moveTo>
                        <a:cubicBezTo>
                          <a:pt x="93607" y="166021"/>
                          <a:pt x="180475" y="166021"/>
                          <a:pt x="233815" y="134969"/>
                        </a:cubicBezTo>
                        <a:cubicBezTo>
                          <a:pt x="287346" y="104108"/>
                          <a:pt x="287346" y="54007"/>
                          <a:pt x="233815" y="23146"/>
                        </a:cubicBezTo>
                        <a:cubicBezTo>
                          <a:pt x="180475" y="-7715"/>
                          <a:pt x="93607" y="-7715"/>
                          <a:pt x="40076" y="23146"/>
                        </a:cubicBezTo>
                        <a:cubicBezTo>
                          <a:pt x="-13359" y="53912"/>
                          <a:pt x="-13359" y="104108"/>
                          <a:pt x="40076" y="13496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6" name="Google Shape;2166;p37"/>
                  <p:cNvSpPr/>
                  <p:nvPr/>
                </p:nvSpPr>
                <p:spPr>
                  <a:xfrm>
                    <a:off x="3777342" y="4995073"/>
                    <a:ext cx="258770" cy="149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770" h="149471" extrusionOk="0">
                        <a:moveTo>
                          <a:pt x="37862" y="127397"/>
                        </a:moveTo>
                        <a:cubicBezTo>
                          <a:pt x="88440" y="156829"/>
                          <a:pt x="170450" y="156829"/>
                          <a:pt x="220837" y="127397"/>
                        </a:cubicBezTo>
                        <a:cubicBezTo>
                          <a:pt x="271415" y="98251"/>
                          <a:pt x="271415" y="50911"/>
                          <a:pt x="220837" y="21860"/>
                        </a:cubicBezTo>
                        <a:cubicBezTo>
                          <a:pt x="170450" y="-7287"/>
                          <a:pt x="88440" y="-7287"/>
                          <a:pt x="37862" y="21860"/>
                        </a:cubicBezTo>
                        <a:cubicBezTo>
                          <a:pt x="-12621" y="51007"/>
                          <a:pt x="-12621" y="98346"/>
                          <a:pt x="37862" y="127397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7" name="Google Shape;2167;p37"/>
                  <p:cNvSpPr/>
                  <p:nvPr/>
                </p:nvSpPr>
                <p:spPr>
                  <a:xfrm>
                    <a:off x="3784890" y="4999026"/>
                    <a:ext cx="243673" cy="140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73" h="140731" extrusionOk="0">
                        <a:moveTo>
                          <a:pt x="35647" y="120015"/>
                        </a:moveTo>
                        <a:cubicBezTo>
                          <a:pt x="83272" y="147638"/>
                          <a:pt x="160520" y="147638"/>
                          <a:pt x="207955" y="120015"/>
                        </a:cubicBezTo>
                        <a:cubicBezTo>
                          <a:pt x="255580" y="92583"/>
                          <a:pt x="255580" y="48006"/>
                          <a:pt x="207955" y="20574"/>
                        </a:cubicBezTo>
                        <a:cubicBezTo>
                          <a:pt x="160520" y="-6858"/>
                          <a:pt x="83272" y="-6858"/>
                          <a:pt x="35647" y="20574"/>
                        </a:cubicBezTo>
                        <a:cubicBezTo>
                          <a:pt x="-11882" y="48006"/>
                          <a:pt x="-11882" y="92583"/>
                          <a:pt x="35647" y="120015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8" name="Google Shape;2168;p37"/>
                  <p:cNvSpPr/>
                  <p:nvPr/>
                </p:nvSpPr>
                <p:spPr>
                  <a:xfrm>
                    <a:off x="3791677" y="5003217"/>
                    <a:ext cx="230219" cy="132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219" h="132921" extrusionOk="0">
                        <a:moveTo>
                          <a:pt x="33719" y="113348"/>
                        </a:moveTo>
                        <a:cubicBezTo>
                          <a:pt x="78677" y="139446"/>
                          <a:pt x="151638" y="139446"/>
                          <a:pt x="196501" y="113348"/>
                        </a:cubicBezTo>
                        <a:cubicBezTo>
                          <a:pt x="241459" y="87440"/>
                          <a:pt x="241459" y="45339"/>
                          <a:pt x="196501" y="19431"/>
                        </a:cubicBezTo>
                        <a:cubicBezTo>
                          <a:pt x="151638" y="-6477"/>
                          <a:pt x="78677" y="-6477"/>
                          <a:pt x="33719" y="19431"/>
                        </a:cubicBezTo>
                        <a:cubicBezTo>
                          <a:pt x="-11240" y="45339"/>
                          <a:pt x="-11240" y="87440"/>
                          <a:pt x="33719" y="113348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9" name="Google Shape;2169;p37"/>
                  <p:cNvSpPr/>
                  <p:nvPr/>
                </p:nvSpPr>
                <p:spPr>
                  <a:xfrm>
                    <a:off x="3798702" y="5007098"/>
                    <a:ext cx="216074" cy="124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74" h="124753" extrusionOk="0">
                        <a:moveTo>
                          <a:pt x="31647" y="106323"/>
                        </a:moveTo>
                        <a:cubicBezTo>
                          <a:pt x="73843" y="130897"/>
                          <a:pt x="142327" y="130897"/>
                          <a:pt x="184428" y="106323"/>
                        </a:cubicBezTo>
                        <a:cubicBezTo>
                          <a:pt x="226624" y="82034"/>
                          <a:pt x="226624" y="42505"/>
                          <a:pt x="184428" y="18216"/>
                        </a:cubicBezTo>
                        <a:cubicBezTo>
                          <a:pt x="142327" y="-6072"/>
                          <a:pt x="73843" y="-6072"/>
                          <a:pt x="31647" y="18216"/>
                        </a:cubicBezTo>
                        <a:cubicBezTo>
                          <a:pt x="-10549" y="42505"/>
                          <a:pt x="-10549" y="82034"/>
                          <a:pt x="31647" y="106323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0" name="Google Shape;2170;p37"/>
                  <p:cNvSpPr/>
                  <p:nvPr/>
                </p:nvSpPr>
                <p:spPr>
                  <a:xfrm>
                    <a:off x="3804679" y="5010765"/>
                    <a:ext cx="204097" cy="11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097" h="117824" extrusionOk="0">
                        <a:moveTo>
                          <a:pt x="29861" y="100465"/>
                        </a:moveTo>
                        <a:cubicBezTo>
                          <a:pt x="69771" y="123611"/>
                          <a:pt x="134445" y="123611"/>
                          <a:pt x="174165" y="100465"/>
                        </a:cubicBezTo>
                        <a:cubicBezTo>
                          <a:pt x="214075" y="77510"/>
                          <a:pt x="214075" y="40172"/>
                          <a:pt x="174165" y="17216"/>
                        </a:cubicBezTo>
                        <a:cubicBezTo>
                          <a:pt x="134445" y="-5739"/>
                          <a:pt x="69771" y="-5739"/>
                          <a:pt x="29861" y="17216"/>
                        </a:cubicBezTo>
                        <a:cubicBezTo>
                          <a:pt x="-9954" y="40172"/>
                          <a:pt x="-9954" y="77510"/>
                          <a:pt x="29861" y="10046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1" name="Google Shape;2171;p37"/>
                  <p:cNvSpPr/>
                  <p:nvPr/>
                </p:nvSpPr>
                <p:spPr>
                  <a:xfrm>
                    <a:off x="3810155" y="5013695"/>
                    <a:ext cx="193167" cy="111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167" h="111489" extrusionOk="0">
                        <a:moveTo>
                          <a:pt x="28289" y="95059"/>
                        </a:moveTo>
                        <a:cubicBezTo>
                          <a:pt x="66008" y="116967"/>
                          <a:pt x="127254" y="116967"/>
                          <a:pt x="164878" y="95059"/>
                        </a:cubicBezTo>
                        <a:cubicBezTo>
                          <a:pt x="202597" y="73342"/>
                          <a:pt x="202597" y="38005"/>
                          <a:pt x="164878" y="16288"/>
                        </a:cubicBezTo>
                        <a:cubicBezTo>
                          <a:pt x="127254" y="-5429"/>
                          <a:pt x="66103" y="-5429"/>
                          <a:pt x="28289" y="16288"/>
                        </a:cubicBezTo>
                        <a:cubicBezTo>
                          <a:pt x="-9430" y="38005"/>
                          <a:pt x="-9430" y="73342"/>
                          <a:pt x="28289" y="95059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2" name="Google Shape;2172;p37"/>
                  <p:cNvSpPr/>
                  <p:nvPr/>
                </p:nvSpPr>
                <p:spPr>
                  <a:xfrm>
                    <a:off x="3815537" y="5017004"/>
                    <a:ext cx="182403" cy="1052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03" h="105251" extrusionOk="0">
                        <a:moveTo>
                          <a:pt x="26718" y="89749"/>
                        </a:moveTo>
                        <a:cubicBezTo>
                          <a:pt x="62341" y="110419"/>
                          <a:pt x="120158" y="110419"/>
                          <a:pt x="155686" y="89749"/>
                        </a:cubicBezTo>
                        <a:cubicBezTo>
                          <a:pt x="191310" y="69271"/>
                          <a:pt x="191310" y="35838"/>
                          <a:pt x="155686" y="15359"/>
                        </a:cubicBezTo>
                        <a:cubicBezTo>
                          <a:pt x="120158" y="-5120"/>
                          <a:pt x="62341" y="-5120"/>
                          <a:pt x="26718" y="15359"/>
                        </a:cubicBezTo>
                        <a:cubicBezTo>
                          <a:pt x="-8906" y="35933"/>
                          <a:pt x="-8906" y="69271"/>
                          <a:pt x="26718" y="8974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3" name="Google Shape;2173;p37"/>
                  <p:cNvSpPr/>
                  <p:nvPr/>
                </p:nvSpPr>
                <p:spPr>
                  <a:xfrm>
                    <a:off x="3820824" y="5019862"/>
                    <a:ext cx="171807" cy="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807" h="99250" extrusionOk="0">
                        <a:moveTo>
                          <a:pt x="25146" y="84606"/>
                        </a:moveTo>
                        <a:cubicBezTo>
                          <a:pt x="58769" y="104132"/>
                          <a:pt x="113157" y="104132"/>
                          <a:pt x="146590" y="84606"/>
                        </a:cubicBezTo>
                        <a:cubicBezTo>
                          <a:pt x="180213" y="65270"/>
                          <a:pt x="180213" y="33838"/>
                          <a:pt x="146590" y="14502"/>
                        </a:cubicBezTo>
                        <a:cubicBezTo>
                          <a:pt x="113157" y="-4834"/>
                          <a:pt x="58674" y="-4834"/>
                          <a:pt x="25146" y="14502"/>
                        </a:cubicBezTo>
                        <a:cubicBezTo>
                          <a:pt x="-8382" y="33838"/>
                          <a:pt x="-8382" y="65270"/>
                          <a:pt x="25146" y="84606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4" name="Google Shape;2174;p37"/>
                  <p:cNvSpPr/>
                  <p:nvPr/>
                </p:nvSpPr>
                <p:spPr>
                  <a:xfrm>
                    <a:off x="3825681" y="5022743"/>
                    <a:ext cx="162282" cy="93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82" h="93702" extrusionOk="0">
                        <a:moveTo>
                          <a:pt x="23717" y="79915"/>
                        </a:moveTo>
                        <a:cubicBezTo>
                          <a:pt x="55435" y="98298"/>
                          <a:pt x="106870" y="98298"/>
                          <a:pt x="138493" y="79915"/>
                        </a:cubicBezTo>
                        <a:cubicBezTo>
                          <a:pt x="170212" y="61627"/>
                          <a:pt x="170212" y="32004"/>
                          <a:pt x="138493" y="13716"/>
                        </a:cubicBezTo>
                        <a:cubicBezTo>
                          <a:pt x="106870" y="-4572"/>
                          <a:pt x="55435" y="-4572"/>
                          <a:pt x="23717" y="13716"/>
                        </a:cubicBezTo>
                        <a:cubicBezTo>
                          <a:pt x="-7906" y="32004"/>
                          <a:pt x="-7906" y="61627"/>
                          <a:pt x="23717" y="79915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5" name="Google Shape;2175;p37"/>
                  <p:cNvSpPr/>
                  <p:nvPr/>
                </p:nvSpPr>
                <p:spPr>
                  <a:xfrm>
                    <a:off x="3830539" y="5025505"/>
                    <a:ext cx="152304" cy="87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04" h="87892" extrusionOk="0">
                        <a:moveTo>
                          <a:pt x="22288" y="74962"/>
                        </a:moveTo>
                        <a:cubicBezTo>
                          <a:pt x="52102" y="92202"/>
                          <a:pt x="100298" y="92202"/>
                          <a:pt x="130016" y="74962"/>
                        </a:cubicBezTo>
                        <a:cubicBezTo>
                          <a:pt x="159734" y="57817"/>
                          <a:pt x="159734" y="30004"/>
                          <a:pt x="130016" y="12859"/>
                        </a:cubicBezTo>
                        <a:cubicBezTo>
                          <a:pt x="100298" y="-4286"/>
                          <a:pt x="52102" y="-4286"/>
                          <a:pt x="22288" y="12859"/>
                        </a:cubicBezTo>
                        <a:cubicBezTo>
                          <a:pt x="-7429" y="30004"/>
                          <a:pt x="-7429" y="57817"/>
                          <a:pt x="22288" y="74962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6" name="Google Shape;2176;p37"/>
                  <p:cNvSpPr/>
                  <p:nvPr/>
                </p:nvSpPr>
                <p:spPr>
                  <a:xfrm>
                    <a:off x="3834801" y="5028125"/>
                    <a:ext cx="143875" cy="83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5" h="83034" extrusionOk="0">
                        <a:moveTo>
                          <a:pt x="21074" y="70819"/>
                        </a:moveTo>
                        <a:cubicBezTo>
                          <a:pt x="49173" y="87106"/>
                          <a:pt x="94798" y="87106"/>
                          <a:pt x="122801" y="70819"/>
                        </a:cubicBezTo>
                        <a:cubicBezTo>
                          <a:pt x="150900" y="54626"/>
                          <a:pt x="150900" y="28337"/>
                          <a:pt x="122801" y="12144"/>
                        </a:cubicBezTo>
                        <a:cubicBezTo>
                          <a:pt x="94798" y="-4048"/>
                          <a:pt x="49173" y="-4048"/>
                          <a:pt x="21074" y="12144"/>
                        </a:cubicBezTo>
                        <a:cubicBezTo>
                          <a:pt x="-7025" y="28337"/>
                          <a:pt x="-7025" y="54626"/>
                          <a:pt x="21074" y="70819"/>
                        </a:cubicBezTo>
                        <a:close/>
                      </a:path>
                    </a:pathLst>
                  </a:custGeom>
                  <a:solidFill>
                    <a:srgbClr val="E31B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7" name="Google Shape;2177;p37"/>
                  <p:cNvSpPr/>
                  <p:nvPr/>
                </p:nvSpPr>
                <p:spPr>
                  <a:xfrm>
                    <a:off x="3841921" y="5032387"/>
                    <a:ext cx="129635" cy="74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35" h="74794" extrusionOk="0">
                        <a:moveTo>
                          <a:pt x="19002" y="63794"/>
                        </a:moveTo>
                        <a:cubicBezTo>
                          <a:pt x="44339" y="78462"/>
                          <a:pt x="85392" y="78462"/>
                          <a:pt x="110633" y="63794"/>
                        </a:cubicBezTo>
                        <a:cubicBezTo>
                          <a:pt x="135969" y="49220"/>
                          <a:pt x="135969" y="25503"/>
                          <a:pt x="110633" y="10930"/>
                        </a:cubicBezTo>
                        <a:cubicBezTo>
                          <a:pt x="85392" y="-3643"/>
                          <a:pt x="44339" y="-3643"/>
                          <a:pt x="19002" y="10930"/>
                        </a:cubicBezTo>
                        <a:cubicBezTo>
                          <a:pt x="-6334" y="25503"/>
                          <a:pt x="-6334" y="49220"/>
                          <a:pt x="19002" y="63794"/>
                        </a:cubicBezTo>
                        <a:close/>
                      </a:path>
                    </a:pathLst>
                  </a:custGeom>
                  <a:solidFill>
                    <a:srgbClr val="9C251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8" name="Google Shape;2178;p37"/>
                  <p:cNvSpPr/>
                  <p:nvPr/>
                </p:nvSpPr>
                <p:spPr>
                  <a:xfrm>
                    <a:off x="3727359" y="4965879"/>
                    <a:ext cx="358735" cy="207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35" h="207097" extrusionOk="0">
                        <a:moveTo>
                          <a:pt x="52507" y="176594"/>
                        </a:moveTo>
                        <a:cubicBezTo>
                          <a:pt x="122611" y="217265"/>
                          <a:pt x="236244" y="217265"/>
                          <a:pt x="306157" y="176594"/>
                        </a:cubicBezTo>
                        <a:cubicBezTo>
                          <a:pt x="376262" y="136207"/>
                          <a:pt x="376262" y="70580"/>
                          <a:pt x="306157" y="30289"/>
                        </a:cubicBezTo>
                        <a:cubicBezTo>
                          <a:pt x="236244" y="-10096"/>
                          <a:pt x="122611" y="-10096"/>
                          <a:pt x="52507" y="30289"/>
                        </a:cubicBezTo>
                        <a:cubicBezTo>
                          <a:pt x="-17502" y="70580"/>
                          <a:pt x="-17502" y="136207"/>
                          <a:pt x="52507" y="1765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9" name="Google Shape;2179;p37"/>
                <p:cNvGrpSpPr/>
                <p:nvPr/>
              </p:nvGrpSpPr>
              <p:grpSpPr>
                <a:xfrm>
                  <a:off x="3703857" y="4939685"/>
                  <a:ext cx="405669" cy="247649"/>
                  <a:chOff x="3703857" y="4939685"/>
                  <a:chExt cx="405669" cy="247649"/>
                </a:xfrm>
              </p:grpSpPr>
              <p:sp>
                <p:nvSpPr>
                  <p:cNvPr id="2180" name="Google Shape;2180;p37"/>
                  <p:cNvSpPr/>
                  <p:nvPr/>
                </p:nvSpPr>
                <p:spPr>
                  <a:xfrm>
                    <a:off x="3703857" y="4953115"/>
                    <a:ext cx="405574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74" h="234219" extrusionOk="0">
                        <a:moveTo>
                          <a:pt x="404336" y="103727"/>
                        </a:moveTo>
                        <a:cubicBezTo>
                          <a:pt x="399288" y="78296"/>
                          <a:pt x="379952" y="53721"/>
                          <a:pt x="346234" y="34290"/>
                        </a:cubicBezTo>
                        <a:cubicBezTo>
                          <a:pt x="266986" y="-11430"/>
                          <a:pt x="138589" y="-11430"/>
                          <a:pt x="59436" y="34290"/>
                        </a:cubicBezTo>
                        <a:cubicBezTo>
                          <a:pt x="25527" y="53912"/>
                          <a:pt x="6096" y="78677"/>
                          <a:pt x="1238" y="104299"/>
                        </a:cubicBezTo>
                        <a:lnTo>
                          <a:pt x="0" y="103823"/>
                        </a:lnTo>
                        <a:lnTo>
                          <a:pt x="0" y="117824"/>
                        </a:lnTo>
                        <a:lnTo>
                          <a:pt x="0" y="117824"/>
                        </a:lnTo>
                        <a:cubicBezTo>
                          <a:pt x="381" y="147542"/>
                          <a:pt x="20098" y="177165"/>
                          <a:pt x="59341" y="199930"/>
                        </a:cubicBezTo>
                        <a:cubicBezTo>
                          <a:pt x="138589" y="245650"/>
                          <a:pt x="266986" y="245650"/>
                          <a:pt x="346138" y="199930"/>
                        </a:cubicBezTo>
                        <a:cubicBezTo>
                          <a:pt x="385763" y="177070"/>
                          <a:pt x="405574" y="147066"/>
                          <a:pt x="405574" y="117157"/>
                        </a:cubicBezTo>
                        <a:lnTo>
                          <a:pt x="405574" y="103823"/>
                        </a:lnTo>
                        <a:lnTo>
                          <a:pt x="404241" y="103823"/>
                        </a:lnTo>
                        <a:close/>
                        <a:moveTo>
                          <a:pt x="76200" y="43910"/>
                        </a:moveTo>
                        <a:cubicBezTo>
                          <a:pt x="82963" y="40005"/>
                          <a:pt x="93821" y="40005"/>
                          <a:pt x="100584" y="43910"/>
                        </a:cubicBezTo>
                        <a:lnTo>
                          <a:pt x="150209" y="72581"/>
                        </a:lnTo>
                        <a:cubicBezTo>
                          <a:pt x="156972" y="76486"/>
                          <a:pt x="156972" y="82772"/>
                          <a:pt x="150209" y="86582"/>
                        </a:cubicBezTo>
                        <a:cubicBezTo>
                          <a:pt x="143446" y="90488"/>
                          <a:pt x="132588" y="90488"/>
                          <a:pt x="125921" y="86582"/>
                        </a:cubicBezTo>
                        <a:lnTo>
                          <a:pt x="76295" y="57912"/>
                        </a:lnTo>
                        <a:cubicBezTo>
                          <a:pt x="69532" y="54007"/>
                          <a:pt x="69532" y="47720"/>
                          <a:pt x="76295" y="43910"/>
                        </a:cubicBezTo>
                        <a:close/>
                        <a:moveTo>
                          <a:pt x="40957" y="126873"/>
                        </a:moveTo>
                        <a:cubicBezTo>
                          <a:pt x="31432" y="126873"/>
                          <a:pt x="23717" y="122396"/>
                          <a:pt x="23717" y="116967"/>
                        </a:cubicBezTo>
                        <a:cubicBezTo>
                          <a:pt x="23717" y="111538"/>
                          <a:pt x="31432" y="107061"/>
                          <a:pt x="40957" y="107061"/>
                        </a:cubicBezTo>
                        <a:lnTo>
                          <a:pt x="111062" y="107061"/>
                        </a:lnTo>
                        <a:cubicBezTo>
                          <a:pt x="120587" y="107061"/>
                          <a:pt x="128302" y="111538"/>
                          <a:pt x="128302" y="116967"/>
                        </a:cubicBezTo>
                        <a:cubicBezTo>
                          <a:pt x="128302" y="122396"/>
                          <a:pt x="120587" y="126873"/>
                          <a:pt x="111062" y="126873"/>
                        </a:cubicBezTo>
                        <a:lnTo>
                          <a:pt x="40957" y="126873"/>
                        </a:lnTo>
                        <a:close/>
                        <a:moveTo>
                          <a:pt x="150114" y="161354"/>
                        </a:moveTo>
                        <a:lnTo>
                          <a:pt x="100489" y="190024"/>
                        </a:lnTo>
                        <a:cubicBezTo>
                          <a:pt x="93726" y="193929"/>
                          <a:pt x="82867" y="193929"/>
                          <a:pt x="76105" y="190024"/>
                        </a:cubicBezTo>
                        <a:cubicBezTo>
                          <a:pt x="69342" y="186119"/>
                          <a:pt x="69342" y="179832"/>
                          <a:pt x="76105" y="176022"/>
                        </a:cubicBezTo>
                        <a:lnTo>
                          <a:pt x="125730" y="147352"/>
                        </a:lnTo>
                        <a:cubicBezTo>
                          <a:pt x="132493" y="143447"/>
                          <a:pt x="143351" y="143447"/>
                          <a:pt x="150019" y="147352"/>
                        </a:cubicBezTo>
                        <a:cubicBezTo>
                          <a:pt x="156781" y="151257"/>
                          <a:pt x="156781" y="157544"/>
                          <a:pt x="150019" y="161354"/>
                        </a:cubicBezTo>
                        <a:close/>
                        <a:moveTo>
                          <a:pt x="185547" y="23431"/>
                        </a:moveTo>
                        <a:cubicBezTo>
                          <a:pt x="185547" y="17907"/>
                          <a:pt x="193262" y="13525"/>
                          <a:pt x="202787" y="13525"/>
                        </a:cubicBezTo>
                        <a:cubicBezTo>
                          <a:pt x="212312" y="13525"/>
                          <a:pt x="220027" y="18002"/>
                          <a:pt x="220027" y="23431"/>
                        </a:cubicBezTo>
                        <a:lnTo>
                          <a:pt x="220027" y="63913"/>
                        </a:lnTo>
                        <a:cubicBezTo>
                          <a:pt x="220027" y="69437"/>
                          <a:pt x="212312" y="73819"/>
                          <a:pt x="202787" y="73819"/>
                        </a:cubicBezTo>
                        <a:cubicBezTo>
                          <a:pt x="193262" y="73819"/>
                          <a:pt x="185547" y="69342"/>
                          <a:pt x="185547" y="63913"/>
                        </a:cubicBezTo>
                        <a:lnTo>
                          <a:pt x="185547" y="23431"/>
                        </a:lnTo>
                        <a:close/>
                        <a:moveTo>
                          <a:pt x="202787" y="220218"/>
                        </a:moveTo>
                        <a:cubicBezTo>
                          <a:pt x="193262" y="220218"/>
                          <a:pt x="185547" y="215741"/>
                          <a:pt x="185547" y="210312"/>
                        </a:cubicBezTo>
                        <a:lnTo>
                          <a:pt x="185547" y="169831"/>
                        </a:lnTo>
                        <a:cubicBezTo>
                          <a:pt x="185547" y="164306"/>
                          <a:pt x="193262" y="159925"/>
                          <a:pt x="202787" y="159925"/>
                        </a:cubicBezTo>
                        <a:cubicBezTo>
                          <a:pt x="212312" y="159925"/>
                          <a:pt x="220027" y="164402"/>
                          <a:pt x="220027" y="169831"/>
                        </a:cubicBezTo>
                        <a:lnTo>
                          <a:pt x="220027" y="210312"/>
                        </a:lnTo>
                        <a:cubicBezTo>
                          <a:pt x="220027" y="215837"/>
                          <a:pt x="212312" y="220218"/>
                          <a:pt x="202787" y="220218"/>
                        </a:cubicBezTo>
                        <a:close/>
                        <a:moveTo>
                          <a:pt x="255460" y="72390"/>
                        </a:moveTo>
                        <a:lnTo>
                          <a:pt x="305086" y="43720"/>
                        </a:lnTo>
                        <a:cubicBezTo>
                          <a:pt x="311848" y="39815"/>
                          <a:pt x="322707" y="39815"/>
                          <a:pt x="329374" y="43720"/>
                        </a:cubicBezTo>
                        <a:cubicBezTo>
                          <a:pt x="336137" y="47625"/>
                          <a:pt x="336137" y="53912"/>
                          <a:pt x="329374" y="57722"/>
                        </a:cubicBezTo>
                        <a:lnTo>
                          <a:pt x="279749" y="86392"/>
                        </a:lnTo>
                        <a:cubicBezTo>
                          <a:pt x="272987" y="90297"/>
                          <a:pt x="262128" y="90297"/>
                          <a:pt x="255460" y="86392"/>
                        </a:cubicBezTo>
                        <a:cubicBezTo>
                          <a:pt x="248698" y="82487"/>
                          <a:pt x="248698" y="76200"/>
                          <a:pt x="255460" y="72390"/>
                        </a:cubicBezTo>
                        <a:close/>
                        <a:moveTo>
                          <a:pt x="329374" y="189929"/>
                        </a:moveTo>
                        <a:cubicBezTo>
                          <a:pt x="322612" y="193834"/>
                          <a:pt x="311753" y="193834"/>
                          <a:pt x="305086" y="189929"/>
                        </a:cubicBezTo>
                        <a:lnTo>
                          <a:pt x="255460" y="161258"/>
                        </a:lnTo>
                        <a:cubicBezTo>
                          <a:pt x="248698" y="157353"/>
                          <a:pt x="248698" y="151066"/>
                          <a:pt x="255460" y="147256"/>
                        </a:cubicBezTo>
                        <a:cubicBezTo>
                          <a:pt x="262223" y="143351"/>
                          <a:pt x="273082" y="143351"/>
                          <a:pt x="279749" y="147256"/>
                        </a:cubicBezTo>
                        <a:lnTo>
                          <a:pt x="329374" y="175927"/>
                        </a:lnTo>
                        <a:cubicBezTo>
                          <a:pt x="336137" y="179832"/>
                          <a:pt x="336137" y="186119"/>
                          <a:pt x="329374" y="189929"/>
                        </a:cubicBezTo>
                        <a:close/>
                        <a:moveTo>
                          <a:pt x="364617" y="126778"/>
                        </a:moveTo>
                        <a:lnTo>
                          <a:pt x="294418" y="126778"/>
                        </a:lnTo>
                        <a:cubicBezTo>
                          <a:pt x="284893" y="126778"/>
                          <a:pt x="277177" y="122301"/>
                          <a:pt x="277177" y="116872"/>
                        </a:cubicBezTo>
                        <a:cubicBezTo>
                          <a:pt x="277177" y="111442"/>
                          <a:pt x="284893" y="106966"/>
                          <a:pt x="294418" y="106966"/>
                        </a:cubicBezTo>
                        <a:lnTo>
                          <a:pt x="364617" y="106966"/>
                        </a:lnTo>
                        <a:cubicBezTo>
                          <a:pt x="374142" y="106966"/>
                          <a:pt x="381857" y="111442"/>
                          <a:pt x="381857" y="116872"/>
                        </a:cubicBezTo>
                        <a:cubicBezTo>
                          <a:pt x="381857" y="122301"/>
                          <a:pt x="374142" y="126778"/>
                          <a:pt x="364617" y="1267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1" name="Google Shape;2181;p37"/>
                  <p:cNvSpPr/>
                  <p:nvPr/>
                </p:nvSpPr>
                <p:spPr>
                  <a:xfrm>
                    <a:off x="3703928" y="4939685"/>
                    <a:ext cx="405598" cy="234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598" h="234219" extrusionOk="0">
                        <a:moveTo>
                          <a:pt x="346162" y="34290"/>
                        </a:moveTo>
                        <a:cubicBezTo>
                          <a:pt x="266914" y="-11430"/>
                          <a:pt x="138517" y="-11430"/>
                          <a:pt x="59365" y="34290"/>
                        </a:cubicBezTo>
                        <a:cubicBezTo>
                          <a:pt x="-19788" y="80010"/>
                          <a:pt x="-19788" y="154115"/>
                          <a:pt x="59365" y="199930"/>
                        </a:cubicBezTo>
                        <a:cubicBezTo>
                          <a:pt x="138613" y="245650"/>
                          <a:pt x="267009" y="245650"/>
                          <a:pt x="346162" y="199930"/>
                        </a:cubicBezTo>
                        <a:cubicBezTo>
                          <a:pt x="425410" y="154210"/>
                          <a:pt x="425410" y="80105"/>
                          <a:pt x="346162" y="34290"/>
                        </a:cubicBezTo>
                        <a:close/>
                        <a:moveTo>
                          <a:pt x="76129" y="58007"/>
                        </a:moveTo>
                        <a:cubicBezTo>
                          <a:pt x="69366" y="54102"/>
                          <a:pt x="69366" y="47815"/>
                          <a:pt x="76129" y="44006"/>
                        </a:cubicBezTo>
                        <a:cubicBezTo>
                          <a:pt x="82891" y="40100"/>
                          <a:pt x="93750" y="40100"/>
                          <a:pt x="100513" y="44006"/>
                        </a:cubicBezTo>
                        <a:lnTo>
                          <a:pt x="150138" y="72676"/>
                        </a:lnTo>
                        <a:cubicBezTo>
                          <a:pt x="156900" y="76581"/>
                          <a:pt x="156900" y="82868"/>
                          <a:pt x="150138" y="86773"/>
                        </a:cubicBezTo>
                        <a:cubicBezTo>
                          <a:pt x="143375" y="90678"/>
                          <a:pt x="132516" y="90678"/>
                          <a:pt x="125849" y="86773"/>
                        </a:cubicBezTo>
                        <a:lnTo>
                          <a:pt x="76224" y="58103"/>
                        </a:lnTo>
                        <a:close/>
                        <a:moveTo>
                          <a:pt x="110990" y="126968"/>
                        </a:moveTo>
                        <a:lnTo>
                          <a:pt x="40886" y="126968"/>
                        </a:lnTo>
                        <a:cubicBezTo>
                          <a:pt x="31361" y="126968"/>
                          <a:pt x="23646" y="122491"/>
                          <a:pt x="23646" y="117062"/>
                        </a:cubicBezTo>
                        <a:cubicBezTo>
                          <a:pt x="23646" y="111633"/>
                          <a:pt x="31361" y="107156"/>
                          <a:pt x="40886" y="107156"/>
                        </a:cubicBezTo>
                        <a:lnTo>
                          <a:pt x="110990" y="107156"/>
                        </a:lnTo>
                        <a:cubicBezTo>
                          <a:pt x="120515" y="107156"/>
                          <a:pt x="128230" y="111633"/>
                          <a:pt x="128230" y="117062"/>
                        </a:cubicBezTo>
                        <a:cubicBezTo>
                          <a:pt x="128230" y="122491"/>
                          <a:pt x="120515" y="126968"/>
                          <a:pt x="110990" y="126968"/>
                        </a:cubicBezTo>
                        <a:close/>
                        <a:moveTo>
                          <a:pt x="202716" y="74009"/>
                        </a:moveTo>
                        <a:cubicBezTo>
                          <a:pt x="193191" y="74009"/>
                          <a:pt x="185475" y="69532"/>
                          <a:pt x="185475" y="64103"/>
                        </a:cubicBezTo>
                        <a:lnTo>
                          <a:pt x="185475" y="23622"/>
                        </a:lnTo>
                        <a:cubicBezTo>
                          <a:pt x="185475" y="18098"/>
                          <a:pt x="193191" y="13716"/>
                          <a:pt x="202716" y="13716"/>
                        </a:cubicBezTo>
                        <a:cubicBezTo>
                          <a:pt x="212241" y="13716"/>
                          <a:pt x="219956" y="18193"/>
                          <a:pt x="219956" y="23622"/>
                        </a:cubicBezTo>
                        <a:lnTo>
                          <a:pt x="219956" y="64103"/>
                        </a:lnTo>
                        <a:cubicBezTo>
                          <a:pt x="219956" y="69628"/>
                          <a:pt x="212241" y="74009"/>
                          <a:pt x="202716" y="74009"/>
                        </a:cubicBezTo>
                        <a:close/>
                        <a:moveTo>
                          <a:pt x="100417" y="190119"/>
                        </a:moveTo>
                        <a:cubicBezTo>
                          <a:pt x="93655" y="194024"/>
                          <a:pt x="82796" y="194024"/>
                          <a:pt x="76033" y="190119"/>
                        </a:cubicBezTo>
                        <a:cubicBezTo>
                          <a:pt x="69271" y="186214"/>
                          <a:pt x="69271" y="179927"/>
                          <a:pt x="76033" y="176117"/>
                        </a:cubicBezTo>
                        <a:lnTo>
                          <a:pt x="125658" y="147447"/>
                        </a:lnTo>
                        <a:cubicBezTo>
                          <a:pt x="132421" y="143542"/>
                          <a:pt x="143280" y="143542"/>
                          <a:pt x="149947" y="147447"/>
                        </a:cubicBezTo>
                        <a:cubicBezTo>
                          <a:pt x="156710" y="151352"/>
                          <a:pt x="156710" y="157639"/>
                          <a:pt x="149947" y="161544"/>
                        </a:cubicBezTo>
                        <a:lnTo>
                          <a:pt x="100322" y="190214"/>
                        </a:lnTo>
                        <a:close/>
                        <a:moveTo>
                          <a:pt x="279678" y="86582"/>
                        </a:moveTo>
                        <a:cubicBezTo>
                          <a:pt x="272915" y="90488"/>
                          <a:pt x="262057" y="90488"/>
                          <a:pt x="255389" y="86582"/>
                        </a:cubicBezTo>
                        <a:cubicBezTo>
                          <a:pt x="248626" y="82677"/>
                          <a:pt x="248626" y="76390"/>
                          <a:pt x="255389" y="72485"/>
                        </a:cubicBezTo>
                        <a:lnTo>
                          <a:pt x="305014" y="43815"/>
                        </a:lnTo>
                        <a:cubicBezTo>
                          <a:pt x="311777" y="39910"/>
                          <a:pt x="322635" y="39910"/>
                          <a:pt x="329303" y="43815"/>
                        </a:cubicBezTo>
                        <a:cubicBezTo>
                          <a:pt x="336066" y="47720"/>
                          <a:pt x="336066" y="54007"/>
                          <a:pt x="329303" y="57817"/>
                        </a:cubicBezTo>
                        <a:lnTo>
                          <a:pt x="279678" y="86487"/>
                        </a:lnTo>
                        <a:close/>
                        <a:moveTo>
                          <a:pt x="294346" y="107061"/>
                        </a:moveTo>
                        <a:lnTo>
                          <a:pt x="364546" y="107061"/>
                        </a:lnTo>
                        <a:cubicBezTo>
                          <a:pt x="374071" y="107061"/>
                          <a:pt x="381786" y="111538"/>
                          <a:pt x="381786" y="116967"/>
                        </a:cubicBezTo>
                        <a:cubicBezTo>
                          <a:pt x="381786" y="122396"/>
                          <a:pt x="374071" y="126873"/>
                          <a:pt x="364546" y="126873"/>
                        </a:cubicBezTo>
                        <a:lnTo>
                          <a:pt x="294346" y="126873"/>
                        </a:lnTo>
                        <a:cubicBezTo>
                          <a:pt x="284821" y="126873"/>
                          <a:pt x="277106" y="122396"/>
                          <a:pt x="277106" y="116967"/>
                        </a:cubicBezTo>
                        <a:cubicBezTo>
                          <a:pt x="277106" y="111538"/>
                          <a:pt x="284821" y="107061"/>
                          <a:pt x="294346" y="107061"/>
                        </a:cubicBezTo>
                        <a:close/>
                        <a:moveTo>
                          <a:pt x="202621" y="220409"/>
                        </a:moveTo>
                        <a:cubicBezTo>
                          <a:pt x="193096" y="220409"/>
                          <a:pt x="185380" y="215932"/>
                          <a:pt x="185380" y="210503"/>
                        </a:cubicBezTo>
                        <a:lnTo>
                          <a:pt x="185380" y="170021"/>
                        </a:lnTo>
                        <a:cubicBezTo>
                          <a:pt x="185380" y="164497"/>
                          <a:pt x="193096" y="160115"/>
                          <a:pt x="202621" y="160115"/>
                        </a:cubicBezTo>
                        <a:cubicBezTo>
                          <a:pt x="212146" y="160115"/>
                          <a:pt x="219861" y="164592"/>
                          <a:pt x="219861" y="170021"/>
                        </a:cubicBezTo>
                        <a:lnTo>
                          <a:pt x="219861" y="210503"/>
                        </a:lnTo>
                        <a:cubicBezTo>
                          <a:pt x="219861" y="216027"/>
                          <a:pt x="212146" y="220409"/>
                          <a:pt x="202621" y="220409"/>
                        </a:cubicBezTo>
                        <a:close/>
                        <a:moveTo>
                          <a:pt x="304919" y="190119"/>
                        </a:moveTo>
                        <a:lnTo>
                          <a:pt x="255294" y="161449"/>
                        </a:lnTo>
                        <a:cubicBezTo>
                          <a:pt x="248531" y="157544"/>
                          <a:pt x="248531" y="151257"/>
                          <a:pt x="255294" y="147352"/>
                        </a:cubicBezTo>
                        <a:cubicBezTo>
                          <a:pt x="262057" y="143447"/>
                          <a:pt x="272915" y="143447"/>
                          <a:pt x="279583" y="147352"/>
                        </a:cubicBezTo>
                        <a:lnTo>
                          <a:pt x="329208" y="176022"/>
                        </a:lnTo>
                        <a:cubicBezTo>
                          <a:pt x="335971" y="179927"/>
                          <a:pt x="335971" y="186214"/>
                          <a:pt x="329208" y="190024"/>
                        </a:cubicBezTo>
                        <a:cubicBezTo>
                          <a:pt x="322445" y="193929"/>
                          <a:pt x="311587" y="193929"/>
                          <a:pt x="304919" y="19002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2" name="Google Shape;2182;p37"/>
                  <p:cNvSpPr/>
                  <p:nvPr/>
                </p:nvSpPr>
                <p:spPr>
                  <a:xfrm>
                    <a:off x="3849512" y="5023791"/>
                    <a:ext cx="114454" cy="463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54" h="46386" extrusionOk="0">
                        <a:moveTo>
                          <a:pt x="109615" y="46387"/>
                        </a:moveTo>
                        <a:cubicBezTo>
                          <a:pt x="106852" y="42767"/>
                          <a:pt x="102852" y="39338"/>
                          <a:pt x="97708" y="36385"/>
                        </a:cubicBezTo>
                        <a:cubicBezTo>
                          <a:pt x="75325" y="23432"/>
                          <a:pt x="39130" y="23432"/>
                          <a:pt x="16746" y="36385"/>
                        </a:cubicBezTo>
                        <a:cubicBezTo>
                          <a:pt x="11602" y="39338"/>
                          <a:pt x="7602" y="42767"/>
                          <a:pt x="4840" y="46387"/>
                        </a:cubicBezTo>
                        <a:cubicBezTo>
                          <a:pt x="-4400" y="34290"/>
                          <a:pt x="-399" y="19622"/>
                          <a:pt x="16746" y="9716"/>
                        </a:cubicBezTo>
                        <a:cubicBezTo>
                          <a:pt x="39130" y="-3239"/>
                          <a:pt x="75325" y="-3239"/>
                          <a:pt x="97708" y="9716"/>
                        </a:cubicBezTo>
                        <a:cubicBezTo>
                          <a:pt x="114853" y="19622"/>
                          <a:pt x="118854" y="34290"/>
                          <a:pt x="109615" y="4638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3" name="Google Shape;2183;p37"/>
                  <p:cNvSpPr/>
                  <p:nvPr/>
                </p:nvSpPr>
                <p:spPr>
                  <a:xfrm>
                    <a:off x="3854351" y="5050461"/>
                    <a:ext cx="104775" cy="39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75" h="39457" extrusionOk="0">
                        <a:moveTo>
                          <a:pt x="104775" y="19717"/>
                        </a:moveTo>
                        <a:cubicBezTo>
                          <a:pt x="102013" y="23336"/>
                          <a:pt x="98012" y="26765"/>
                          <a:pt x="92869" y="29813"/>
                        </a:cubicBezTo>
                        <a:cubicBezTo>
                          <a:pt x="70485" y="42672"/>
                          <a:pt x="34290" y="42672"/>
                          <a:pt x="11906" y="29813"/>
                        </a:cubicBezTo>
                        <a:cubicBezTo>
                          <a:pt x="6763" y="26861"/>
                          <a:pt x="2762" y="23431"/>
                          <a:pt x="0" y="19717"/>
                        </a:cubicBezTo>
                        <a:cubicBezTo>
                          <a:pt x="2762" y="16097"/>
                          <a:pt x="6763" y="12668"/>
                          <a:pt x="11906" y="9715"/>
                        </a:cubicBezTo>
                        <a:cubicBezTo>
                          <a:pt x="34290" y="-3238"/>
                          <a:pt x="70485" y="-3238"/>
                          <a:pt x="92869" y="9715"/>
                        </a:cubicBezTo>
                        <a:cubicBezTo>
                          <a:pt x="98012" y="12668"/>
                          <a:pt x="102013" y="16097"/>
                          <a:pt x="104775" y="197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184" name="Google Shape;2184;p37"/>
            <p:cNvGrpSpPr/>
            <p:nvPr/>
          </p:nvGrpSpPr>
          <p:grpSpPr>
            <a:xfrm>
              <a:off x="6719934" y="4528768"/>
              <a:ext cx="639842" cy="559831"/>
              <a:chOff x="4037470" y="4779094"/>
              <a:chExt cx="422171" cy="369379"/>
            </a:xfrm>
          </p:grpSpPr>
          <p:sp>
            <p:nvSpPr>
              <p:cNvPr id="2185" name="Google Shape;2185;p37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86" name="Google Shape;2186;p37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2187" name="Google Shape;2187;p37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7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7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7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1" name="Google Shape;2191;p37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2192" name="Google Shape;2192;p37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7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7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7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7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7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7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7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7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7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7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7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7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7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7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37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8" name="Google Shape;2208;p37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9" name="Google Shape;2209;p37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37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37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2" name="Google Shape;2212;p37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3" name="Google Shape;2213;p37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37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7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6" name="Google Shape;2216;p37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2217" name="Google Shape;2217;p37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8" name="Google Shape;2218;p37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37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37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FD42556-F897-F28E-9304-6CF57522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9" y="1601968"/>
            <a:ext cx="562451" cy="562451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C7C71D52-3B87-213C-000D-CF039639E9C4}"/>
              </a:ext>
            </a:extLst>
          </p:cNvPr>
          <p:cNvSpPr/>
          <p:nvPr/>
        </p:nvSpPr>
        <p:spPr>
          <a:xfrm>
            <a:off x="826920" y="240361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FDM</a:t>
            </a:r>
            <a:endParaRPr lang="es-ES" sz="2200" noProof="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635A786-D75F-9ECC-7763-AD69405B7DD8}"/>
              </a:ext>
            </a:extLst>
          </p:cNvPr>
          <p:cNvSpPr/>
          <p:nvPr/>
        </p:nvSpPr>
        <p:spPr>
          <a:xfrm>
            <a:off x="826920" y="289915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ES" sz="1850" noProof="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Filamento fundido depositado por capas</a:t>
            </a:r>
            <a:endParaRPr lang="es-ES" sz="1850" noProof="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A58141CA-1785-10EE-1434-040FE28D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55" y="1601849"/>
            <a:ext cx="562451" cy="562451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75667531-0F36-B69D-51B0-57BA6CEFCEA5}"/>
              </a:ext>
            </a:extLst>
          </p:cNvPr>
          <p:cNvSpPr/>
          <p:nvPr/>
        </p:nvSpPr>
        <p:spPr>
          <a:xfrm>
            <a:off x="3436055" y="240361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SLA</a:t>
            </a:r>
            <a:endParaRPr lang="es-ES" sz="2200" noProof="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74D8449-8759-1A2C-393C-128F674352FE}"/>
              </a:ext>
            </a:extLst>
          </p:cNvPr>
          <p:cNvSpPr/>
          <p:nvPr/>
        </p:nvSpPr>
        <p:spPr>
          <a:xfrm>
            <a:off x="3436055" y="289915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ES" sz="1850" noProof="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Resina líquida curada con luz UV</a:t>
            </a:r>
            <a:endParaRPr lang="es-ES" sz="1850" noProof="0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144EA8D8-16E1-7E04-6EBA-B83552C83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191" y="1601849"/>
            <a:ext cx="562570" cy="562570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A1A3643B-8091-2E1F-91A6-9D036069844C}"/>
              </a:ext>
            </a:extLst>
          </p:cNvPr>
          <p:cNvSpPr/>
          <p:nvPr/>
        </p:nvSpPr>
        <p:spPr>
          <a:xfrm>
            <a:off x="6045191" y="240373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SLS</a:t>
            </a:r>
            <a:endParaRPr lang="es-ES" sz="2200" noProof="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7C66C7A2-39C8-9893-E1B8-8C5814A64E1B}"/>
              </a:ext>
            </a:extLst>
          </p:cNvPr>
          <p:cNvSpPr/>
          <p:nvPr/>
        </p:nvSpPr>
        <p:spPr>
          <a:xfrm>
            <a:off x="6045191" y="2899273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ES" sz="1850" noProof="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Polvo fusionado con láser de alta potencia</a:t>
            </a:r>
            <a:endParaRPr lang="es-ES" sz="1850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35B08232-1612-7AFC-C16F-B5DE392BA70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 descr="Qué es una impresora 3D de resina? - Fernando Cortés">
            <a:extLst>
              <a:ext uri="{FF2B5EF4-FFF2-40B4-BE49-F238E27FC236}">
                <a16:creationId xmlns:a16="http://schemas.microsoft.com/office/drawing/2014/main" id="{C39B3803-43CC-F87F-261F-FAE42CA6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0"/>
            <a:ext cx="387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s diferentes tipos de resinas que existen para la impresión 3D - 3Dnatives">
            <a:extLst>
              <a:ext uri="{FF2B5EF4-FFF2-40B4-BE49-F238E27FC236}">
                <a16:creationId xmlns:a16="http://schemas.microsoft.com/office/drawing/2014/main" id="{F64E41B7-3B30-3993-4CFB-3B1CE031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25" y="1359964"/>
            <a:ext cx="4572000" cy="26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3929292A-A874-876F-98DE-4533A30AB2F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2" name="Picture 4" descr="A1 mini 1 ud.">
            <a:extLst>
              <a:ext uri="{FF2B5EF4-FFF2-40B4-BE49-F238E27FC236}">
                <a16:creationId xmlns:a16="http://schemas.microsoft.com/office/drawing/2014/main" id="{AB9B06D8-2806-7D91-AA9D-9E85CC214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85" y="346710"/>
            <a:ext cx="3288115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FC016FA-84D8-3957-3649-ED9F504F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90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8"/>
          <p:cNvSpPr txBox="1">
            <a:spLocks noGrp="1"/>
          </p:cNvSpPr>
          <p:nvPr>
            <p:ph type="subTitle" idx="1"/>
          </p:nvPr>
        </p:nvSpPr>
        <p:spPr>
          <a:xfrm>
            <a:off x="3342838" y="825690"/>
            <a:ext cx="5015400" cy="3668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este taller nos vamos a centrar exclusivamente en impresoras de filamento. Porque son las impresoras más faciles de usar y porque son las que nos permite usar la USJ</a:t>
            </a:r>
            <a:endParaRPr dirty="0"/>
          </a:p>
        </p:txBody>
      </p:sp>
      <p:grpSp>
        <p:nvGrpSpPr>
          <p:cNvPr id="2227" name="Google Shape;2227;p38"/>
          <p:cNvGrpSpPr/>
          <p:nvPr/>
        </p:nvGrpSpPr>
        <p:grpSpPr>
          <a:xfrm>
            <a:off x="713231" y="1559287"/>
            <a:ext cx="2583694" cy="2358150"/>
            <a:chOff x="787147" y="1559323"/>
            <a:chExt cx="2218525" cy="2024858"/>
          </a:xfrm>
        </p:grpSpPr>
        <p:sp>
          <p:nvSpPr>
            <p:cNvPr id="2228" name="Google Shape;2228;p38"/>
            <p:cNvSpPr/>
            <p:nvPr/>
          </p:nvSpPr>
          <p:spPr>
            <a:xfrm>
              <a:off x="787147" y="2438665"/>
              <a:ext cx="1830095" cy="1145516"/>
            </a:xfrm>
            <a:custGeom>
              <a:avLst/>
              <a:gdLst/>
              <a:ahLst/>
              <a:cxnLst/>
              <a:rect l="l" t="t" r="r" b="b"/>
              <a:pathLst>
                <a:path w="676560" h="423481" extrusionOk="0">
                  <a:moveTo>
                    <a:pt x="271939" y="91916"/>
                  </a:moveTo>
                  <a:lnTo>
                    <a:pt x="202025" y="0"/>
                  </a:lnTo>
                  <a:lnTo>
                    <a:pt x="176784" y="0"/>
                  </a:lnTo>
                  <a:lnTo>
                    <a:pt x="0" y="102108"/>
                  </a:lnTo>
                  <a:lnTo>
                    <a:pt x="223171" y="230981"/>
                  </a:lnTo>
                  <a:lnTo>
                    <a:pt x="223171" y="288512"/>
                  </a:lnTo>
                  <a:lnTo>
                    <a:pt x="456724" y="423386"/>
                  </a:lnTo>
                  <a:lnTo>
                    <a:pt x="507016" y="423481"/>
                  </a:lnTo>
                  <a:lnTo>
                    <a:pt x="676561" y="325564"/>
                  </a:lnTo>
                  <a:lnTo>
                    <a:pt x="271939" y="91916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9" name="Google Shape;2229;p38"/>
            <p:cNvGrpSpPr/>
            <p:nvPr/>
          </p:nvGrpSpPr>
          <p:grpSpPr>
            <a:xfrm>
              <a:off x="908315" y="1559323"/>
              <a:ext cx="2097356" cy="1936833"/>
              <a:chOff x="4987385" y="3880294"/>
              <a:chExt cx="775334" cy="715993"/>
            </a:xfrm>
          </p:grpSpPr>
          <p:grpSp>
            <p:nvGrpSpPr>
              <p:cNvPr id="2230" name="Google Shape;2230;p38"/>
              <p:cNvGrpSpPr/>
              <p:nvPr/>
            </p:nvGrpSpPr>
            <p:grpSpPr>
              <a:xfrm>
                <a:off x="5187695" y="4257471"/>
                <a:ext cx="575024" cy="338816"/>
                <a:chOff x="5187695" y="4257471"/>
                <a:chExt cx="575024" cy="338816"/>
              </a:xfrm>
            </p:grpSpPr>
            <p:sp>
              <p:nvSpPr>
                <p:cNvPr id="2231" name="Google Shape;2231;p38"/>
                <p:cNvSpPr/>
                <p:nvPr/>
              </p:nvSpPr>
              <p:spPr>
                <a:xfrm>
                  <a:off x="5187695" y="4394739"/>
                  <a:ext cx="575024" cy="201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024" h="201548" extrusionOk="0">
                      <a:moveTo>
                        <a:pt x="0" y="58388"/>
                      </a:moveTo>
                      <a:lnTo>
                        <a:pt x="0" y="64675"/>
                      </a:lnTo>
                      <a:lnTo>
                        <a:pt x="237077" y="201549"/>
                      </a:lnTo>
                      <a:lnTo>
                        <a:pt x="575024" y="6382"/>
                      </a:lnTo>
                      <a:lnTo>
                        <a:pt x="574929" y="0"/>
                      </a:lnTo>
                      <a:lnTo>
                        <a:pt x="0" y="5838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2" name="Google Shape;2232;p38"/>
                <p:cNvSpPr/>
                <p:nvPr/>
              </p:nvSpPr>
              <p:spPr>
                <a:xfrm>
                  <a:off x="5187695" y="4257960"/>
                  <a:ext cx="575024" cy="33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024" h="331946" extrusionOk="0">
                      <a:moveTo>
                        <a:pt x="575024" y="136779"/>
                      </a:moveTo>
                      <a:lnTo>
                        <a:pt x="237077" y="331946"/>
                      </a:lnTo>
                      <a:lnTo>
                        <a:pt x="0" y="195167"/>
                      </a:lnTo>
                      <a:lnTo>
                        <a:pt x="338042" y="0"/>
                      </a:lnTo>
                      <a:lnTo>
                        <a:pt x="575024" y="13677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33" name="Google Shape;2233;p38"/>
                <p:cNvGrpSpPr/>
                <p:nvPr/>
              </p:nvGrpSpPr>
              <p:grpSpPr>
                <a:xfrm>
                  <a:off x="5203602" y="4279677"/>
                  <a:ext cx="515302" cy="254888"/>
                  <a:chOff x="5203602" y="4279677"/>
                  <a:chExt cx="515302" cy="254888"/>
                </a:xfrm>
              </p:grpSpPr>
              <p:sp>
                <p:nvSpPr>
                  <p:cNvPr id="2234" name="Google Shape;2234;p38"/>
                  <p:cNvSpPr/>
                  <p:nvPr/>
                </p:nvSpPr>
                <p:spPr>
                  <a:xfrm>
                    <a:off x="5367623" y="4303489"/>
                    <a:ext cx="321659" cy="23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59" h="231076" extrusionOk="0">
                        <a:moveTo>
                          <a:pt x="105156" y="30194"/>
                        </a:moveTo>
                        <a:lnTo>
                          <a:pt x="113443" y="25432"/>
                        </a:lnTo>
                        <a:lnTo>
                          <a:pt x="107633" y="22098"/>
                        </a:lnTo>
                        <a:lnTo>
                          <a:pt x="114300" y="18288"/>
                        </a:lnTo>
                        <a:lnTo>
                          <a:pt x="105918" y="13430"/>
                        </a:lnTo>
                        <a:lnTo>
                          <a:pt x="109061" y="11621"/>
                        </a:lnTo>
                        <a:lnTo>
                          <a:pt x="117443" y="16478"/>
                        </a:lnTo>
                        <a:lnTo>
                          <a:pt x="120777" y="14573"/>
                        </a:lnTo>
                        <a:lnTo>
                          <a:pt x="112395" y="9715"/>
                        </a:lnTo>
                        <a:lnTo>
                          <a:pt x="115538" y="7906"/>
                        </a:lnTo>
                        <a:lnTo>
                          <a:pt x="123920" y="12763"/>
                        </a:lnTo>
                        <a:lnTo>
                          <a:pt x="127254" y="10859"/>
                        </a:lnTo>
                        <a:lnTo>
                          <a:pt x="118872" y="6001"/>
                        </a:lnTo>
                        <a:lnTo>
                          <a:pt x="122015" y="4191"/>
                        </a:lnTo>
                        <a:lnTo>
                          <a:pt x="130397" y="9049"/>
                        </a:lnTo>
                        <a:lnTo>
                          <a:pt x="133731" y="7144"/>
                        </a:lnTo>
                        <a:lnTo>
                          <a:pt x="125349" y="2286"/>
                        </a:lnTo>
                        <a:lnTo>
                          <a:pt x="128492" y="476"/>
                        </a:lnTo>
                        <a:lnTo>
                          <a:pt x="136874" y="5334"/>
                        </a:lnTo>
                        <a:lnTo>
                          <a:pt x="143446" y="1524"/>
                        </a:lnTo>
                        <a:lnTo>
                          <a:pt x="149257" y="4858"/>
                        </a:lnTo>
                        <a:lnTo>
                          <a:pt x="157639" y="0"/>
                        </a:lnTo>
                        <a:lnTo>
                          <a:pt x="160782" y="1810"/>
                        </a:lnTo>
                        <a:lnTo>
                          <a:pt x="152400" y="6668"/>
                        </a:lnTo>
                        <a:lnTo>
                          <a:pt x="155734" y="8572"/>
                        </a:lnTo>
                        <a:lnTo>
                          <a:pt x="164116" y="3715"/>
                        </a:lnTo>
                        <a:lnTo>
                          <a:pt x="167259" y="5525"/>
                        </a:lnTo>
                        <a:lnTo>
                          <a:pt x="158877" y="10382"/>
                        </a:lnTo>
                        <a:lnTo>
                          <a:pt x="162211" y="12287"/>
                        </a:lnTo>
                        <a:lnTo>
                          <a:pt x="170593" y="7429"/>
                        </a:lnTo>
                        <a:lnTo>
                          <a:pt x="173736" y="9239"/>
                        </a:lnTo>
                        <a:lnTo>
                          <a:pt x="165354" y="14097"/>
                        </a:lnTo>
                        <a:lnTo>
                          <a:pt x="168688" y="16002"/>
                        </a:lnTo>
                        <a:lnTo>
                          <a:pt x="177070" y="11144"/>
                        </a:lnTo>
                        <a:lnTo>
                          <a:pt x="180213" y="12954"/>
                        </a:lnTo>
                        <a:lnTo>
                          <a:pt x="171831" y="17812"/>
                        </a:lnTo>
                        <a:lnTo>
                          <a:pt x="179261" y="22098"/>
                        </a:lnTo>
                        <a:lnTo>
                          <a:pt x="172688" y="25908"/>
                        </a:lnTo>
                        <a:lnTo>
                          <a:pt x="180499" y="30480"/>
                        </a:lnTo>
                        <a:lnTo>
                          <a:pt x="177355" y="32290"/>
                        </a:lnTo>
                        <a:lnTo>
                          <a:pt x="169545" y="27718"/>
                        </a:lnTo>
                        <a:lnTo>
                          <a:pt x="166211" y="29623"/>
                        </a:lnTo>
                        <a:lnTo>
                          <a:pt x="174022" y="34195"/>
                        </a:lnTo>
                        <a:lnTo>
                          <a:pt x="170879" y="36004"/>
                        </a:lnTo>
                        <a:lnTo>
                          <a:pt x="163068" y="31432"/>
                        </a:lnTo>
                        <a:lnTo>
                          <a:pt x="159734" y="33338"/>
                        </a:lnTo>
                        <a:lnTo>
                          <a:pt x="167545" y="37910"/>
                        </a:lnTo>
                        <a:lnTo>
                          <a:pt x="164401" y="39719"/>
                        </a:lnTo>
                        <a:lnTo>
                          <a:pt x="156591" y="35147"/>
                        </a:lnTo>
                        <a:lnTo>
                          <a:pt x="153257" y="37052"/>
                        </a:lnTo>
                        <a:lnTo>
                          <a:pt x="161068" y="41624"/>
                        </a:lnTo>
                        <a:lnTo>
                          <a:pt x="157925" y="43434"/>
                        </a:lnTo>
                        <a:lnTo>
                          <a:pt x="150114" y="38862"/>
                        </a:lnTo>
                        <a:lnTo>
                          <a:pt x="143446" y="42672"/>
                        </a:lnTo>
                        <a:lnTo>
                          <a:pt x="136017" y="38386"/>
                        </a:lnTo>
                        <a:lnTo>
                          <a:pt x="127730" y="43148"/>
                        </a:lnTo>
                        <a:lnTo>
                          <a:pt x="124587" y="41338"/>
                        </a:lnTo>
                        <a:lnTo>
                          <a:pt x="132874" y="36576"/>
                        </a:lnTo>
                        <a:lnTo>
                          <a:pt x="129540" y="34671"/>
                        </a:lnTo>
                        <a:lnTo>
                          <a:pt x="121253" y="39434"/>
                        </a:lnTo>
                        <a:lnTo>
                          <a:pt x="118110" y="37624"/>
                        </a:lnTo>
                        <a:lnTo>
                          <a:pt x="126397" y="32861"/>
                        </a:lnTo>
                        <a:lnTo>
                          <a:pt x="123063" y="30956"/>
                        </a:lnTo>
                        <a:lnTo>
                          <a:pt x="114776" y="35719"/>
                        </a:lnTo>
                        <a:lnTo>
                          <a:pt x="111633" y="33909"/>
                        </a:lnTo>
                        <a:lnTo>
                          <a:pt x="119920" y="29146"/>
                        </a:lnTo>
                        <a:lnTo>
                          <a:pt x="116586" y="27242"/>
                        </a:lnTo>
                        <a:lnTo>
                          <a:pt x="108299" y="32004"/>
                        </a:lnTo>
                        <a:lnTo>
                          <a:pt x="105156" y="30194"/>
                        </a:lnTo>
                        <a:close/>
                        <a:moveTo>
                          <a:pt x="321659" y="83915"/>
                        </a:moveTo>
                        <a:cubicBezTo>
                          <a:pt x="321469" y="84487"/>
                          <a:pt x="321278" y="84963"/>
                          <a:pt x="321088" y="85535"/>
                        </a:cubicBezTo>
                        <a:lnTo>
                          <a:pt x="314896" y="82010"/>
                        </a:lnTo>
                        <a:lnTo>
                          <a:pt x="308134" y="85915"/>
                        </a:lnTo>
                        <a:lnTo>
                          <a:pt x="309753" y="86868"/>
                        </a:lnTo>
                        <a:lnTo>
                          <a:pt x="293084" y="96488"/>
                        </a:lnTo>
                        <a:lnTo>
                          <a:pt x="288322" y="93726"/>
                        </a:lnTo>
                        <a:lnTo>
                          <a:pt x="304991" y="84106"/>
                        </a:lnTo>
                        <a:lnTo>
                          <a:pt x="306515" y="84963"/>
                        </a:lnTo>
                        <a:lnTo>
                          <a:pt x="313277" y="81058"/>
                        </a:lnTo>
                        <a:lnTo>
                          <a:pt x="308134" y="78105"/>
                        </a:lnTo>
                        <a:lnTo>
                          <a:pt x="300895" y="73914"/>
                        </a:lnTo>
                        <a:lnTo>
                          <a:pt x="294132" y="77819"/>
                        </a:lnTo>
                        <a:lnTo>
                          <a:pt x="295751" y="78772"/>
                        </a:lnTo>
                        <a:lnTo>
                          <a:pt x="279083" y="88392"/>
                        </a:lnTo>
                        <a:lnTo>
                          <a:pt x="274320" y="85630"/>
                        </a:lnTo>
                        <a:lnTo>
                          <a:pt x="290989" y="76010"/>
                        </a:lnTo>
                        <a:lnTo>
                          <a:pt x="292513" y="76867"/>
                        </a:lnTo>
                        <a:lnTo>
                          <a:pt x="299275" y="72962"/>
                        </a:lnTo>
                        <a:lnTo>
                          <a:pt x="286893" y="65818"/>
                        </a:lnTo>
                        <a:lnTo>
                          <a:pt x="280130" y="69723"/>
                        </a:lnTo>
                        <a:lnTo>
                          <a:pt x="281750" y="70676"/>
                        </a:lnTo>
                        <a:lnTo>
                          <a:pt x="265081" y="80296"/>
                        </a:lnTo>
                        <a:lnTo>
                          <a:pt x="260318" y="77534"/>
                        </a:lnTo>
                        <a:lnTo>
                          <a:pt x="276987" y="67913"/>
                        </a:lnTo>
                        <a:lnTo>
                          <a:pt x="278511" y="68771"/>
                        </a:lnTo>
                        <a:lnTo>
                          <a:pt x="285274" y="64865"/>
                        </a:lnTo>
                        <a:lnTo>
                          <a:pt x="249269" y="44101"/>
                        </a:lnTo>
                        <a:lnTo>
                          <a:pt x="249269" y="59246"/>
                        </a:lnTo>
                        <a:lnTo>
                          <a:pt x="256032" y="63151"/>
                        </a:lnTo>
                        <a:cubicBezTo>
                          <a:pt x="257651" y="62389"/>
                          <a:pt x="260223" y="62389"/>
                          <a:pt x="261747" y="63246"/>
                        </a:cubicBezTo>
                        <a:cubicBezTo>
                          <a:pt x="262700" y="63818"/>
                          <a:pt x="263271" y="64579"/>
                          <a:pt x="263271" y="65437"/>
                        </a:cubicBezTo>
                        <a:cubicBezTo>
                          <a:pt x="263271" y="66294"/>
                          <a:pt x="262700" y="67151"/>
                          <a:pt x="261747" y="67628"/>
                        </a:cubicBezTo>
                        <a:cubicBezTo>
                          <a:pt x="260890" y="68104"/>
                          <a:pt x="259842" y="68389"/>
                          <a:pt x="258699" y="68389"/>
                        </a:cubicBezTo>
                        <a:cubicBezTo>
                          <a:pt x="257556" y="68389"/>
                          <a:pt x="256508" y="68104"/>
                          <a:pt x="255651" y="67628"/>
                        </a:cubicBezTo>
                        <a:cubicBezTo>
                          <a:pt x="254699" y="67056"/>
                          <a:pt x="254127" y="66294"/>
                          <a:pt x="254127" y="65437"/>
                        </a:cubicBezTo>
                        <a:cubicBezTo>
                          <a:pt x="254127" y="64961"/>
                          <a:pt x="254222" y="64579"/>
                          <a:pt x="254508" y="64198"/>
                        </a:cubicBezTo>
                        <a:lnTo>
                          <a:pt x="220028" y="44291"/>
                        </a:lnTo>
                        <a:lnTo>
                          <a:pt x="220028" y="51626"/>
                        </a:lnTo>
                        <a:lnTo>
                          <a:pt x="240125" y="63246"/>
                        </a:lnTo>
                        <a:cubicBezTo>
                          <a:pt x="241745" y="62579"/>
                          <a:pt x="244126" y="62579"/>
                          <a:pt x="245650" y="63437"/>
                        </a:cubicBezTo>
                        <a:cubicBezTo>
                          <a:pt x="246602" y="64008"/>
                          <a:pt x="247174" y="64770"/>
                          <a:pt x="247174" y="65627"/>
                        </a:cubicBezTo>
                        <a:cubicBezTo>
                          <a:pt x="247174" y="66485"/>
                          <a:pt x="246602" y="67342"/>
                          <a:pt x="245650" y="67818"/>
                        </a:cubicBezTo>
                        <a:cubicBezTo>
                          <a:pt x="244792" y="68294"/>
                          <a:pt x="243745" y="68580"/>
                          <a:pt x="242602" y="68580"/>
                        </a:cubicBezTo>
                        <a:cubicBezTo>
                          <a:pt x="241459" y="68580"/>
                          <a:pt x="240411" y="68294"/>
                          <a:pt x="239554" y="67818"/>
                        </a:cubicBezTo>
                        <a:cubicBezTo>
                          <a:pt x="238601" y="67246"/>
                          <a:pt x="238030" y="66485"/>
                          <a:pt x="238030" y="65627"/>
                        </a:cubicBezTo>
                        <a:cubicBezTo>
                          <a:pt x="238030" y="65151"/>
                          <a:pt x="238220" y="64675"/>
                          <a:pt x="238601" y="64294"/>
                        </a:cubicBezTo>
                        <a:lnTo>
                          <a:pt x="219932" y="53530"/>
                        </a:lnTo>
                        <a:lnTo>
                          <a:pt x="219932" y="67246"/>
                        </a:lnTo>
                        <a:lnTo>
                          <a:pt x="240887" y="79343"/>
                        </a:lnTo>
                        <a:cubicBezTo>
                          <a:pt x="242507" y="78677"/>
                          <a:pt x="244888" y="78677"/>
                          <a:pt x="246412" y="79534"/>
                        </a:cubicBezTo>
                        <a:cubicBezTo>
                          <a:pt x="247364" y="80105"/>
                          <a:pt x="247936" y="80867"/>
                          <a:pt x="247936" y="81725"/>
                        </a:cubicBezTo>
                        <a:cubicBezTo>
                          <a:pt x="247936" y="82582"/>
                          <a:pt x="247364" y="83439"/>
                          <a:pt x="246412" y="83915"/>
                        </a:cubicBezTo>
                        <a:cubicBezTo>
                          <a:pt x="245554" y="84392"/>
                          <a:pt x="244507" y="84677"/>
                          <a:pt x="243364" y="84677"/>
                        </a:cubicBezTo>
                        <a:cubicBezTo>
                          <a:pt x="242888" y="84677"/>
                          <a:pt x="242411" y="84677"/>
                          <a:pt x="241935" y="84487"/>
                        </a:cubicBezTo>
                        <a:lnTo>
                          <a:pt x="265367" y="98012"/>
                        </a:lnTo>
                        <a:lnTo>
                          <a:pt x="265367" y="87821"/>
                        </a:lnTo>
                        <a:cubicBezTo>
                          <a:pt x="263271" y="87535"/>
                          <a:pt x="261652" y="86392"/>
                          <a:pt x="261652" y="84963"/>
                        </a:cubicBezTo>
                        <a:cubicBezTo>
                          <a:pt x="261652" y="83344"/>
                          <a:pt x="263652" y="82010"/>
                          <a:pt x="266129" y="82010"/>
                        </a:cubicBezTo>
                        <a:cubicBezTo>
                          <a:pt x="268605" y="82010"/>
                          <a:pt x="270605" y="83344"/>
                          <a:pt x="270605" y="84963"/>
                        </a:cubicBezTo>
                        <a:cubicBezTo>
                          <a:pt x="270605" y="86392"/>
                          <a:pt x="268986" y="87535"/>
                          <a:pt x="266891" y="87821"/>
                        </a:cubicBezTo>
                        <a:lnTo>
                          <a:pt x="266891" y="93726"/>
                        </a:lnTo>
                        <a:lnTo>
                          <a:pt x="297275" y="111252"/>
                        </a:lnTo>
                        <a:lnTo>
                          <a:pt x="297275" y="106299"/>
                        </a:lnTo>
                        <a:cubicBezTo>
                          <a:pt x="295180" y="106013"/>
                          <a:pt x="293561" y="104870"/>
                          <a:pt x="293561" y="103442"/>
                        </a:cubicBezTo>
                        <a:cubicBezTo>
                          <a:pt x="293561" y="101727"/>
                          <a:pt x="295466" y="100489"/>
                          <a:pt x="298037" y="100489"/>
                        </a:cubicBezTo>
                        <a:cubicBezTo>
                          <a:pt x="300609" y="100489"/>
                          <a:pt x="302514" y="101727"/>
                          <a:pt x="302514" y="103442"/>
                        </a:cubicBezTo>
                        <a:cubicBezTo>
                          <a:pt x="302514" y="104870"/>
                          <a:pt x="300990" y="106013"/>
                          <a:pt x="298799" y="106299"/>
                        </a:cubicBezTo>
                        <a:lnTo>
                          <a:pt x="298799" y="121825"/>
                        </a:lnTo>
                        <a:cubicBezTo>
                          <a:pt x="300895" y="122111"/>
                          <a:pt x="302514" y="123254"/>
                          <a:pt x="302514" y="124682"/>
                        </a:cubicBezTo>
                        <a:cubicBezTo>
                          <a:pt x="302514" y="126302"/>
                          <a:pt x="300514" y="127635"/>
                          <a:pt x="298037" y="127635"/>
                        </a:cubicBezTo>
                        <a:cubicBezTo>
                          <a:pt x="295561" y="127635"/>
                          <a:pt x="293561" y="126302"/>
                          <a:pt x="293561" y="124682"/>
                        </a:cubicBezTo>
                        <a:cubicBezTo>
                          <a:pt x="293561" y="123254"/>
                          <a:pt x="295180" y="122111"/>
                          <a:pt x="297275" y="121825"/>
                        </a:cubicBezTo>
                        <a:lnTo>
                          <a:pt x="297275" y="113157"/>
                        </a:lnTo>
                        <a:lnTo>
                          <a:pt x="288512" y="108109"/>
                        </a:lnTo>
                        <a:lnTo>
                          <a:pt x="266891" y="120587"/>
                        </a:lnTo>
                        <a:lnTo>
                          <a:pt x="295942" y="137351"/>
                        </a:lnTo>
                        <a:cubicBezTo>
                          <a:pt x="297561" y="136684"/>
                          <a:pt x="300038" y="136684"/>
                          <a:pt x="301466" y="137541"/>
                        </a:cubicBezTo>
                        <a:cubicBezTo>
                          <a:pt x="302419" y="138113"/>
                          <a:pt x="302990" y="138875"/>
                          <a:pt x="302990" y="139732"/>
                        </a:cubicBezTo>
                        <a:cubicBezTo>
                          <a:pt x="302990" y="140589"/>
                          <a:pt x="302419" y="141446"/>
                          <a:pt x="301466" y="141922"/>
                        </a:cubicBezTo>
                        <a:cubicBezTo>
                          <a:pt x="300609" y="142399"/>
                          <a:pt x="299561" y="142685"/>
                          <a:pt x="298418" y="142685"/>
                        </a:cubicBezTo>
                        <a:cubicBezTo>
                          <a:pt x="297275" y="142685"/>
                          <a:pt x="296228" y="142399"/>
                          <a:pt x="295370" y="141922"/>
                        </a:cubicBezTo>
                        <a:cubicBezTo>
                          <a:pt x="294418" y="141351"/>
                          <a:pt x="293846" y="140589"/>
                          <a:pt x="293846" y="139732"/>
                        </a:cubicBezTo>
                        <a:cubicBezTo>
                          <a:pt x="293846" y="139255"/>
                          <a:pt x="294037" y="138779"/>
                          <a:pt x="294418" y="138398"/>
                        </a:cubicBezTo>
                        <a:lnTo>
                          <a:pt x="255461" y="115919"/>
                        </a:lnTo>
                        <a:lnTo>
                          <a:pt x="249079" y="119539"/>
                        </a:lnTo>
                        <a:lnTo>
                          <a:pt x="278130" y="136303"/>
                        </a:lnTo>
                        <a:cubicBezTo>
                          <a:pt x="279749" y="135541"/>
                          <a:pt x="282226" y="135541"/>
                          <a:pt x="283845" y="136398"/>
                        </a:cubicBezTo>
                        <a:cubicBezTo>
                          <a:pt x="284797" y="136970"/>
                          <a:pt x="285369" y="137731"/>
                          <a:pt x="285369" y="138589"/>
                        </a:cubicBezTo>
                        <a:cubicBezTo>
                          <a:pt x="285369" y="139446"/>
                          <a:pt x="284797" y="140303"/>
                          <a:pt x="283845" y="140779"/>
                        </a:cubicBezTo>
                        <a:cubicBezTo>
                          <a:pt x="282988" y="141256"/>
                          <a:pt x="281940" y="141542"/>
                          <a:pt x="280797" y="141542"/>
                        </a:cubicBezTo>
                        <a:cubicBezTo>
                          <a:pt x="279654" y="141542"/>
                          <a:pt x="278606" y="141256"/>
                          <a:pt x="277749" y="140779"/>
                        </a:cubicBezTo>
                        <a:cubicBezTo>
                          <a:pt x="276796" y="140208"/>
                          <a:pt x="276225" y="139446"/>
                          <a:pt x="276225" y="138589"/>
                        </a:cubicBezTo>
                        <a:cubicBezTo>
                          <a:pt x="276225" y="138113"/>
                          <a:pt x="276416" y="137731"/>
                          <a:pt x="276701" y="137351"/>
                        </a:cubicBezTo>
                        <a:lnTo>
                          <a:pt x="247459" y="120491"/>
                        </a:lnTo>
                        <a:lnTo>
                          <a:pt x="210503" y="141827"/>
                        </a:lnTo>
                        <a:lnTo>
                          <a:pt x="217265" y="145732"/>
                        </a:lnTo>
                        <a:lnTo>
                          <a:pt x="218884" y="144780"/>
                        </a:lnTo>
                        <a:lnTo>
                          <a:pt x="235553" y="154400"/>
                        </a:lnTo>
                        <a:lnTo>
                          <a:pt x="230791" y="157163"/>
                        </a:lnTo>
                        <a:lnTo>
                          <a:pt x="214122" y="147542"/>
                        </a:lnTo>
                        <a:lnTo>
                          <a:pt x="215646" y="146685"/>
                        </a:lnTo>
                        <a:lnTo>
                          <a:pt x="208883" y="142780"/>
                        </a:lnTo>
                        <a:lnTo>
                          <a:pt x="196501" y="149923"/>
                        </a:lnTo>
                        <a:lnTo>
                          <a:pt x="203263" y="153829"/>
                        </a:lnTo>
                        <a:lnTo>
                          <a:pt x="204883" y="152876"/>
                        </a:lnTo>
                        <a:lnTo>
                          <a:pt x="221551" y="162496"/>
                        </a:lnTo>
                        <a:lnTo>
                          <a:pt x="216789" y="165259"/>
                        </a:lnTo>
                        <a:lnTo>
                          <a:pt x="200120" y="155638"/>
                        </a:lnTo>
                        <a:lnTo>
                          <a:pt x="201644" y="154781"/>
                        </a:lnTo>
                        <a:lnTo>
                          <a:pt x="194882" y="150876"/>
                        </a:lnTo>
                        <a:lnTo>
                          <a:pt x="182499" y="158020"/>
                        </a:lnTo>
                        <a:lnTo>
                          <a:pt x="189262" y="161925"/>
                        </a:lnTo>
                        <a:lnTo>
                          <a:pt x="190881" y="160972"/>
                        </a:lnTo>
                        <a:lnTo>
                          <a:pt x="207550" y="170593"/>
                        </a:lnTo>
                        <a:lnTo>
                          <a:pt x="202787" y="173355"/>
                        </a:lnTo>
                        <a:lnTo>
                          <a:pt x="186119" y="163735"/>
                        </a:lnTo>
                        <a:lnTo>
                          <a:pt x="187642" y="162878"/>
                        </a:lnTo>
                        <a:lnTo>
                          <a:pt x="180880" y="158972"/>
                        </a:lnTo>
                        <a:lnTo>
                          <a:pt x="168497" y="166116"/>
                        </a:lnTo>
                        <a:lnTo>
                          <a:pt x="175260" y="170021"/>
                        </a:lnTo>
                        <a:lnTo>
                          <a:pt x="176879" y="169069"/>
                        </a:lnTo>
                        <a:lnTo>
                          <a:pt x="193548" y="178689"/>
                        </a:lnTo>
                        <a:lnTo>
                          <a:pt x="188786" y="181451"/>
                        </a:lnTo>
                        <a:lnTo>
                          <a:pt x="172117" y="171831"/>
                        </a:lnTo>
                        <a:lnTo>
                          <a:pt x="173641" y="170974"/>
                        </a:lnTo>
                        <a:lnTo>
                          <a:pt x="166878" y="167069"/>
                        </a:lnTo>
                        <a:lnTo>
                          <a:pt x="154496" y="174212"/>
                        </a:lnTo>
                        <a:lnTo>
                          <a:pt x="161258" y="178118"/>
                        </a:lnTo>
                        <a:lnTo>
                          <a:pt x="162878" y="177165"/>
                        </a:lnTo>
                        <a:lnTo>
                          <a:pt x="179546" y="186785"/>
                        </a:lnTo>
                        <a:lnTo>
                          <a:pt x="174784" y="189547"/>
                        </a:lnTo>
                        <a:lnTo>
                          <a:pt x="158115" y="179927"/>
                        </a:lnTo>
                        <a:lnTo>
                          <a:pt x="159639" y="179070"/>
                        </a:lnTo>
                        <a:lnTo>
                          <a:pt x="152876" y="175165"/>
                        </a:lnTo>
                        <a:lnTo>
                          <a:pt x="117443" y="195644"/>
                        </a:lnTo>
                        <a:lnTo>
                          <a:pt x="143732" y="195644"/>
                        </a:lnTo>
                        <a:lnTo>
                          <a:pt x="150114" y="191929"/>
                        </a:lnTo>
                        <a:cubicBezTo>
                          <a:pt x="150114" y="191929"/>
                          <a:pt x="149447" y="190976"/>
                          <a:pt x="149447" y="190500"/>
                        </a:cubicBezTo>
                        <a:cubicBezTo>
                          <a:pt x="149447" y="189643"/>
                          <a:pt x="150019" y="188786"/>
                          <a:pt x="150971" y="188309"/>
                        </a:cubicBezTo>
                        <a:cubicBezTo>
                          <a:pt x="152591" y="187357"/>
                          <a:pt x="155353" y="187357"/>
                          <a:pt x="156972" y="188309"/>
                        </a:cubicBezTo>
                        <a:cubicBezTo>
                          <a:pt x="157925" y="188881"/>
                          <a:pt x="158496" y="189643"/>
                          <a:pt x="158496" y="190500"/>
                        </a:cubicBezTo>
                        <a:cubicBezTo>
                          <a:pt x="158496" y="191357"/>
                          <a:pt x="157925" y="192214"/>
                          <a:pt x="156972" y="192691"/>
                        </a:cubicBezTo>
                        <a:cubicBezTo>
                          <a:pt x="156115" y="193167"/>
                          <a:pt x="155067" y="193453"/>
                          <a:pt x="153924" y="193453"/>
                        </a:cubicBezTo>
                        <a:cubicBezTo>
                          <a:pt x="153067" y="193453"/>
                          <a:pt x="152305" y="193262"/>
                          <a:pt x="151638" y="192977"/>
                        </a:cubicBezTo>
                        <a:lnTo>
                          <a:pt x="118015" y="212407"/>
                        </a:lnTo>
                        <a:lnTo>
                          <a:pt x="130778" y="212407"/>
                        </a:lnTo>
                        <a:lnTo>
                          <a:pt x="150495" y="201073"/>
                        </a:lnTo>
                        <a:cubicBezTo>
                          <a:pt x="150495" y="201073"/>
                          <a:pt x="150019" y="200215"/>
                          <a:pt x="150019" y="199739"/>
                        </a:cubicBezTo>
                        <a:cubicBezTo>
                          <a:pt x="150019" y="198882"/>
                          <a:pt x="150590" y="198025"/>
                          <a:pt x="151543" y="197548"/>
                        </a:cubicBezTo>
                        <a:cubicBezTo>
                          <a:pt x="153162" y="196596"/>
                          <a:pt x="155924" y="196596"/>
                          <a:pt x="157544" y="197548"/>
                        </a:cubicBezTo>
                        <a:cubicBezTo>
                          <a:pt x="158496" y="198120"/>
                          <a:pt x="159067" y="198882"/>
                          <a:pt x="159067" y="199739"/>
                        </a:cubicBezTo>
                        <a:cubicBezTo>
                          <a:pt x="159067" y="200596"/>
                          <a:pt x="158496" y="201454"/>
                          <a:pt x="157544" y="201930"/>
                        </a:cubicBezTo>
                        <a:cubicBezTo>
                          <a:pt x="156686" y="202406"/>
                          <a:pt x="155638" y="202692"/>
                          <a:pt x="154496" y="202692"/>
                        </a:cubicBezTo>
                        <a:cubicBezTo>
                          <a:pt x="153543" y="202692"/>
                          <a:pt x="152686" y="202502"/>
                          <a:pt x="151924" y="202121"/>
                        </a:cubicBezTo>
                        <a:lnTo>
                          <a:pt x="134112" y="212407"/>
                        </a:lnTo>
                        <a:lnTo>
                          <a:pt x="157734" y="212407"/>
                        </a:lnTo>
                        <a:lnTo>
                          <a:pt x="256508" y="155448"/>
                        </a:lnTo>
                        <a:cubicBezTo>
                          <a:pt x="256508" y="155448"/>
                          <a:pt x="256032" y="154591"/>
                          <a:pt x="256032" y="154114"/>
                        </a:cubicBezTo>
                        <a:cubicBezTo>
                          <a:pt x="256032" y="153257"/>
                          <a:pt x="256604" y="152400"/>
                          <a:pt x="257556" y="151924"/>
                        </a:cubicBezTo>
                        <a:cubicBezTo>
                          <a:pt x="259175" y="150971"/>
                          <a:pt x="261938" y="150971"/>
                          <a:pt x="263557" y="151924"/>
                        </a:cubicBezTo>
                        <a:cubicBezTo>
                          <a:pt x="264509" y="152495"/>
                          <a:pt x="265081" y="153257"/>
                          <a:pt x="265081" y="154114"/>
                        </a:cubicBezTo>
                        <a:cubicBezTo>
                          <a:pt x="265081" y="154972"/>
                          <a:pt x="264509" y="155829"/>
                          <a:pt x="263557" y="156305"/>
                        </a:cubicBezTo>
                        <a:cubicBezTo>
                          <a:pt x="262700" y="156781"/>
                          <a:pt x="261652" y="157067"/>
                          <a:pt x="260509" y="157067"/>
                        </a:cubicBezTo>
                        <a:cubicBezTo>
                          <a:pt x="259556" y="157067"/>
                          <a:pt x="258699" y="156877"/>
                          <a:pt x="257937" y="156496"/>
                        </a:cubicBezTo>
                        <a:lnTo>
                          <a:pt x="158210" y="214122"/>
                        </a:lnTo>
                        <a:lnTo>
                          <a:pt x="131254" y="214122"/>
                        </a:lnTo>
                        <a:lnTo>
                          <a:pt x="122015" y="219456"/>
                        </a:lnTo>
                        <a:cubicBezTo>
                          <a:pt x="122015" y="219456"/>
                          <a:pt x="122587" y="220313"/>
                          <a:pt x="122587" y="220789"/>
                        </a:cubicBezTo>
                        <a:cubicBezTo>
                          <a:pt x="122587" y="221647"/>
                          <a:pt x="122015" y="222504"/>
                          <a:pt x="121063" y="222980"/>
                        </a:cubicBezTo>
                        <a:cubicBezTo>
                          <a:pt x="120205" y="223456"/>
                          <a:pt x="119158" y="223742"/>
                          <a:pt x="118015" y="223742"/>
                        </a:cubicBezTo>
                        <a:cubicBezTo>
                          <a:pt x="116872" y="223742"/>
                          <a:pt x="115824" y="223456"/>
                          <a:pt x="114967" y="222980"/>
                        </a:cubicBezTo>
                        <a:cubicBezTo>
                          <a:pt x="114014" y="222409"/>
                          <a:pt x="113443" y="221647"/>
                          <a:pt x="113443" y="220789"/>
                        </a:cubicBezTo>
                        <a:cubicBezTo>
                          <a:pt x="113443" y="219932"/>
                          <a:pt x="114014" y="219075"/>
                          <a:pt x="114967" y="218599"/>
                        </a:cubicBezTo>
                        <a:cubicBezTo>
                          <a:pt x="116491" y="217742"/>
                          <a:pt x="118872" y="217742"/>
                          <a:pt x="120491" y="218408"/>
                        </a:cubicBezTo>
                        <a:lnTo>
                          <a:pt x="127921" y="214122"/>
                        </a:lnTo>
                        <a:lnTo>
                          <a:pt x="115633" y="214122"/>
                        </a:lnTo>
                        <a:cubicBezTo>
                          <a:pt x="115633" y="214122"/>
                          <a:pt x="93059" y="226886"/>
                          <a:pt x="93059" y="226886"/>
                        </a:cubicBezTo>
                        <a:cubicBezTo>
                          <a:pt x="93345" y="227267"/>
                          <a:pt x="93440" y="227647"/>
                          <a:pt x="93440" y="228124"/>
                        </a:cubicBezTo>
                        <a:cubicBezTo>
                          <a:pt x="93440" y="228981"/>
                          <a:pt x="92869" y="229838"/>
                          <a:pt x="91916" y="230314"/>
                        </a:cubicBezTo>
                        <a:cubicBezTo>
                          <a:pt x="91059" y="230791"/>
                          <a:pt x="90011" y="231077"/>
                          <a:pt x="88868" y="231077"/>
                        </a:cubicBezTo>
                        <a:cubicBezTo>
                          <a:pt x="87725" y="231077"/>
                          <a:pt x="86678" y="230791"/>
                          <a:pt x="85820" y="230314"/>
                        </a:cubicBezTo>
                        <a:cubicBezTo>
                          <a:pt x="84868" y="229743"/>
                          <a:pt x="84296" y="228981"/>
                          <a:pt x="84296" y="228124"/>
                        </a:cubicBezTo>
                        <a:cubicBezTo>
                          <a:pt x="84296" y="227267"/>
                          <a:pt x="84868" y="226409"/>
                          <a:pt x="85820" y="225933"/>
                        </a:cubicBezTo>
                        <a:cubicBezTo>
                          <a:pt x="87344" y="225076"/>
                          <a:pt x="89916" y="224980"/>
                          <a:pt x="91535" y="225838"/>
                        </a:cubicBezTo>
                        <a:lnTo>
                          <a:pt x="127159" y="205264"/>
                        </a:lnTo>
                        <a:lnTo>
                          <a:pt x="100965" y="205264"/>
                        </a:lnTo>
                        <a:cubicBezTo>
                          <a:pt x="100965" y="205264"/>
                          <a:pt x="80582" y="216979"/>
                          <a:pt x="80582" y="216979"/>
                        </a:cubicBezTo>
                        <a:lnTo>
                          <a:pt x="83058" y="218408"/>
                        </a:lnTo>
                        <a:lnTo>
                          <a:pt x="66580" y="227933"/>
                        </a:lnTo>
                        <a:lnTo>
                          <a:pt x="49244" y="217932"/>
                        </a:lnTo>
                        <a:lnTo>
                          <a:pt x="65722" y="208407"/>
                        </a:lnTo>
                        <a:lnTo>
                          <a:pt x="68580" y="210026"/>
                        </a:lnTo>
                        <a:lnTo>
                          <a:pt x="86678" y="199549"/>
                        </a:lnTo>
                        <a:lnTo>
                          <a:pt x="75152" y="192881"/>
                        </a:lnTo>
                        <a:cubicBezTo>
                          <a:pt x="74390" y="193167"/>
                          <a:pt x="73533" y="193453"/>
                          <a:pt x="72580" y="193453"/>
                        </a:cubicBezTo>
                        <a:cubicBezTo>
                          <a:pt x="71438" y="193453"/>
                          <a:pt x="70390" y="193167"/>
                          <a:pt x="69533" y="192691"/>
                        </a:cubicBezTo>
                        <a:cubicBezTo>
                          <a:pt x="68580" y="192119"/>
                          <a:pt x="68008" y="191357"/>
                          <a:pt x="68008" y="190500"/>
                        </a:cubicBezTo>
                        <a:cubicBezTo>
                          <a:pt x="68008" y="190024"/>
                          <a:pt x="68199" y="189547"/>
                          <a:pt x="68580" y="189167"/>
                        </a:cubicBezTo>
                        <a:lnTo>
                          <a:pt x="56960" y="182404"/>
                        </a:lnTo>
                        <a:lnTo>
                          <a:pt x="27813" y="199263"/>
                        </a:lnTo>
                        <a:lnTo>
                          <a:pt x="19526" y="194501"/>
                        </a:lnTo>
                        <a:lnTo>
                          <a:pt x="16859" y="196025"/>
                        </a:lnTo>
                        <a:lnTo>
                          <a:pt x="0" y="186309"/>
                        </a:lnTo>
                        <a:lnTo>
                          <a:pt x="6763" y="182404"/>
                        </a:lnTo>
                        <a:lnTo>
                          <a:pt x="23622" y="192119"/>
                        </a:lnTo>
                        <a:lnTo>
                          <a:pt x="21146" y="193548"/>
                        </a:lnTo>
                        <a:lnTo>
                          <a:pt x="27813" y="197358"/>
                        </a:lnTo>
                        <a:lnTo>
                          <a:pt x="40767" y="189833"/>
                        </a:lnTo>
                        <a:lnTo>
                          <a:pt x="34100" y="186023"/>
                        </a:lnTo>
                        <a:lnTo>
                          <a:pt x="31718" y="187357"/>
                        </a:lnTo>
                        <a:lnTo>
                          <a:pt x="14859" y="177641"/>
                        </a:lnTo>
                        <a:lnTo>
                          <a:pt x="21622" y="173736"/>
                        </a:lnTo>
                        <a:lnTo>
                          <a:pt x="38481" y="183452"/>
                        </a:lnTo>
                        <a:lnTo>
                          <a:pt x="35719" y="185071"/>
                        </a:lnTo>
                        <a:lnTo>
                          <a:pt x="42386" y="188881"/>
                        </a:lnTo>
                        <a:lnTo>
                          <a:pt x="55245" y="181451"/>
                        </a:lnTo>
                        <a:lnTo>
                          <a:pt x="48577" y="177641"/>
                        </a:lnTo>
                        <a:lnTo>
                          <a:pt x="46196" y="179070"/>
                        </a:lnTo>
                        <a:lnTo>
                          <a:pt x="29337" y="169354"/>
                        </a:lnTo>
                        <a:lnTo>
                          <a:pt x="36100" y="165449"/>
                        </a:lnTo>
                        <a:lnTo>
                          <a:pt x="52959" y="175165"/>
                        </a:lnTo>
                        <a:lnTo>
                          <a:pt x="50292" y="176689"/>
                        </a:lnTo>
                        <a:lnTo>
                          <a:pt x="56960" y="180499"/>
                        </a:lnTo>
                        <a:lnTo>
                          <a:pt x="69723" y="173164"/>
                        </a:lnTo>
                        <a:lnTo>
                          <a:pt x="63055" y="169354"/>
                        </a:lnTo>
                        <a:lnTo>
                          <a:pt x="60579" y="170783"/>
                        </a:lnTo>
                        <a:lnTo>
                          <a:pt x="43720" y="161068"/>
                        </a:lnTo>
                        <a:lnTo>
                          <a:pt x="50483" y="157163"/>
                        </a:lnTo>
                        <a:lnTo>
                          <a:pt x="67342" y="166878"/>
                        </a:lnTo>
                        <a:lnTo>
                          <a:pt x="64675" y="168402"/>
                        </a:lnTo>
                        <a:lnTo>
                          <a:pt x="71342" y="172212"/>
                        </a:lnTo>
                        <a:lnTo>
                          <a:pt x="84677" y="164497"/>
                        </a:lnTo>
                        <a:lnTo>
                          <a:pt x="78010" y="160687"/>
                        </a:lnTo>
                        <a:lnTo>
                          <a:pt x="75533" y="162115"/>
                        </a:lnTo>
                        <a:lnTo>
                          <a:pt x="58674" y="152400"/>
                        </a:lnTo>
                        <a:lnTo>
                          <a:pt x="65437" y="148495"/>
                        </a:lnTo>
                        <a:lnTo>
                          <a:pt x="82296" y="158210"/>
                        </a:lnTo>
                        <a:lnTo>
                          <a:pt x="79724" y="159734"/>
                        </a:lnTo>
                        <a:lnTo>
                          <a:pt x="88011" y="164497"/>
                        </a:lnTo>
                        <a:lnTo>
                          <a:pt x="58579" y="181451"/>
                        </a:lnTo>
                        <a:lnTo>
                          <a:pt x="70104" y="188119"/>
                        </a:lnTo>
                        <a:cubicBezTo>
                          <a:pt x="71628" y="187452"/>
                          <a:pt x="73628" y="187452"/>
                          <a:pt x="75152" y="188119"/>
                        </a:cubicBezTo>
                        <a:lnTo>
                          <a:pt x="95441" y="176403"/>
                        </a:lnTo>
                        <a:cubicBezTo>
                          <a:pt x="95441" y="176403"/>
                          <a:pt x="94869" y="175546"/>
                          <a:pt x="94869" y="175070"/>
                        </a:cubicBezTo>
                        <a:cubicBezTo>
                          <a:pt x="94869" y="174212"/>
                          <a:pt x="95441" y="173355"/>
                          <a:pt x="96393" y="172879"/>
                        </a:cubicBezTo>
                        <a:cubicBezTo>
                          <a:pt x="98012" y="171926"/>
                          <a:pt x="100775" y="171926"/>
                          <a:pt x="102394" y="172879"/>
                        </a:cubicBezTo>
                        <a:cubicBezTo>
                          <a:pt x="103346" y="173450"/>
                          <a:pt x="103918" y="174212"/>
                          <a:pt x="103918" y="175070"/>
                        </a:cubicBezTo>
                        <a:cubicBezTo>
                          <a:pt x="103918" y="175927"/>
                          <a:pt x="103346" y="176784"/>
                          <a:pt x="102394" y="177260"/>
                        </a:cubicBezTo>
                        <a:cubicBezTo>
                          <a:pt x="101537" y="177737"/>
                          <a:pt x="100489" y="178022"/>
                          <a:pt x="99346" y="178022"/>
                        </a:cubicBezTo>
                        <a:cubicBezTo>
                          <a:pt x="98393" y="178022"/>
                          <a:pt x="97536" y="177832"/>
                          <a:pt x="96869" y="177451"/>
                        </a:cubicBezTo>
                        <a:lnTo>
                          <a:pt x="76581" y="189167"/>
                        </a:lnTo>
                        <a:cubicBezTo>
                          <a:pt x="76581" y="189167"/>
                          <a:pt x="77057" y="190024"/>
                          <a:pt x="77057" y="190500"/>
                        </a:cubicBezTo>
                        <a:cubicBezTo>
                          <a:pt x="77057" y="190976"/>
                          <a:pt x="76867" y="191453"/>
                          <a:pt x="76486" y="191834"/>
                        </a:cubicBezTo>
                        <a:lnTo>
                          <a:pt x="88106" y="198501"/>
                        </a:lnTo>
                        <a:cubicBezTo>
                          <a:pt x="88106" y="198501"/>
                          <a:pt x="121253" y="179451"/>
                          <a:pt x="121253" y="179451"/>
                        </a:cubicBezTo>
                        <a:lnTo>
                          <a:pt x="121253" y="168116"/>
                        </a:lnTo>
                        <a:cubicBezTo>
                          <a:pt x="120491" y="168021"/>
                          <a:pt x="119825" y="167830"/>
                          <a:pt x="119253" y="167545"/>
                        </a:cubicBezTo>
                        <a:cubicBezTo>
                          <a:pt x="118300" y="166973"/>
                          <a:pt x="117729" y="166211"/>
                          <a:pt x="117729" y="165354"/>
                        </a:cubicBezTo>
                        <a:cubicBezTo>
                          <a:pt x="117729" y="164497"/>
                          <a:pt x="118300" y="163639"/>
                          <a:pt x="119253" y="163163"/>
                        </a:cubicBezTo>
                        <a:cubicBezTo>
                          <a:pt x="120872" y="162211"/>
                          <a:pt x="123634" y="162211"/>
                          <a:pt x="125254" y="163163"/>
                        </a:cubicBezTo>
                        <a:cubicBezTo>
                          <a:pt x="126206" y="163735"/>
                          <a:pt x="126778" y="164497"/>
                          <a:pt x="126778" y="165354"/>
                        </a:cubicBezTo>
                        <a:cubicBezTo>
                          <a:pt x="126778" y="166211"/>
                          <a:pt x="126206" y="167069"/>
                          <a:pt x="125254" y="167545"/>
                        </a:cubicBezTo>
                        <a:cubicBezTo>
                          <a:pt x="124587" y="167926"/>
                          <a:pt x="123730" y="168116"/>
                          <a:pt x="122872" y="168212"/>
                        </a:cubicBezTo>
                        <a:lnTo>
                          <a:pt x="122872" y="180499"/>
                        </a:lnTo>
                        <a:lnTo>
                          <a:pt x="70009" y="210979"/>
                        </a:lnTo>
                        <a:lnTo>
                          <a:pt x="73342" y="212884"/>
                        </a:lnTo>
                        <a:lnTo>
                          <a:pt x="159449" y="163163"/>
                        </a:lnTo>
                        <a:cubicBezTo>
                          <a:pt x="159449" y="163163"/>
                          <a:pt x="158972" y="162306"/>
                          <a:pt x="158972" y="161830"/>
                        </a:cubicBezTo>
                        <a:cubicBezTo>
                          <a:pt x="158972" y="160972"/>
                          <a:pt x="159544" y="160115"/>
                          <a:pt x="160496" y="159639"/>
                        </a:cubicBezTo>
                        <a:cubicBezTo>
                          <a:pt x="162116" y="158687"/>
                          <a:pt x="164878" y="158687"/>
                          <a:pt x="166497" y="159639"/>
                        </a:cubicBezTo>
                        <a:cubicBezTo>
                          <a:pt x="167450" y="160211"/>
                          <a:pt x="168021" y="160972"/>
                          <a:pt x="168021" y="161830"/>
                        </a:cubicBezTo>
                        <a:cubicBezTo>
                          <a:pt x="168021" y="162687"/>
                          <a:pt x="167450" y="163544"/>
                          <a:pt x="166497" y="164021"/>
                        </a:cubicBezTo>
                        <a:cubicBezTo>
                          <a:pt x="165640" y="164497"/>
                          <a:pt x="164592" y="164782"/>
                          <a:pt x="163449" y="164782"/>
                        </a:cubicBezTo>
                        <a:cubicBezTo>
                          <a:pt x="162496" y="164782"/>
                          <a:pt x="161639" y="164592"/>
                          <a:pt x="160877" y="164211"/>
                        </a:cubicBezTo>
                        <a:lnTo>
                          <a:pt x="74962" y="213836"/>
                        </a:lnTo>
                        <a:lnTo>
                          <a:pt x="78676" y="215932"/>
                        </a:lnTo>
                        <a:lnTo>
                          <a:pt x="207074" y="141827"/>
                        </a:lnTo>
                        <a:lnTo>
                          <a:pt x="209741" y="140303"/>
                        </a:lnTo>
                        <a:lnTo>
                          <a:pt x="193929" y="131159"/>
                        </a:lnTo>
                        <a:cubicBezTo>
                          <a:pt x="193167" y="131445"/>
                          <a:pt x="192310" y="131731"/>
                          <a:pt x="191357" y="131731"/>
                        </a:cubicBezTo>
                        <a:cubicBezTo>
                          <a:pt x="190214" y="131731"/>
                          <a:pt x="189167" y="131445"/>
                          <a:pt x="188309" y="130969"/>
                        </a:cubicBezTo>
                        <a:cubicBezTo>
                          <a:pt x="187357" y="130397"/>
                          <a:pt x="186785" y="129635"/>
                          <a:pt x="186785" y="128778"/>
                        </a:cubicBezTo>
                        <a:cubicBezTo>
                          <a:pt x="186785" y="127921"/>
                          <a:pt x="187357" y="127063"/>
                          <a:pt x="188309" y="126587"/>
                        </a:cubicBezTo>
                        <a:cubicBezTo>
                          <a:pt x="189833" y="125730"/>
                          <a:pt x="192215" y="125730"/>
                          <a:pt x="193834" y="126397"/>
                        </a:cubicBezTo>
                        <a:lnTo>
                          <a:pt x="202121" y="121634"/>
                        </a:lnTo>
                        <a:lnTo>
                          <a:pt x="148304" y="90583"/>
                        </a:lnTo>
                        <a:lnTo>
                          <a:pt x="143923" y="93059"/>
                        </a:lnTo>
                        <a:lnTo>
                          <a:pt x="132969" y="86678"/>
                        </a:lnTo>
                        <a:lnTo>
                          <a:pt x="143446" y="80677"/>
                        </a:lnTo>
                        <a:lnTo>
                          <a:pt x="154400" y="87059"/>
                        </a:lnTo>
                        <a:lnTo>
                          <a:pt x="149924" y="89630"/>
                        </a:lnTo>
                        <a:lnTo>
                          <a:pt x="203645" y="120587"/>
                        </a:lnTo>
                        <a:cubicBezTo>
                          <a:pt x="203645" y="120587"/>
                          <a:pt x="211455" y="116205"/>
                          <a:pt x="211455" y="116205"/>
                        </a:cubicBezTo>
                        <a:lnTo>
                          <a:pt x="167545" y="90869"/>
                        </a:lnTo>
                        <a:lnTo>
                          <a:pt x="167545" y="74486"/>
                        </a:lnTo>
                        <a:lnTo>
                          <a:pt x="157639" y="68771"/>
                        </a:lnTo>
                        <a:lnTo>
                          <a:pt x="168116" y="62770"/>
                        </a:lnTo>
                        <a:lnTo>
                          <a:pt x="179070" y="69152"/>
                        </a:lnTo>
                        <a:lnTo>
                          <a:pt x="169164" y="74867"/>
                        </a:lnTo>
                        <a:lnTo>
                          <a:pt x="169164" y="89916"/>
                        </a:lnTo>
                        <a:lnTo>
                          <a:pt x="212884" y="115157"/>
                        </a:lnTo>
                        <a:cubicBezTo>
                          <a:pt x="212884" y="115157"/>
                          <a:pt x="218408" y="112204"/>
                          <a:pt x="218408" y="112204"/>
                        </a:cubicBezTo>
                        <a:lnTo>
                          <a:pt x="186880" y="94012"/>
                        </a:lnTo>
                        <a:lnTo>
                          <a:pt x="186880" y="85725"/>
                        </a:lnTo>
                        <a:lnTo>
                          <a:pt x="176975" y="80010"/>
                        </a:lnTo>
                        <a:lnTo>
                          <a:pt x="187452" y="74009"/>
                        </a:lnTo>
                        <a:lnTo>
                          <a:pt x="198406" y="80391"/>
                        </a:lnTo>
                        <a:lnTo>
                          <a:pt x="188500" y="86106"/>
                        </a:lnTo>
                        <a:lnTo>
                          <a:pt x="188500" y="93154"/>
                        </a:lnTo>
                        <a:lnTo>
                          <a:pt x="219837" y="111252"/>
                        </a:lnTo>
                        <a:cubicBezTo>
                          <a:pt x="219837" y="111252"/>
                          <a:pt x="231267" y="104870"/>
                          <a:pt x="231267" y="104870"/>
                        </a:cubicBezTo>
                        <a:cubicBezTo>
                          <a:pt x="230981" y="104489"/>
                          <a:pt x="230696" y="104013"/>
                          <a:pt x="230696" y="103537"/>
                        </a:cubicBezTo>
                        <a:cubicBezTo>
                          <a:pt x="230696" y="103061"/>
                          <a:pt x="230886" y="102584"/>
                          <a:pt x="231172" y="102203"/>
                        </a:cubicBezTo>
                        <a:lnTo>
                          <a:pt x="214217" y="92393"/>
                        </a:lnTo>
                        <a:cubicBezTo>
                          <a:pt x="213455" y="92678"/>
                          <a:pt x="212598" y="92964"/>
                          <a:pt x="211646" y="92964"/>
                        </a:cubicBezTo>
                        <a:cubicBezTo>
                          <a:pt x="210503" y="92964"/>
                          <a:pt x="209455" y="92678"/>
                          <a:pt x="208597" y="92202"/>
                        </a:cubicBezTo>
                        <a:cubicBezTo>
                          <a:pt x="207645" y="91630"/>
                          <a:pt x="207074" y="90869"/>
                          <a:pt x="207074" y="90011"/>
                        </a:cubicBezTo>
                        <a:cubicBezTo>
                          <a:pt x="207074" y="89154"/>
                          <a:pt x="207645" y="88297"/>
                          <a:pt x="208597" y="87821"/>
                        </a:cubicBezTo>
                        <a:cubicBezTo>
                          <a:pt x="210217" y="86868"/>
                          <a:pt x="212979" y="86868"/>
                          <a:pt x="214598" y="87821"/>
                        </a:cubicBezTo>
                        <a:cubicBezTo>
                          <a:pt x="215551" y="88392"/>
                          <a:pt x="216122" y="89154"/>
                          <a:pt x="216122" y="90011"/>
                        </a:cubicBezTo>
                        <a:cubicBezTo>
                          <a:pt x="216122" y="90488"/>
                          <a:pt x="215932" y="90964"/>
                          <a:pt x="215551" y="91345"/>
                        </a:cubicBezTo>
                        <a:lnTo>
                          <a:pt x="222790" y="95536"/>
                        </a:lnTo>
                        <a:lnTo>
                          <a:pt x="232696" y="89821"/>
                        </a:lnTo>
                        <a:lnTo>
                          <a:pt x="195072" y="68104"/>
                        </a:lnTo>
                        <a:lnTo>
                          <a:pt x="195072" y="59817"/>
                        </a:lnTo>
                        <a:lnTo>
                          <a:pt x="181832" y="52197"/>
                        </a:lnTo>
                        <a:lnTo>
                          <a:pt x="181832" y="43053"/>
                        </a:lnTo>
                        <a:cubicBezTo>
                          <a:pt x="179832" y="42767"/>
                          <a:pt x="178308" y="41624"/>
                          <a:pt x="178308" y="40196"/>
                        </a:cubicBezTo>
                        <a:cubicBezTo>
                          <a:pt x="178308" y="38576"/>
                          <a:pt x="180308" y="37243"/>
                          <a:pt x="182785" y="37243"/>
                        </a:cubicBezTo>
                        <a:cubicBezTo>
                          <a:pt x="185261" y="37243"/>
                          <a:pt x="187262" y="38576"/>
                          <a:pt x="187262" y="40196"/>
                        </a:cubicBezTo>
                        <a:cubicBezTo>
                          <a:pt x="187262" y="41720"/>
                          <a:pt x="185642" y="42863"/>
                          <a:pt x="183451" y="43053"/>
                        </a:cubicBezTo>
                        <a:lnTo>
                          <a:pt x="183451" y="51245"/>
                        </a:lnTo>
                        <a:lnTo>
                          <a:pt x="195072" y="57912"/>
                        </a:lnTo>
                        <a:lnTo>
                          <a:pt x="195072" y="50768"/>
                        </a:lnTo>
                        <a:cubicBezTo>
                          <a:pt x="193167" y="50387"/>
                          <a:pt x="191834" y="49339"/>
                          <a:pt x="191834" y="48006"/>
                        </a:cubicBezTo>
                        <a:cubicBezTo>
                          <a:pt x="191834" y="46387"/>
                          <a:pt x="193834" y="45053"/>
                          <a:pt x="196310" y="45053"/>
                        </a:cubicBezTo>
                        <a:cubicBezTo>
                          <a:pt x="198787" y="45053"/>
                          <a:pt x="200787" y="46387"/>
                          <a:pt x="200787" y="48006"/>
                        </a:cubicBezTo>
                        <a:cubicBezTo>
                          <a:pt x="200787" y="49530"/>
                          <a:pt x="198977" y="50768"/>
                          <a:pt x="196596" y="50959"/>
                        </a:cubicBezTo>
                        <a:lnTo>
                          <a:pt x="196596" y="58864"/>
                        </a:lnTo>
                        <a:lnTo>
                          <a:pt x="238411" y="82963"/>
                        </a:lnTo>
                        <a:cubicBezTo>
                          <a:pt x="238411" y="82963"/>
                          <a:pt x="238030" y="82201"/>
                          <a:pt x="238030" y="81725"/>
                        </a:cubicBezTo>
                        <a:cubicBezTo>
                          <a:pt x="238030" y="81248"/>
                          <a:pt x="238220" y="80772"/>
                          <a:pt x="238601" y="80391"/>
                        </a:cubicBezTo>
                        <a:lnTo>
                          <a:pt x="217551" y="68199"/>
                        </a:lnTo>
                        <a:lnTo>
                          <a:pt x="217551" y="52673"/>
                        </a:lnTo>
                        <a:lnTo>
                          <a:pt x="207931" y="47149"/>
                        </a:lnTo>
                        <a:cubicBezTo>
                          <a:pt x="207169" y="47530"/>
                          <a:pt x="206312" y="47720"/>
                          <a:pt x="205359" y="47720"/>
                        </a:cubicBezTo>
                        <a:cubicBezTo>
                          <a:pt x="204216" y="47720"/>
                          <a:pt x="203168" y="47435"/>
                          <a:pt x="202311" y="46958"/>
                        </a:cubicBezTo>
                        <a:cubicBezTo>
                          <a:pt x="201359" y="46387"/>
                          <a:pt x="200787" y="45625"/>
                          <a:pt x="200787" y="44768"/>
                        </a:cubicBezTo>
                        <a:cubicBezTo>
                          <a:pt x="200787" y="43910"/>
                          <a:pt x="201359" y="43053"/>
                          <a:pt x="202311" y="42577"/>
                        </a:cubicBezTo>
                        <a:cubicBezTo>
                          <a:pt x="203930" y="41624"/>
                          <a:pt x="206692" y="41624"/>
                          <a:pt x="208312" y="42577"/>
                        </a:cubicBezTo>
                        <a:cubicBezTo>
                          <a:pt x="209264" y="43148"/>
                          <a:pt x="209836" y="43910"/>
                          <a:pt x="209836" y="44768"/>
                        </a:cubicBezTo>
                        <a:cubicBezTo>
                          <a:pt x="209836" y="45244"/>
                          <a:pt x="209645" y="45720"/>
                          <a:pt x="209359" y="46101"/>
                        </a:cubicBezTo>
                        <a:lnTo>
                          <a:pt x="217551" y="50863"/>
                        </a:lnTo>
                        <a:lnTo>
                          <a:pt x="217551" y="43529"/>
                        </a:lnTo>
                        <a:lnTo>
                          <a:pt x="201835" y="34480"/>
                        </a:lnTo>
                        <a:cubicBezTo>
                          <a:pt x="201168" y="34766"/>
                          <a:pt x="200406" y="34957"/>
                          <a:pt x="199549" y="34957"/>
                        </a:cubicBezTo>
                        <a:cubicBezTo>
                          <a:pt x="198406" y="34957"/>
                          <a:pt x="197358" y="34671"/>
                          <a:pt x="196501" y="34195"/>
                        </a:cubicBezTo>
                        <a:cubicBezTo>
                          <a:pt x="195548" y="33623"/>
                          <a:pt x="194977" y="32861"/>
                          <a:pt x="194977" y="32004"/>
                        </a:cubicBezTo>
                        <a:cubicBezTo>
                          <a:pt x="194977" y="31147"/>
                          <a:pt x="195548" y="30289"/>
                          <a:pt x="196501" y="29813"/>
                        </a:cubicBezTo>
                        <a:cubicBezTo>
                          <a:pt x="198120" y="28861"/>
                          <a:pt x="200882" y="28861"/>
                          <a:pt x="202501" y="29813"/>
                        </a:cubicBezTo>
                        <a:cubicBezTo>
                          <a:pt x="203454" y="30385"/>
                          <a:pt x="204025" y="31147"/>
                          <a:pt x="204025" y="32004"/>
                        </a:cubicBezTo>
                        <a:cubicBezTo>
                          <a:pt x="204025" y="32576"/>
                          <a:pt x="203740" y="33052"/>
                          <a:pt x="203359" y="33528"/>
                        </a:cubicBezTo>
                        <a:lnTo>
                          <a:pt x="232982" y="50578"/>
                        </a:lnTo>
                        <a:lnTo>
                          <a:pt x="232982" y="35433"/>
                        </a:lnTo>
                        <a:lnTo>
                          <a:pt x="230029" y="33719"/>
                        </a:lnTo>
                        <a:cubicBezTo>
                          <a:pt x="230029" y="33719"/>
                          <a:pt x="230886" y="32956"/>
                          <a:pt x="231267" y="32480"/>
                        </a:cubicBezTo>
                        <a:lnTo>
                          <a:pt x="308324" y="76962"/>
                        </a:lnTo>
                        <a:cubicBezTo>
                          <a:pt x="309467" y="77819"/>
                          <a:pt x="310801" y="78486"/>
                          <a:pt x="312420" y="78962"/>
                        </a:cubicBezTo>
                        <a:cubicBezTo>
                          <a:pt x="312134" y="79153"/>
                          <a:pt x="320897" y="84201"/>
                          <a:pt x="320897" y="84201"/>
                        </a:cubicBezTo>
                        <a:close/>
                        <a:moveTo>
                          <a:pt x="183737" y="41434"/>
                        </a:moveTo>
                        <a:cubicBezTo>
                          <a:pt x="185452" y="41434"/>
                          <a:pt x="186595" y="40672"/>
                          <a:pt x="186595" y="40100"/>
                        </a:cubicBezTo>
                        <a:cubicBezTo>
                          <a:pt x="186595" y="39529"/>
                          <a:pt x="185452" y="38767"/>
                          <a:pt x="183737" y="38767"/>
                        </a:cubicBezTo>
                        <a:cubicBezTo>
                          <a:pt x="182023" y="38767"/>
                          <a:pt x="180880" y="39529"/>
                          <a:pt x="180880" y="40100"/>
                        </a:cubicBezTo>
                        <a:cubicBezTo>
                          <a:pt x="180880" y="40672"/>
                          <a:pt x="182023" y="41434"/>
                          <a:pt x="183737" y="41434"/>
                        </a:cubicBezTo>
                        <a:close/>
                        <a:moveTo>
                          <a:pt x="114967" y="197358"/>
                        </a:moveTo>
                        <a:cubicBezTo>
                          <a:pt x="114967" y="197358"/>
                          <a:pt x="104108" y="203645"/>
                          <a:pt x="104108" y="203645"/>
                        </a:cubicBezTo>
                        <a:lnTo>
                          <a:pt x="130397" y="203645"/>
                        </a:lnTo>
                        <a:lnTo>
                          <a:pt x="141256" y="197358"/>
                        </a:lnTo>
                        <a:lnTo>
                          <a:pt x="115062" y="197358"/>
                        </a:lnTo>
                        <a:close/>
                        <a:moveTo>
                          <a:pt x="298418" y="104680"/>
                        </a:moveTo>
                        <a:cubicBezTo>
                          <a:pt x="300133" y="104680"/>
                          <a:pt x="301276" y="103918"/>
                          <a:pt x="301276" y="103346"/>
                        </a:cubicBezTo>
                        <a:cubicBezTo>
                          <a:pt x="301276" y="102775"/>
                          <a:pt x="300133" y="102013"/>
                          <a:pt x="298418" y="102013"/>
                        </a:cubicBezTo>
                        <a:cubicBezTo>
                          <a:pt x="296704" y="102013"/>
                          <a:pt x="295561" y="102775"/>
                          <a:pt x="295561" y="103346"/>
                        </a:cubicBezTo>
                        <a:cubicBezTo>
                          <a:pt x="295561" y="103918"/>
                          <a:pt x="296704" y="104680"/>
                          <a:pt x="298418" y="104680"/>
                        </a:cubicBezTo>
                        <a:close/>
                        <a:moveTo>
                          <a:pt x="295561" y="124587"/>
                        </a:moveTo>
                        <a:cubicBezTo>
                          <a:pt x="295561" y="125159"/>
                          <a:pt x="296704" y="125921"/>
                          <a:pt x="298418" y="125921"/>
                        </a:cubicBezTo>
                        <a:cubicBezTo>
                          <a:pt x="300133" y="125921"/>
                          <a:pt x="301276" y="125159"/>
                          <a:pt x="301276" y="124587"/>
                        </a:cubicBezTo>
                        <a:cubicBezTo>
                          <a:pt x="301276" y="124015"/>
                          <a:pt x="300133" y="123254"/>
                          <a:pt x="298418" y="123254"/>
                        </a:cubicBezTo>
                        <a:cubicBezTo>
                          <a:pt x="296704" y="123254"/>
                          <a:pt x="295561" y="124015"/>
                          <a:pt x="295561" y="124587"/>
                        </a:cubicBezTo>
                        <a:close/>
                        <a:moveTo>
                          <a:pt x="197358" y="49149"/>
                        </a:moveTo>
                        <a:cubicBezTo>
                          <a:pt x="199072" y="49149"/>
                          <a:pt x="200216" y="48387"/>
                          <a:pt x="200216" y="47815"/>
                        </a:cubicBezTo>
                        <a:cubicBezTo>
                          <a:pt x="200216" y="47244"/>
                          <a:pt x="199072" y="46482"/>
                          <a:pt x="197358" y="46482"/>
                        </a:cubicBezTo>
                        <a:cubicBezTo>
                          <a:pt x="195644" y="46482"/>
                          <a:pt x="194500" y="47244"/>
                          <a:pt x="194500" y="47815"/>
                        </a:cubicBezTo>
                        <a:cubicBezTo>
                          <a:pt x="194500" y="48387"/>
                          <a:pt x="195644" y="49149"/>
                          <a:pt x="197358" y="49149"/>
                        </a:cubicBezTo>
                        <a:close/>
                        <a:moveTo>
                          <a:pt x="254317" y="114967"/>
                        </a:moveTo>
                        <a:lnTo>
                          <a:pt x="238696" y="105918"/>
                        </a:lnTo>
                        <a:cubicBezTo>
                          <a:pt x="238030" y="106109"/>
                          <a:pt x="237077" y="106394"/>
                          <a:pt x="236029" y="106394"/>
                        </a:cubicBezTo>
                        <a:cubicBezTo>
                          <a:pt x="234982" y="106394"/>
                          <a:pt x="234029" y="106109"/>
                          <a:pt x="233267" y="105728"/>
                        </a:cubicBezTo>
                        <a:cubicBezTo>
                          <a:pt x="233363" y="105918"/>
                          <a:pt x="196120" y="127445"/>
                          <a:pt x="196120" y="127445"/>
                        </a:cubicBezTo>
                        <a:cubicBezTo>
                          <a:pt x="196405" y="127826"/>
                          <a:pt x="196596" y="128302"/>
                          <a:pt x="196596" y="128778"/>
                        </a:cubicBezTo>
                        <a:cubicBezTo>
                          <a:pt x="196596" y="129254"/>
                          <a:pt x="196405" y="129730"/>
                          <a:pt x="196025" y="130112"/>
                        </a:cubicBezTo>
                        <a:lnTo>
                          <a:pt x="211741" y="139160"/>
                        </a:lnTo>
                        <a:lnTo>
                          <a:pt x="211360" y="139732"/>
                        </a:lnTo>
                        <a:lnTo>
                          <a:pt x="254317" y="114871"/>
                        </a:lnTo>
                        <a:close/>
                        <a:moveTo>
                          <a:pt x="266414" y="86201"/>
                        </a:moveTo>
                        <a:cubicBezTo>
                          <a:pt x="268129" y="86201"/>
                          <a:pt x="269272" y="85439"/>
                          <a:pt x="269272" y="84868"/>
                        </a:cubicBezTo>
                        <a:cubicBezTo>
                          <a:pt x="269272" y="84296"/>
                          <a:pt x="268129" y="83534"/>
                          <a:pt x="266414" y="83534"/>
                        </a:cubicBezTo>
                        <a:cubicBezTo>
                          <a:pt x="264700" y="83534"/>
                          <a:pt x="263557" y="84296"/>
                          <a:pt x="263557" y="84868"/>
                        </a:cubicBezTo>
                        <a:cubicBezTo>
                          <a:pt x="263557" y="85439"/>
                          <a:pt x="264700" y="86201"/>
                          <a:pt x="266414" y="86201"/>
                        </a:cubicBezTo>
                        <a:close/>
                        <a:moveTo>
                          <a:pt x="263557" y="106109"/>
                        </a:moveTo>
                        <a:cubicBezTo>
                          <a:pt x="263557" y="106680"/>
                          <a:pt x="264700" y="107442"/>
                          <a:pt x="266414" y="107442"/>
                        </a:cubicBezTo>
                        <a:cubicBezTo>
                          <a:pt x="268129" y="107442"/>
                          <a:pt x="269272" y="106680"/>
                          <a:pt x="269272" y="106109"/>
                        </a:cubicBezTo>
                        <a:cubicBezTo>
                          <a:pt x="269272" y="105537"/>
                          <a:pt x="268129" y="104775"/>
                          <a:pt x="266414" y="104775"/>
                        </a:cubicBezTo>
                        <a:cubicBezTo>
                          <a:pt x="264700" y="104775"/>
                          <a:pt x="263557" y="105537"/>
                          <a:pt x="263557" y="106109"/>
                        </a:cubicBezTo>
                        <a:close/>
                        <a:moveTo>
                          <a:pt x="225362" y="96298"/>
                        </a:moveTo>
                        <a:lnTo>
                          <a:pt x="233077" y="100775"/>
                        </a:lnTo>
                        <a:cubicBezTo>
                          <a:pt x="234505" y="100203"/>
                          <a:pt x="237268" y="100203"/>
                          <a:pt x="238887" y="101155"/>
                        </a:cubicBezTo>
                        <a:cubicBezTo>
                          <a:pt x="239840" y="101727"/>
                          <a:pt x="240411" y="102489"/>
                          <a:pt x="240411" y="103346"/>
                        </a:cubicBezTo>
                        <a:cubicBezTo>
                          <a:pt x="240411" y="103822"/>
                          <a:pt x="240221" y="104299"/>
                          <a:pt x="239840" y="104680"/>
                        </a:cubicBezTo>
                        <a:lnTo>
                          <a:pt x="265462" y="119539"/>
                        </a:lnTo>
                        <a:lnTo>
                          <a:pt x="287084" y="107061"/>
                        </a:lnTo>
                        <a:lnTo>
                          <a:pt x="267081" y="95536"/>
                        </a:lnTo>
                        <a:lnTo>
                          <a:pt x="267081" y="103251"/>
                        </a:lnTo>
                        <a:cubicBezTo>
                          <a:pt x="269176" y="103537"/>
                          <a:pt x="270796" y="104680"/>
                          <a:pt x="270796" y="106109"/>
                        </a:cubicBezTo>
                        <a:cubicBezTo>
                          <a:pt x="270796" y="107728"/>
                          <a:pt x="268796" y="109061"/>
                          <a:pt x="266319" y="109061"/>
                        </a:cubicBezTo>
                        <a:cubicBezTo>
                          <a:pt x="263842" y="109061"/>
                          <a:pt x="261842" y="107728"/>
                          <a:pt x="261842" y="106109"/>
                        </a:cubicBezTo>
                        <a:cubicBezTo>
                          <a:pt x="261842" y="104585"/>
                          <a:pt x="263366" y="103537"/>
                          <a:pt x="265557" y="103251"/>
                        </a:cubicBezTo>
                        <a:lnTo>
                          <a:pt x="265557" y="99822"/>
                        </a:lnTo>
                        <a:lnTo>
                          <a:pt x="242411" y="86487"/>
                        </a:lnTo>
                        <a:lnTo>
                          <a:pt x="225266" y="96393"/>
                        </a:lnTo>
                        <a:close/>
                        <a:moveTo>
                          <a:pt x="240792" y="85439"/>
                        </a:moveTo>
                        <a:lnTo>
                          <a:pt x="197644" y="60579"/>
                        </a:lnTo>
                        <a:lnTo>
                          <a:pt x="197644" y="66961"/>
                        </a:lnTo>
                        <a:lnTo>
                          <a:pt x="235267" y="88678"/>
                        </a:lnTo>
                        <a:lnTo>
                          <a:pt x="240792" y="85535"/>
                        </a:lnTo>
                        <a:close/>
                        <a:moveTo>
                          <a:pt x="247555" y="42863"/>
                        </a:moveTo>
                        <a:lnTo>
                          <a:pt x="235553" y="35909"/>
                        </a:lnTo>
                        <a:lnTo>
                          <a:pt x="235553" y="51054"/>
                        </a:lnTo>
                        <a:lnTo>
                          <a:pt x="247555" y="58007"/>
                        </a:lnTo>
                        <a:lnTo>
                          <a:pt x="247555" y="42863"/>
                        </a:lnTo>
                        <a:close/>
                        <a:moveTo>
                          <a:pt x="231934" y="112204"/>
                        </a:moveTo>
                        <a:cubicBezTo>
                          <a:pt x="230981" y="112776"/>
                          <a:pt x="230410" y="113538"/>
                          <a:pt x="230410" y="114395"/>
                        </a:cubicBezTo>
                        <a:cubicBezTo>
                          <a:pt x="230410" y="114871"/>
                          <a:pt x="230600" y="115348"/>
                          <a:pt x="230981" y="115729"/>
                        </a:cubicBezTo>
                        <a:lnTo>
                          <a:pt x="211455" y="126968"/>
                        </a:lnTo>
                        <a:cubicBezTo>
                          <a:pt x="209836" y="126206"/>
                          <a:pt x="207359" y="126302"/>
                          <a:pt x="205930" y="127159"/>
                        </a:cubicBezTo>
                        <a:cubicBezTo>
                          <a:pt x="204978" y="127730"/>
                          <a:pt x="204407" y="128492"/>
                          <a:pt x="204407" y="129350"/>
                        </a:cubicBezTo>
                        <a:cubicBezTo>
                          <a:pt x="204407" y="130207"/>
                          <a:pt x="204978" y="131064"/>
                          <a:pt x="205930" y="131540"/>
                        </a:cubicBezTo>
                        <a:cubicBezTo>
                          <a:pt x="206788" y="132017"/>
                          <a:pt x="207836" y="132302"/>
                          <a:pt x="208979" y="132302"/>
                        </a:cubicBezTo>
                        <a:cubicBezTo>
                          <a:pt x="210121" y="132302"/>
                          <a:pt x="211169" y="132017"/>
                          <a:pt x="212026" y="131540"/>
                        </a:cubicBezTo>
                        <a:cubicBezTo>
                          <a:pt x="212979" y="130969"/>
                          <a:pt x="213550" y="130207"/>
                          <a:pt x="213550" y="129350"/>
                        </a:cubicBezTo>
                        <a:cubicBezTo>
                          <a:pt x="213550" y="128873"/>
                          <a:pt x="213360" y="128397"/>
                          <a:pt x="213074" y="128016"/>
                        </a:cubicBezTo>
                        <a:lnTo>
                          <a:pt x="232410" y="116872"/>
                        </a:lnTo>
                        <a:cubicBezTo>
                          <a:pt x="233077" y="117062"/>
                          <a:pt x="234029" y="117348"/>
                          <a:pt x="235077" y="117348"/>
                        </a:cubicBezTo>
                        <a:cubicBezTo>
                          <a:pt x="236220" y="117348"/>
                          <a:pt x="237268" y="117062"/>
                          <a:pt x="238125" y="116586"/>
                        </a:cubicBezTo>
                        <a:cubicBezTo>
                          <a:pt x="239078" y="116014"/>
                          <a:pt x="239649" y="115253"/>
                          <a:pt x="239649" y="114395"/>
                        </a:cubicBezTo>
                        <a:cubicBezTo>
                          <a:pt x="239649" y="113538"/>
                          <a:pt x="239078" y="112681"/>
                          <a:pt x="238125" y="112204"/>
                        </a:cubicBezTo>
                        <a:cubicBezTo>
                          <a:pt x="236506" y="111252"/>
                          <a:pt x="233744" y="111252"/>
                          <a:pt x="232124" y="112204"/>
                        </a:cubicBezTo>
                        <a:close/>
                        <a:moveTo>
                          <a:pt x="211836" y="129445"/>
                        </a:moveTo>
                        <a:cubicBezTo>
                          <a:pt x="211836" y="129445"/>
                          <a:pt x="211550" y="128873"/>
                          <a:pt x="211169" y="128683"/>
                        </a:cubicBezTo>
                        <a:cubicBezTo>
                          <a:pt x="210598" y="128397"/>
                          <a:pt x="209836" y="128206"/>
                          <a:pt x="208979" y="128206"/>
                        </a:cubicBezTo>
                        <a:cubicBezTo>
                          <a:pt x="208121" y="128206"/>
                          <a:pt x="207359" y="128397"/>
                          <a:pt x="206788" y="128683"/>
                        </a:cubicBezTo>
                        <a:cubicBezTo>
                          <a:pt x="206407" y="128969"/>
                          <a:pt x="206121" y="129254"/>
                          <a:pt x="206121" y="129445"/>
                        </a:cubicBezTo>
                        <a:cubicBezTo>
                          <a:pt x="206121" y="129635"/>
                          <a:pt x="206407" y="130016"/>
                          <a:pt x="206788" y="130207"/>
                        </a:cubicBezTo>
                        <a:cubicBezTo>
                          <a:pt x="207931" y="130873"/>
                          <a:pt x="210026" y="130873"/>
                          <a:pt x="211169" y="130207"/>
                        </a:cubicBezTo>
                        <a:cubicBezTo>
                          <a:pt x="211550" y="129921"/>
                          <a:pt x="211836" y="129635"/>
                          <a:pt x="211836" y="129445"/>
                        </a:cubicBezTo>
                        <a:close/>
                        <a:moveTo>
                          <a:pt x="237839" y="114395"/>
                        </a:moveTo>
                        <a:cubicBezTo>
                          <a:pt x="237839" y="114395"/>
                          <a:pt x="237554" y="113824"/>
                          <a:pt x="237172" y="113633"/>
                        </a:cubicBezTo>
                        <a:cubicBezTo>
                          <a:pt x="236601" y="113347"/>
                          <a:pt x="235839" y="113157"/>
                          <a:pt x="234982" y="113157"/>
                        </a:cubicBezTo>
                        <a:cubicBezTo>
                          <a:pt x="234125" y="113157"/>
                          <a:pt x="233363" y="113347"/>
                          <a:pt x="232791" y="113633"/>
                        </a:cubicBezTo>
                        <a:cubicBezTo>
                          <a:pt x="232410" y="113919"/>
                          <a:pt x="232124" y="114205"/>
                          <a:pt x="232124" y="114395"/>
                        </a:cubicBezTo>
                        <a:cubicBezTo>
                          <a:pt x="232124" y="114586"/>
                          <a:pt x="232410" y="114967"/>
                          <a:pt x="232791" y="115157"/>
                        </a:cubicBezTo>
                        <a:cubicBezTo>
                          <a:pt x="233934" y="115824"/>
                          <a:pt x="236029" y="115824"/>
                          <a:pt x="237172" y="115157"/>
                        </a:cubicBezTo>
                        <a:cubicBezTo>
                          <a:pt x="237554" y="114871"/>
                          <a:pt x="237839" y="114586"/>
                          <a:pt x="237839" y="114395"/>
                        </a:cubicBezTo>
                        <a:close/>
                        <a:moveTo>
                          <a:pt x="203263" y="31528"/>
                        </a:moveTo>
                        <a:cubicBezTo>
                          <a:pt x="203263" y="31528"/>
                          <a:pt x="202978" y="30956"/>
                          <a:pt x="202597" y="30766"/>
                        </a:cubicBezTo>
                        <a:cubicBezTo>
                          <a:pt x="202025" y="30480"/>
                          <a:pt x="201263" y="30289"/>
                          <a:pt x="200406" y="30289"/>
                        </a:cubicBezTo>
                        <a:cubicBezTo>
                          <a:pt x="199549" y="30289"/>
                          <a:pt x="198787" y="30480"/>
                          <a:pt x="198215" y="30766"/>
                        </a:cubicBezTo>
                        <a:cubicBezTo>
                          <a:pt x="197834" y="31052"/>
                          <a:pt x="197549" y="31337"/>
                          <a:pt x="197549" y="31528"/>
                        </a:cubicBezTo>
                        <a:cubicBezTo>
                          <a:pt x="197549" y="31718"/>
                          <a:pt x="197834" y="32099"/>
                          <a:pt x="198215" y="32290"/>
                        </a:cubicBezTo>
                        <a:cubicBezTo>
                          <a:pt x="199358" y="32956"/>
                          <a:pt x="201454" y="32956"/>
                          <a:pt x="202597" y="32290"/>
                        </a:cubicBezTo>
                        <a:cubicBezTo>
                          <a:pt x="202978" y="32004"/>
                          <a:pt x="203263" y="31718"/>
                          <a:pt x="203263" y="31528"/>
                        </a:cubicBezTo>
                        <a:close/>
                        <a:moveTo>
                          <a:pt x="209169" y="44387"/>
                        </a:moveTo>
                        <a:cubicBezTo>
                          <a:pt x="209169" y="44387"/>
                          <a:pt x="208883" y="43815"/>
                          <a:pt x="208502" y="43625"/>
                        </a:cubicBezTo>
                        <a:cubicBezTo>
                          <a:pt x="207931" y="43339"/>
                          <a:pt x="207169" y="43148"/>
                          <a:pt x="206312" y="43148"/>
                        </a:cubicBezTo>
                        <a:cubicBezTo>
                          <a:pt x="205454" y="43148"/>
                          <a:pt x="204692" y="43339"/>
                          <a:pt x="204121" y="43625"/>
                        </a:cubicBezTo>
                        <a:cubicBezTo>
                          <a:pt x="203740" y="43910"/>
                          <a:pt x="203454" y="44196"/>
                          <a:pt x="203454" y="44387"/>
                        </a:cubicBezTo>
                        <a:cubicBezTo>
                          <a:pt x="203454" y="44577"/>
                          <a:pt x="203740" y="44958"/>
                          <a:pt x="204121" y="45148"/>
                        </a:cubicBezTo>
                        <a:cubicBezTo>
                          <a:pt x="205264" y="45815"/>
                          <a:pt x="207359" y="45815"/>
                          <a:pt x="208502" y="45148"/>
                        </a:cubicBezTo>
                        <a:cubicBezTo>
                          <a:pt x="208883" y="44863"/>
                          <a:pt x="209169" y="44577"/>
                          <a:pt x="209169" y="44387"/>
                        </a:cubicBezTo>
                        <a:close/>
                        <a:moveTo>
                          <a:pt x="215265" y="89726"/>
                        </a:moveTo>
                        <a:cubicBezTo>
                          <a:pt x="215265" y="89726"/>
                          <a:pt x="214979" y="89154"/>
                          <a:pt x="214598" y="88963"/>
                        </a:cubicBezTo>
                        <a:cubicBezTo>
                          <a:pt x="214027" y="88678"/>
                          <a:pt x="213265" y="88487"/>
                          <a:pt x="212408" y="88487"/>
                        </a:cubicBezTo>
                        <a:cubicBezTo>
                          <a:pt x="211550" y="88487"/>
                          <a:pt x="210788" y="88678"/>
                          <a:pt x="210217" y="88963"/>
                        </a:cubicBezTo>
                        <a:cubicBezTo>
                          <a:pt x="209836" y="89249"/>
                          <a:pt x="209550" y="89535"/>
                          <a:pt x="209550" y="89726"/>
                        </a:cubicBezTo>
                        <a:cubicBezTo>
                          <a:pt x="209550" y="89916"/>
                          <a:pt x="209836" y="90297"/>
                          <a:pt x="210217" y="90488"/>
                        </a:cubicBezTo>
                        <a:cubicBezTo>
                          <a:pt x="211360" y="91154"/>
                          <a:pt x="213455" y="91154"/>
                          <a:pt x="214598" y="90488"/>
                        </a:cubicBezTo>
                        <a:cubicBezTo>
                          <a:pt x="214979" y="90202"/>
                          <a:pt x="215265" y="89916"/>
                          <a:pt x="215265" y="89726"/>
                        </a:cubicBezTo>
                        <a:close/>
                        <a:moveTo>
                          <a:pt x="161163" y="161735"/>
                        </a:moveTo>
                        <a:cubicBezTo>
                          <a:pt x="161163" y="161735"/>
                          <a:pt x="161258" y="162020"/>
                          <a:pt x="161449" y="162211"/>
                        </a:cubicBezTo>
                        <a:cubicBezTo>
                          <a:pt x="162973" y="163163"/>
                          <a:pt x="165068" y="163163"/>
                          <a:pt x="166211" y="162496"/>
                        </a:cubicBezTo>
                        <a:cubicBezTo>
                          <a:pt x="166592" y="162211"/>
                          <a:pt x="166878" y="161925"/>
                          <a:pt x="166878" y="161735"/>
                        </a:cubicBezTo>
                        <a:cubicBezTo>
                          <a:pt x="166878" y="161449"/>
                          <a:pt x="166592" y="161163"/>
                          <a:pt x="166211" y="160972"/>
                        </a:cubicBezTo>
                        <a:cubicBezTo>
                          <a:pt x="165640" y="160687"/>
                          <a:pt x="164878" y="160496"/>
                          <a:pt x="164021" y="160496"/>
                        </a:cubicBezTo>
                        <a:cubicBezTo>
                          <a:pt x="163163" y="160496"/>
                          <a:pt x="162401" y="160687"/>
                          <a:pt x="161830" y="160972"/>
                        </a:cubicBezTo>
                        <a:cubicBezTo>
                          <a:pt x="161449" y="161163"/>
                          <a:pt x="161163" y="161544"/>
                          <a:pt x="161163" y="161735"/>
                        </a:cubicBezTo>
                        <a:close/>
                        <a:moveTo>
                          <a:pt x="124968" y="166021"/>
                        </a:moveTo>
                        <a:cubicBezTo>
                          <a:pt x="124968" y="166021"/>
                          <a:pt x="125635" y="165449"/>
                          <a:pt x="125635" y="165259"/>
                        </a:cubicBezTo>
                        <a:cubicBezTo>
                          <a:pt x="125635" y="165068"/>
                          <a:pt x="125349" y="164687"/>
                          <a:pt x="124968" y="164497"/>
                        </a:cubicBezTo>
                        <a:cubicBezTo>
                          <a:pt x="124396" y="164211"/>
                          <a:pt x="123634" y="164021"/>
                          <a:pt x="122777" y="164021"/>
                        </a:cubicBezTo>
                        <a:cubicBezTo>
                          <a:pt x="121920" y="164021"/>
                          <a:pt x="121158" y="164211"/>
                          <a:pt x="120587" y="164497"/>
                        </a:cubicBezTo>
                        <a:cubicBezTo>
                          <a:pt x="120205" y="164782"/>
                          <a:pt x="119920" y="165068"/>
                          <a:pt x="119920" y="165259"/>
                        </a:cubicBezTo>
                        <a:cubicBezTo>
                          <a:pt x="119920" y="165449"/>
                          <a:pt x="120205" y="165830"/>
                          <a:pt x="120587" y="166021"/>
                        </a:cubicBezTo>
                        <a:cubicBezTo>
                          <a:pt x="121729" y="166688"/>
                          <a:pt x="123825" y="166688"/>
                          <a:pt x="124968" y="166021"/>
                        </a:cubicBezTo>
                        <a:close/>
                        <a:moveTo>
                          <a:pt x="96965" y="174974"/>
                        </a:moveTo>
                        <a:cubicBezTo>
                          <a:pt x="96965" y="174974"/>
                          <a:pt x="97060" y="175355"/>
                          <a:pt x="97346" y="175546"/>
                        </a:cubicBezTo>
                        <a:cubicBezTo>
                          <a:pt x="98774" y="176498"/>
                          <a:pt x="100965" y="176498"/>
                          <a:pt x="102108" y="175831"/>
                        </a:cubicBezTo>
                        <a:cubicBezTo>
                          <a:pt x="102489" y="175546"/>
                          <a:pt x="102775" y="175260"/>
                          <a:pt x="102775" y="175070"/>
                        </a:cubicBezTo>
                        <a:cubicBezTo>
                          <a:pt x="102775" y="174879"/>
                          <a:pt x="102489" y="174498"/>
                          <a:pt x="102108" y="174307"/>
                        </a:cubicBezTo>
                        <a:cubicBezTo>
                          <a:pt x="101537" y="174022"/>
                          <a:pt x="100775" y="173831"/>
                          <a:pt x="99917" y="173831"/>
                        </a:cubicBezTo>
                        <a:cubicBezTo>
                          <a:pt x="99060" y="173831"/>
                          <a:pt x="98298" y="174022"/>
                          <a:pt x="97726" y="174307"/>
                        </a:cubicBezTo>
                        <a:cubicBezTo>
                          <a:pt x="97346" y="174593"/>
                          <a:pt x="97060" y="174879"/>
                          <a:pt x="97060" y="175070"/>
                        </a:cubicBezTo>
                        <a:close/>
                        <a:moveTo>
                          <a:pt x="75819" y="190500"/>
                        </a:moveTo>
                        <a:cubicBezTo>
                          <a:pt x="75819" y="190500"/>
                          <a:pt x="75724" y="190119"/>
                          <a:pt x="75533" y="190024"/>
                        </a:cubicBezTo>
                        <a:cubicBezTo>
                          <a:pt x="74581" y="189452"/>
                          <a:pt x="73819" y="189262"/>
                          <a:pt x="72962" y="189262"/>
                        </a:cubicBezTo>
                        <a:cubicBezTo>
                          <a:pt x="72104" y="189262"/>
                          <a:pt x="71342" y="189452"/>
                          <a:pt x="70771" y="189738"/>
                        </a:cubicBezTo>
                        <a:cubicBezTo>
                          <a:pt x="70390" y="190024"/>
                          <a:pt x="70104" y="190310"/>
                          <a:pt x="70104" y="190500"/>
                        </a:cubicBezTo>
                        <a:cubicBezTo>
                          <a:pt x="70104" y="190786"/>
                          <a:pt x="70390" y="191071"/>
                          <a:pt x="70771" y="191262"/>
                        </a:cubicBezTo>
                        <a:cubicBezTo>
                          <a:pt x="71914" y="191929"/>
                          <a:pt x="74009" y="191929"/>
                          <a:pt x="75152" y="191262"/>
                        </a:cubicBezTo>
                        <a:cubicBezTo>
                          <a:pt x="75533" y="191071"/>
                          <a:pt x="75819" y="190690"/>
                          <a:pt x="75819" y="190500"/>
                        </a:cubicBezTo>
                        <a:close/>
                        <a:moveTo>
                          <a:pt x="91916" y="228124"/>
                        </a:moveTo>
                        <a:cubicBezTo>
                          <a:pt x="91916" y="228124"/>
                          <a:pt x="91630" y="227552"/>
                          <a:pt x="91250" y="227362"/>
                        </a:cubicBezTo>
                        <a:cubicBezTo>
                          <a:pt x="90678" y="227076"/>
                          <a:pt x="89916" y="226886"/>
                          <a:pt x="89059" y="226886"/>
                        </a:cubicBezTo>
                        <a:cubicBezTo>
                          <a:pt x="88201" y="226886"/>
                          <a:pt x="87440" y="227076"/>
                          <a:pt x="86868" y="227362"/>
                        </a:cubicBezTo>
                        <a:cubicBezTo>
                          <a:pt x="86487" y="227647"/>
                          <a:pt x="86201" y="227933"/>
                          <a:pt x="86201" y="228124"/>
                        </a:cubicBezTo>
                        <a:cubicBezTo>
                          <a:pt x="86201" y="228410"/>
                          <a:pt x="86487" y="228695"/>
                          <a:pt x="86868" y="228886"/>
                        </a:cubicBezTo>
                        <a:cubicBezTo>
                          <a:pt x="88011" y="229553"/>
                          <a:pt x="90107" y="229553"/>
                          <a:pt x="91250" y="228886"/>
                        </a:cubicBezTo>
                        <a:cubicBezTo>
                          <a:pt x="91630" y="228695"/>
                          <a:pt x="91916" y="228314"/>
                          <a:pt x="91916" y="228124"/>
                        </a:cubicBezTo>
                        <a:close/>
                        <a:moveTo>
                          <a:pt x="120967" y="220789"/>
                        </a:moveTo>
                        <a:cubicBezTo>
                          <a:pt x="120967" y="220789"/>
                          <a:pt x="120682" y="220218"/>
                          <a:pt x="120301" y="220028"/>
                        </a:cubicBezTo>
                        <a:cubicBezTo>
                          <a:pt x="119729" y="219742"/>
                          <a:pt x="118967" y="219551"/>
                          <a:pt x="118110" y="219551"/>
                        </a:cubicBezTo>
                        <a:cubicBezTo>
                          <a:pt x="117253" y="219551"/>
                          <a:pt x="116491" y="219742"/>
                          <a:pt x="115919" y="220028"/>
                        </a:cubicBezTo>
                        <a:cubicBezTo>
                          <a:pt x="115538" y="220313"/>
                          <a:pt x="115253" y="220599"/>
                          <a:pt x="115253" y="220789"/>
                        </a:cubicBezTo>
                        <a:cubicBezTo>
                          <a:pt x="115253" y="220980"/>
                          <a:pt x="115538" y="221361"/>
                          <a:pt x="115919" y="221552"/>
                        </a:cubicBezTo>
                        <a:cubicBezTo>
                          <a:pt x="117062" y="222218"/>
                          <a:pt x="119158" y="222218"/>
                          <a:pt x="120301" y="221552"/>
                        </a:cubicBezTo>
                        <a:cubicBezTo>
                          <a:pt x="120682" y="221266"/>
                          <a:pt x="120967" y="220980"/>
                          <a:pt x="120967" y="220789"/>
                        </a:cubicBezTo>
                        <a:close/>
                        <a:moveTo>
                          <a:pt x="257651" y="154114"/>
                        </a:moveTo>
                        <a:cubicBezTo>
                          <a:pt x="257651" y="154114"/>
                          <a:pt x="257937" y="154686"/>
                          <a:pt x="258318" y="154877"/>
                        </a:cubicBezTo>
                        <a:cubicBezTo>
                          <a:pt x="259461" y="155543"/>
                          <a:pt x="261557" y="155543"/>
                          <a:pt x="262700" y="154877"/>
                        </a:cubicBezTo>
                        <a:cubicBezTo>
                          <a:pt x="263080" y="154591"/>
                          <a:pt x="263366" y="154305"/>
                          <a:pt x="263366" y="154114"/>
                        </a:cubicBezTo>
                        <a:cubicBezTo>
                          <a:pt x="263366" y="153829"/>
                          <a:pt x="263080" y="153543"/>
                          <a:pt x="262700" y="153353"/>
                        </a:cubicBezTo>
                        <a:cubicBezTo>
                          <a:pt x="262128" y="152971"/>
                          <a:pt x="261366" y="152876"/>
                          <a:pt x="260509" y="152876"/>
                        </a:cubicBezTo>
                        <a:cubicBezTo>
                          <a:pt x="259651" y="152876"/>
                          <a:pt x="258890" y="153067"/>
                          <a:pt x="258318" y="153353"/>
                        </a:cubicBezTo>
                        <a:cubicBezTo>
                          <a:pt x="257937" y="153638"/>
                          <a:pt x="257651" y="153924"/>
                          <a:pt x="257651" y="154114"/>
                        </a:cubicBezTo>
                        <a:close/>
                        <a:moveTo>
                          <a:pt x="151638" y="199739"/>
                        </a:moveTo>
                        <a:cubicBezTo>
                          <a:pt x="151638" y="199739"/>
                          <a:pt x="151924" y="200311"/>
                          <a:pt x="152305" y="200501"/>
                        </a:cubicBezTo>
                        <a:cubicBezTo>
                          <a:pt x="153448" y="201168"/>
                          <a:pt x="155543" y="201168"/>
                          <a:pt x="156686" y="200501"/>
                        </a:cubicBezTo>
                        <a:cubicBezTo>
                          <a:pt x="157067" y="200215"/>
                          <a:pt x="157353" y="199930"/>
                          <a:pt x="157353" y="199739"/>
                        </a:cubicBezTo>
                        <a:cubicBezTo>
                          <a:pt x="157353" y="199549"/>
                          <a:pt x="157067" y="199168"/>
                          <a:pt x="156686" y="198977"/>
                        </a:cubicBezTo>
                        <a:cubicBezTo>
                          <a:pt x="156115" y="198692"/>
                          <a:pt x="155353" y="198501"/>
                          <a:pt x="154496" y="198501"/>
                        </a:cubicBezTo>
                        <a:cubicBezTo>
                          <a:pt x="153638" y="198501"/>
                          <a:pt x="152876" y="198692"/>
                          <a:pt x="152305" y="198977"/>
                        </a:cubicBezTo>
                        <a:cubicBezTo>
                          <a:pt x="151924" y="199263"/>
                          <a:pt x="151638" y="199549"/>
                          <a:pt x="151638" y="199739"/>
                        </a:cubicBezTo>
                        <a:close/>
                        <a:moveTo>
                          <a:pt x="151162" y="190500"/>
                        </a:moveTo>
                        <a:cubicBezTo>
                          <a:pt x="151162" y="190500"/>
                          <a:pt x="151447" y="191071"/>
                          <a:pt x="151829" y="191262"/>
                        </a:cubicBezTo>
                        <a:cubicBezTo>
                          <a:pt x="152971" y="191929"/>
                          <a:pt x="155067" y="191929"/>
                          <a:pt x="156210" y="191262"/>
                        </a:cubicBezTo>
                        <a:cubicBezTo>
                          <a:pt x="156591" y="190976"/>
                          <a:pt x="156877" y="190690"/>
                          <a:pt x="156877" y="190500"/>
                        </a:cubicBezTo>
                        <a:cubicBezTo>
                          <a:pt x="156877" y="190310"/>
                          <a:pt x="156591" y="189929"/>
                          <a:pt x="156210" y="189738"/>
                        </a:cubicBezTo>
                        <a:cubicBezTo>
                          <a:pt x="155638" y="189452"/>
                          <a:pt x="154876" y="189262"/>
                          <a:pt x="154019" y="189262"/>
                        </a:cubicBezTo>
                        <a:cubicBezTo>
                          <a:pt x="153162" y="189262"/>
                          <a:pt x="152400" y="189452"/>
                          <a:pt x="151829" y="189738"/>
                        </a:cubicBezTo>
                        <a:cubicBezTo>
                          <a:pt x="151447" y="190024"/>
                          <a:pt x="151162" y="190310"/>
                          <a:pt x="151162" y="190500"/>
                        </a:cubicBezTo>
                        <a:close/>
                        <a:moveTo>
                          <a:pt x="278130" y="138684"/>
                        </a:moveTo>
                        <a:cubicBezTo>
                          <a:pt x="278130" y="138684"/>
                          <a:pt x="278416" y="139255"/>
                          <a:pt x="278797" y="139446"/>
                        </a:cubicBezTo>
                        <a:cubicBezTo>
                          <a:pt x="279940" y="140113"/>
                          <a:pt x="282035" y="140113"/>
                          <a:pt x="283178" y="139446"/>
                        </a:cubicBezTo>
                        <a:cubicBezTo>
                          <a:pt x="283559" y="139160"/>
                          <a:pt x="283845" y="138875"/>
                          <a:pt x="283845" y="138684"/>
                        </a:cubicBezTo>
                        <a:cubicBezTo>
                          <a:pt x="283845" y="138494"/>
                          <a:pt x="283559" y="138113"/>
                          <a:pt x="283178" y="137922"/>
                        </a:cubicBezTo>
                        <a:cubicBezTo>
                          <a:pt x="282607" y="137636"/>
                          <a:pt x="281845" y="137446"/>
                          <a:pt x="280988" y="137446"/>
                        </a:cubicBezTo>
                        <a:cubicBezTo>
                          <a:pt x="280130" y="137446"/>
                          <a:pt x="279368" y="137636"/>
                          <a:pt x="278797" y="137922"/>
                        </a:cubicBezTo>
                        <a:cubicBezTo>
                          <a:pt x="278416" y="138208"/>
                          <a:pt x="278130" y="138494"/>
                          <a:pt x="278130" y="138684"/>
                        </a:cubicBezTo>
                        <a:close/>
                        <a:moveTo>
                          <a:pt x="295751" y="139732"/>
                        </a:moveTo>
                        <a:cubicBezTo>
                          <a:pt x="295751" y="139732"/>
                          <a:pt x="296037" y="140303"/>
                          <a:pt x="296418" y="140494"/>
                        </a:cubicBezTo>
                        <a:cubicBezTo>
                          <a:pt x="297561" y="141161"/>
                          <a:pt x="299657" y="141161"/>
                          <a:pt x="300800" y="140494"/>
                        </a:cubicBezTo>
                        <a:cubicBezTo>
                          <a:pt x="301180" y="140208"/>
                          <a:pt x="301466" y="139922"/>
                          <a:pt x="301466" y="139732"/>
                        </a:cubicBezTo>
                        <a:cubicBezTo>
                          <a:pt x="301466" y="139541"/>
                          <a:pt x="301180" y="139160"/>
                          <a:pt x="300800" y="138970"/>
                        </a:cubicBezTo>
                        <a:cubicBezTo>
                          <a:pt x="300228" y="138684"/>
                          <a:pt x="299466" y="138494"/>
                          <a:pt x="298609" y="138494"/>
                        </a:cubicBezTo>
                        <a:cubicBezTo>
                          <a:pt x="297751" y="138494"/>
                          <a:pt x="296990" y="138684"/>
                          <a:pt x="296418" y="138970"/>
                        </a:cubicBezTo>
                        <a:cubicBezTo>
                          <a:pt x="296037" y="139255"/>
                          <a:pt x="295751" y="139541"/>
                          <a:pt x="295751" y="139732"/>
                        </a:cubicBezTo>
                        <a:close/>
                        <a:moveTo>
                          <a:pt x="194596" y="128778"/>
                        </a:moveTo>
                        <a:cubicBezTo>
                          <a:pt x="194596" y="128778"/>
                          <a:pt x="194500" y="128397"/>
                          <a:pt x="194310" y="128302"/>
                        </a:cubicBezTo>
                        <a:cubicBezTo>
                          <a:pt x="193358" y="127730"/>
                          <a:pt x="192596" y="127540"/>
                          <a:pt x="191738" y="127540"/>
                        </a:cubicBezTo>
                        <a:cubicBezTo>
                          <a:pt x="190881" y="127540"/>
                          <a:pt x="190119" y="127730"/>
                          <a:pt x="189547" y="128016"/>
                        </a:cubicBezTo>
                        <a:cubicBezTo>
                          <a:pt x="189167" y="128302"/>
                          <a:pt x="188881" y="128588"/>
                          <a:pt x="188881" y="128778"/>
                        </a:cubicBezTo>
                        <a:cubicBezTo>
                          <a:pt x="188881" y="128969"/>
                          <a:pt x="189167" y="129350"/>
                          <a:pt x="189547" y="129540"/>
                        </a:cubicBezTo>
                        <a:cubicBezTo>
                          <a:pt x="190691" y="130207"/>
                          <a:pt x="192786" y="130207"/>
                          <a:pt x="193929" y="129540"/>
                        </a:cubicBezTo>
                        <a:cubicBezTo>
                          <a:pt x="194310" y="129254"/>
                          <a:pt x="194596" y="128969"/>
                          <a:pt x="194596" y="128778"/>
                        </a:cubicBezTo>
                        <a:close/>
                        <a:moveTo>
                          <a:pt x="233458" y="104204"/>
                        </a:moveTo>
                        <a:cubicBezTo>
                          <a:pt x="234601" y="104870"/>
                          <a:pt x="236696" y="104870"/>
                          <a:pt x="237839" y="104204"/>
                        </a:cubicBezTo>
                        <a:cubicBezTo>
                          <a:pt x="238220" y="103918"/>
                          <a:pt x="238506" y="103632"/>
                          <a:pt x="238506" y="103442"/>
                        </a:cubicBezTo>
                        <a:cubicBezTo>
                          <a:pt x="238506" y="103156"/>
                          <a:pt x="238220" y="102870"/>
                          <a:pt x="237839" y="102679"/>
                        </a:cubicBezTo>
                        <a:cubicBezTo>
                          <a:pt x="237268" y="102394"/>
                          <a:pt x="236506" y="102203"/>
                          <a:pt x="235649" y="102203"/>
                        </a:cubicBezTo>
                        <a:cubicBezTo>
                          <a:pt x="234791" y="102203"/>
                          <a:pt x="234029" y="102394"/>
                          <a:pt x="233458" y="102679"/>
                        </a:cubicBezTo>
                        <a:cubicBezTo>
                          <a:pt x="233077" y="102870"/>
                          <a:pt x="232791" y="103251"/>
                          <a:pt x="232791" y="103442"/>
                        </a:cubicBezTo>
                        <a:cubicBezTo>
                          <a:pt x="232791" y="103632"/>
                          <a:pt x="233077" y="104013"/>
                          <a:pt x="233458" y="104204"/>
                        </a:cubicBezTo>
                        <a:close/>
                        <a:moveTo>
                          <a:pt x="240411" y="81629"/>
                        </a:moveTo>
                        <a:cubicBezTo>
                          <a:pt x="240411" y="81629"/>
                          <a:pt x="240697" y="82201"/>
                          <a:pt x="241078" y="82391"/>
                        </a:cubicBezTo>
                        <a:cubicBezTo>
                          <a:pt x="242221" y="83058"/>
                          <a:pt x="244316" y="83058"/>
                          <a:pt x="245459" y="82391"/>
                        </a:cubicBezTo>
                        <a:cubicBezTo>
                          <a:pt x="245840" y="82105"/>
                          <a:pt x="246126" y="81820"/>
                          <a:pt x="246126" y="81629"/>
                        </a:cubicBezTo>
                        <a:cubicBezTo>
                          <a:pt x="246126" y="81439"/>
                          <a:pt x="245840" y="81058"/>
                          <a:pt x="245459" y="80867"/>
                        </a:cubicBezTo>
                        <a:cubicBezTo>
                          <a:pt x="244888" y="80581"/>
                          <a:pt x="244126" y="80391"/>
                          <a:pt x="243269" y="80391"/>
                        </a:cubicBezTo>
                        <a:cubicBezTo>
                          <a:pt x="242411" y="80391"/>
                          <a:pt x="241649" y="80581"/>
                          <a:pt x="241078" y="80867"/>
                        </a:cubicBezTo>
                        <a:cubicBezTo>
                          <a:pt x="240697" y="81153"/>
                          <a:pt x="240411" y="81439"/>
                          <a:pt x="240411" y="81629"/>
                        </a:cubicBezTo>
                        <a:close/>
                        <a:moveTo>
                          <a:pt x="239649" y="65627"/>
                        </a:moveTo>
                        <a:cubicBezTo>
                          <a:pt x="239649" y="65627"/>
                          <a:pt x="239935" y="66199"/>
                          <a:pt x="240316" y="66389"/>
                        </a:cubicBezTo>
                        <a:cubicBezTo>
                          <a:pt x="241459" y="67056"/>
                          <a:pt x="243554" y="67056"/>
                          <a:pt x="244697" y="66389"/>
                        </a:cubicBezTo>
                        <a:cubicBezTo>
                          <a:pt x="245078" y="66104"/>
                          <a:pt x="245364" y="65818"/>
                          <a:pt x="245364" y="65627"/>
                        </a:cubicBezTo>
                        <a:cubicBezTo>
                          <a:pt x="245364" y="65342"/>
                          <a:pt x="245078" y="65056"/>
                          <a:pt x="244697" y="64865"/>
                        </a:cubicBezTo>
                        <a:cubicBezTo>
                          <a:pt x="244126" y="64579"/>
                          <a:pt x="243364" y="64389"/>
                          <a:pt x="242507" y="64389"/>
                        </a:cubicBezTo>
                        <a:cubicBezTo>
                          <a:pt x="241649" y="64389"/>
                          <a:pt x="240887" y="64579"/>
                          <a:pt x="240316" y="64865"/>
                        </a:cubicBezTo>
                        <a:cubicBezTo>
                          <a:pt x="239935" y="65151"/>
                          <a:pt x="239649" y="65437"/>
                          <a:pt x="239649" y="65627"/>
                        </a:cubicBezTo>
                        <a:close/>
                        <a:moveTo>
                          <a:pt x="255651" y="65342"/>
                        </a:moveTo>
                        <a:cubicBezTo>
                          <a:pt x="255651" y="65342"/>
                          <a:pt x="255937" y="65913"/>
                          <a:pt x="256318" y="66104"/>
                        </a:cubicBezTo>
                        <a:cubicBezTo>
                          <a:pt x="257461" y="66770"/>
                          <a:pt x="259556" y="66770"/>
                          <a:pt x="260699" y="66104"/>
                        </a:cubicBezTo>
                        <a:cubicBezTo>
                          <a:pt x="261080" y="65818"/>
                          <a:pt x="261366" y="65532"/>
                          <a:pt x="261366" y="65342"/>
                        </a:cubicBezTo>
                        <a:cubicBezTo>
                          <a:pt x="261366" y="65056"/>
                          <a:pt x="261080" y="64770"/>
                          <a:pt x="260699" y="64579"/>
                        </a:cubicBezTo>
                        <a:cubicBezTo>
                          <a:pt x="260128" y="64294"/>
                          <a:pt x="259366" y="64103"/>
                          <a:pt x="258509" y="64103"/>
                        </a:cubicBezTo>
                        <a:cubicBezTo>
                          <a:pt x="257651" y="64103"/>
                          <a:pt x="256889" y="64294"/>
                          <a:pt x="256318" y="64579"/>
                        </a:cubicBezTo>
                        <a:cubicBezTo>
                          <a:pt x="255937" y="64865"/>
                          <a:pt x="255651" y="65151"/>
                          <a:pt x="255651" y="653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235" name="Google Shape;2235;p38"/>
                  <p:cNvGrpSpPr/>
                  <p:nvPr/>
                </p:nvGrpSpPr>
                <p:grpSpPr>
                  <a:xfrm>
                    <a:off x="5203602" y="4279677"/>
                    <a:ext cx="515302" cy="233076"/>
                    <a:chOff x="5203602" y="4279677"/>
                    <a:chExt cx="515302" cy="233076"/>
                  </a:xfrm>
                </p:grpSpPr>
                <p:grpSp>
                  <p:nvGrpSpPr>
                    <p:cNvPr id="2236" name="Google Shape;2236;p38"/>
                    <p:cNvGrpSpPr/>
                    <p:nvPr/>
                  </p:nvGrpSpPr>
                  <p:grpSpPr>
                    <a:xfrm>
                      <a:off x="5203602" y="4343209"/>
                      <a:ext cx="209931" cy="138207"/>
                      <a:chOff x="5203602" y="4343209"/>
                      <a:chExt cx="209931" cy="138207"/>
                    </a:xfrm>
                  </p:grpSpPr>
                  <p:grpSp>
                    <p:nvGrpSpPr>
                      <p:cNvPr id="2237" name="Google Shape;2237;p38"/>
                      <p:cNvGrpSpPr/>
                      <p:nvPr/>
                    </p:nvGrpSpPr>
                    <p:grpSpPr>
                      <a:xfrm>
                        <a:off x="5203602" y="4343209"/>
                        <a:ext cx="167164" cy="113347"/>
                        <a:chOff x="5203602" y="4343209"/>
                        <a:chExt cx="167164" cy="113347"/>
                      </a:xfrm>
                    </p:grpSpPr>
                    <p:sp>
                      <p:nvSpPr>
                        <p:cNvPr id="2238" name="Google Shape;2238;p38"/>
                        <p:cNvSpPr/>
                        <p:nvPr/>
                      </p:nvSpPr>
                      <p:spPr>
                        <a:xfrm>
                          <a:off x="5208746" y="4346256"/>
                          <a:ext cx="162020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2020" h="110299" extrusionOk="0">
                              <a:moveTo>
                                <a:pt x="162020" y="0"/>
                              </a:moveTo>
                              <a:lnTo>
                                <a:pt x="162020" y="16859"/>
                              </a:lnTo>
                              <a:lnTo>
                                <a:pt x="95" y="110300"/>
                              </a:lnTo>
                              <a:lnTo>
                                <a:pt x="0" y="93440"/>
                              </a:lnTo>
                              <a:lnTo>
                                <a:pt x="16202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39" name="Google Shape;2239;p38"/>
                        <p:cNvSpPr/>
                        <p:nvPr/>
                      </p:nvSpPr>
                      <p:spPr>
                        <a:xfrm>
                          <a:off x="5203602" y="4436744"/>
                          <a:ext cx="5238" cy="198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812" extrusionOk="0">
                              <a:moveTo>
                                <a:pt x="5144" y="2953"/>
                              </a:moveTo>
                              <a:lnTo>
                                <a:pt x="5239" y="19812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144" y="29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40" name="Google Shape;2240;p38"/>
                        <p:cNvSpPr/>
                        <p:nvPr/>
                      </p:nvSpPr>
                      <p:spPr>
                        <a:xfrm>
                          <a:off x="5203602" y="4343209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144" y="96488"/>
                              </a:lnTo>
                              <a:lnTo>
                                <a:pt x="0" y="93535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41" name="Google Shape;2241;p38"/>
                      <p:cNvGrpSpPr/>
                      <p:nvPr/>
                    </p:nvGrpSpPr>
                    <p:grpSpPr>
                      <a:xfrm>
                        <a:off x="5214270" y="4349400"/>
                        <a:ext cx="167164" cy="113442"/>
                        <a:chOff x="5214270" y="4349400"/>
                        <a:chExt cx="167164" cy="113442"/>
                      </a:xfrm>
                    </p:grpSpPr>
                    <p:sp>
                      <p:nvSpPr>
                        <p:cNvPr id="2242" name="Google Shape;2242;p38"/>
                        <p:cNvSpPr/>
                        <p:nvPr/>
                      </p:nvSpPr>
                      <p:spPr>
                        <a:xfrm>
                          <a:off x="5219509" y="4352448"/>
                          <a:ext cx="161925" cy="11039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1925" h="110394" extrusionOk="0">
                              <a:moveTo>
                                <a:pt x="161925" y="0"/>
                              </a:moveTo>
                              <a:lnTo>
                                <a:pt x="161925" y="16859"/>
                              </a:lnTo>
                              <a:lnTo>
                                <a:pt x="0" y="110395"/>
                              </a:lnTo>
                              <a:lnTo>
                                <a:pt x="0" y="93535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43" name="Google Shape;2243;p38"/>
                        <p:cNvSpPr/>
                        <p:nvPr/>
                      </p:nvSpPr>
                      <p:spPr>
                        <a:xfrm>
                          <a:off x="5214270" y="4442935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44" name="Google Shape;2244;p38"/>
                        <p:cNvSpPr/>
                        <p:nvPr/>
                      </p:nvSpPr>
                      <p:spPr>
                        <a:xfrm>
                          <a:off x="5214270" y="4349400"/>
                          <a:ext cx="167163" cy="9658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583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583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45" name="Google Shape;2245;p38"/>
                      <p:cNvGrpSpPr/>
                      <p:nvPr/>
                    </p:nvGrpSpPr>
                    <p:grpSpPr>
                      <a:xfrm>
                        <a:off x="5224938" y="4355591"/>
                        <a:ext cx="167164" cy="113443"/>
                        <a:chOff x="5224938" y="4355591"/>
                        <a:chExt cx="167164" cy="113443"/>
                      </a:xfrm>
                    </p:grpSpPr>
                    <p:sp>
                      <p:nvSpPr>
                        <p:cNvPr id="2246" name="Google Shape;2246;p38"/>
                        <p:cNvSpPr/>
                        <p:nvPr/>
                      </p:nvSpPr>
                      <p:spPr>
                        <a:xfrm>
                          <a:off x="5230177" y="4358639"/>
                          <a:ext cx="161925" cy="11039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1925" h="110394" extrusionOk="0">
                              <a:moveTo>
                                <a:pt x="161925" y="0"/>
                              </a:moveTo>
                              <a:lnTo>
                                <a:pt x="161925" y="16859"/>
                              </a:lnTo>
                              <a:lnTo>
                                <a:pt x="0" y="110395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47" name="Google Shape;2247;p38"/>
                        <p:cNvSpPr/>
                        <p:nvPr/>
                      </p:nvSpPr>
                      <p:spPr>
                        <a:xfrm>
                          <a:off x="5224938" y="4449127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48" name="Google Shape;2248;p38"/>
                        <p:cNvSpPr/>
                        <p:nvPr/>
                      </p:nvSpPr>
                      <p:spPr>
                        <a:xfrm>
                          <a:off x="5224938" y="4355591"/>
                          <a:ext cx="167163" cy="9658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583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584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49" name="Google Shape;2249;p38"/>
                      <p:cNvGrpSpPr/>
                      <p:nvPr/>
                    </p:nvGrpSpPr>
                    <p:grpSpPr>
                      <a:xfrm>
                        <a:off x="5235606" y="4361878"/>
                        <a:ext cx="167259" cy="113347"/>
                        <a:chOff x="5235606" y="4361878"/>
                        <a:chExt cx="167259" cy="113347"/>
                      </a:xfrm>
                    </p:grpSpPr>
                    <p:sp>
                      <p:nvSpPr>
                        <p:cNvPr id="2250" name="Google Shape;2250;p38"/>
                        <p:cNvSpPr/>
                        <p:nvPr/>
                      </p:nvSpPr>
                      <p:spPr>
                        <a:xfrm>
                          <a:off x="5240845" y="4364926"/>
                          <a:ext cx="162020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2020" h="110299" extrusionOk="0">
                              <a:moveTo>
                                <a:pt x="161925" y="0"/>
                              </a:moveTo>
                              <a:lnTo>
                                <a:pt x="162020" y="16764"/>
                              </a:lnTo>
                              <a:lnTo>
                                <a:pt x="0" y="110299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51" name="Google Shape;2251;p38"/>
                        <p:cNvSpPr/>
                        <p:nvPr/>
                      </p:nvSpPr>
                      <p:spPr>
                        <a:xfrm>
                          <a:off x="5235606" y="4455318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52" name="Google Shape;2252;p38"/>
                        <p:cNvSpPr/>
                        <p:nvPr/>
                      </p:nvSpPr>
                      <p:spPr>
                        <a:xfrm>
                          <a:off x="5235606" y="4361878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488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53" name="Google Shape;2253;p38"/>
                      <p:cNvGrpSpPr/>
                      <p:nvPr/>
                    </p:nvGrpSpPr>
                    <p:grpSpPr>
                      <a:xfrm>
                        <a:off x="5246274" y="4368069"/>
                        <a:ext cx="167259" cy="113347"/>
                        <a:chOff x="5246274" y="4368069"/>
                        <a:chExt cx="167259" cy="113347"/>
                      </a:xfrm>
                    </p:grpSpPr>
                    <p:sp>
                      <p:nvSpPr>
                        <p:cNvPr id="2254" name="Google Shape;2254;p38"/>
                        <p:cNvSpPr/>
                        <p:nvPr/>
                      </p:nvSpPr>
                      <p:spPr>
                        <a:xfrm>
                          <a:off x="5251513" y="4371117"/>
                          <a:ext cx="162020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2020" h="110299" extrusionOk="0">
                              <a:moveTo>
                                <a:pt x="161925" y="0"/>
                              </a:moveTo>
                              <a:lnTo>
                                <a:pt x="162020" y="16859"/>
                              </a:lnTo>
                              <a:lnTo>
                                <a:pt x="0" y="110299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55" name="Google Shape;2255;p38"/>
                        <p:cNvSpPr/>
                        <p:nvPr/>
                      </p:nvSpPr>
                      <p:spPr>
                        <a:xfrm>
                          <a:off x="5246274" y="4461509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95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56" name="Google Shape;2256;p38"/>
                        <p:cNvSpPr/>
                        <p:nvPr/>
                      </p:nvSpPr>
                      <p:spPr>
                        <a:xfrm>
                          <a:off x="5246274" y="4368069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488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257" name="Google Shape;2257;p38"/>
                    <p:cNvGrpSpPr/>
                    <p:nvPr/>
                  </p:nvGrpSpPr>
                  <p:grpSpPr>
                    <a:xfrm>
                      <a:off x="5257800" y="4374546"/>
                      <a:ext cx="209930" cy="138207"/>
                      <a:chOff x="5257800" y="4374546"/>
                      <a:chExt cx="209930" cy="138207"/>
                    </a:xfrm>
                  </p:grpSpPr>
                  <p:grpSp>
                    <p:nvGrpSpPr>
                      <p:cNvPr id="2258" name="Google Shape;2258;p38"/>
                      <p:cNvGrpSpPr/>
                      <p:nvPr/>
                    </p:nvGrpSpPr>
                    <p:grpSpPr>
                      <a:xfrm>
                        <a:off x="5257800" y="4374546"/>
                        <a:ext cx="167163" cy="113347"/>
                        <a:chOff x="5257800" y="4374546"/>
                        <a:chExt cx="167163" cy="113347"/>
                      </a:xfrm>
                    </p:grpSpPr>
                    <p:sp>
                      <p:nvSpPr>
                        <p:cNvPr id="2259" name="Google Shape;2259;p38"/>
                        <p:cNvSpPr/>
                        <p:nvPr/>
                      </p:nvSpPr>
                      <p:spPr>
                        <a:xfrm>
                          <a:off x="5263038" y="4377498"/>
                          <a:ext cx="161925" cy="11039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1925" h="110395" extrusionOk="0">
                              <a:moveTo>
                                <a:pt x="161925" y="0"/>
                              </a:moveTo>
                              <a:lnTo>
                                <a:pt x="161925" y="16859"/>
                              </a:lnTo>
                              <a:lnTo>
                                <a:pt x="0" y="110395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0" name="Google Shape;2260;p38"/>
                        <p:cNvSpPr/>
                        <p:nvPr/>
                      </p:nvSpPr>
                      <p:spPr>
                        <a:xfrm>
                          <a:off x="5257800" y="4467986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8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1" name="Google Shape;2261;p38"/>
                        <p:cNvSpPr/>
                        <p:nvPr/>
                      </p:nvSpPr>
                      <p:spPr>
                        <a:xfrm>
                          <a:off x="5257800" y="4374546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2953"/>
                              </a:lnTo>
                              <a:lnTo>
                                <a:pt x="5239" y="96488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62" name="Google Shape;2262;p38"/>
                      <p:cNvGrpSpPr/>
                      <p:nvPr/>
                    </p:nvGrpSpPr>
                    <p:grpSpPr>
                      <a:xfrm>
                        <a:off x="5268468" y="4380737"/>
                        <a:ext cx="167163" cy="113347"/>
                        <a:chOff x="5268468" y="4380737"/>
                        <a:chExt cx="167163" cy="113347"/>
                      </a:xfrm>
                    </p:grpSpPr>
                    <p:sp>
                      <p:nvSpPr>
                        <p:cNvPr id="2263" name="Google Shape;2263;p38"/>
                        <p:cNvSpPr/>
                        <p:nvPr/>
                      </p:nvSpPr>
                      <p:spPr>
                        <a:xfrm>
                          <a:off x="5273706" y="4383785"/>
                          <a:ext cx="161925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1925" h="110299" extrusionOk="0">
                              <a:moveTo>
                                <a:pt x="161925" y="0"/>
                              </a:moveTo>
                              <a:lnTo>
                                <a:pt x="161925" y="16859"/>
                              </a:lnTo>
                              <a:lnTo>
                                <a:pt x="0" y="110300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4" name="Google Shape;2264;p38"/>
                        <p:cNvSpPr/>
                        <p:nvPr/>
                      </p:nvSpPr>
                      <p:spPr>
                        <a:xfrm>
                          <a:off x="5268468" y="4474177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5" name="Google Shape;2265;p38"/>
                        <p:cNvSpPr/>
                        <p:nvPr/>
                      </p:nvSpPr>
                      <p:spPr>
                        <a:xfrm>
                          <a:off x="5268468" y="4380737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488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66" name="Google Shape;2266;p38"/>
                      <p:cNvGrpSpPr/>
                      <p:nvPr/>
                    </p:nvGrpSpPr>
                    <p:grpSpPr>
                      <a:xfrm>
                        <a:off x="5279135" y="4386928"/>
                        <a:ext cx="167163" cy="113348"/>
                        <a:chOff x="5279135" y="4386928"/>
                        <a:chExt cx="167163" cy="113348"/>
                      </a:xfrm>
                    </p:grpSpPr>
                    <p:sp>
                      <p:nvSpPr>
                        <p:cNvPr id="2267" name="Google Shape;2267;p38"/>
                        <p:cNvSpPr/>
                        <p:nvPr/>
                      </p:nvSpPr>
                      <p:spPr>
                        <a:xfrm>
                          <a:off x="5284374" y="4389976"/>
                          <a:ext cx="161924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1924" h="110299" extrusionOk="0">
                              <a:moveTo>
                                <a:pt x="161925" y="0"/>
                              </a:moveTo>
                              <a:lnTo>
                                <a:pt x="161925" y="16859"/>
                              </a:lnTo>
                              <a:lnTo>
                                <a:pt x="0" y="110299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8" name="Google Shape;2268;p38"/>
                        <p:cNvSpPr/>
                        <p:nvPr/>
                      </p:nvSpPr>
                      <p:spPr>
                        <a:xfrm>
                          <a:off x="5279135" y="4480369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69" name="Google Shape;2269;p38"/>
                        <p:cNvSpPr/>
                        <p:nvPr/>
                      </p:nvSpPr>
                      <p:spPr>
                        <a:xfrm>
                          <a:off x="5279135" y="4386928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488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70" name="Google Shape;2270;p38"/>
                      <p:cNvGrpSpPr/>
                      <p:nvPr/>
                    </p:nvGrpSpPr>
                    <p:grpSpPr>
                      <a:xfrm>
                        <a:off x="5289804" y="4393120"/>
                        <a:ext cx="167258" cy="113347"/>
                        <a:chOff x="5289804" y="4393120"/>
                        <a:chExt cx="167258" cy="113347"/>
                      </a:xfrm>
                    </p:grpSpPr>
                    <p:sp>
                      <p:nvSpPr>
                        <p:cNvPr id="2271" name="Google Shape;2271;p38"/>
                        <p:cNvSpPr/>
                        <p:nvPr/>
                      </p:nvSpPr>
                      <p:spPr>
                        <a:xfrm>
                          <a:off x="5295042" y="4396168"/>
                          <a:ext cx="162020" cy="11029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2020" h="110299" extrusionOk="0">
                              <a:moveTo>
                                <a:pt x="161925" y="0"/>
                              </a:moveTo>
                              <a:lnTo>
                                <a:pt x="162020" y="16859"/>
                              </a:lnTo>
                              <a:lnTo>
                                <a:pt x="0" y="110299"/>
                              </a:lnTo>
                              <a:lnTo>
                                <a:pt x="0" y="93440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72" name="Google Shape;2272;p38"/>
                        <p:cNvSpPr/>
                        <p:nvPr/>
                      </p:nvSpPr>
                      <p:spPr>
                        <a:xfrm>
                          <a:off x="5289804" y="4486655"/>
                          <a:ext cx="5238" cy="19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811" extrusionOk="0">
                              <a:moveTo>
                                <a:pt x="5239" y="2953"/>
                              </a:moveTo>
                              <a:lnTo>
                                <a:pt x="5239" y="19812"/>
                              </a:lnTo>
                              <a:lnTo>
                                <a:pt x="0" y="16859"/>
                              </a:lnTo>
                              <a:lnTo>
                                <a:pt x="0" y="0"/>
                              </a:lnTo>
                              <a:lnTo>
                                <a:pt x="5239" y="29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73" name="Google Shape;2273;p38"/>
                        <p:cNvSpPr/>
                        <p:nvPr/>
                      </p:nvSpPr>
                      <p:spPr>
                        <a:xfrm>
                          <a:off x="5289804" y="4393120"/>
                          <a:ext cx="167163" cy="9648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488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488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74" name="Google Shape;2274;p38"/>
                      <p:cNvGrpSpPr/>
                      <p:nvPr/>
                    </p:nvGrpSpPr>
                    <p:grpSpPr>
                      <a:xfrm>
                        <a:off x="5300472" y="4399311"/>
                        <a:ext cx="167258" cy="113442"/>
                        <a:chOff x="5300472" y="4399311"/>
                        <a:chExt cx="167258" cy="113442"/>
                      </a:xfrm>
                    </p:grpSpPr>
                    <p:sp>
                      <p:nvSpPr>
                        <p:cNvPr id="2275" name="Google Shape;2275;p38"/>
                        <p:cNvSpPr/>
                        <p:nvPr/>
                      </p:nvSpPr>
                      <p:spPr>
                        <a:xfrm>
                          <a:off x="5305710" y="4402359"/>
                          <a:ext cx="162020" cy="11039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2020" h="110394" extrusionOk="0">
                              <a:moveTo>
                                <a:pt x="161925" y="0"/>
                              </a:moveTo>
                              <a:lnTo>
                                <a:pt x="162020" y="16859"/>
                              </a:lnTo>
                              <a:lnTo>
                                <a:pt x="0" y="110395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76" name="Google Shape;2276;p38"/>
                        <p:cNvSpPr/>
                        <p:nvPr/>
                      </p:nvSpPr>
                      <p:spPr>
                        <a:xfrm>
                          <a:off x="5300472" y="4492846"/>
                          <a:ext cx="5238" cy="199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238" h="19907" extrusionOk="0">
                              <a:moveTo>
                                <a:pt x="5239" y="3048"/>
                              </a:moveTo>
                              <a:lnTo>
                                <a:pt x="5239" y="19907"/>
                              </a:lnTo>
                              <a:lnTo>
                                <a:pt x="95" y="16859"/>
                              </a:lnTo>
                              <a:lnTo>
                                <a:pt x="0" y="0"/>
                              </a:lnTo>
                              <a:lnTo>
                                <a:pt x="5239" y="304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77" name="Google Shape;2277;p38"/>
                        <p:cNvSpPr/>
                        <p:nvPr/>
                      </p:nvSpPr>
                      <p:spPr>
                        <a:xfrm>
                          <a:off x="5300472" y="4399311"/>
                          <a:ext cx="167163" cy="9658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7163" h="96583" extrusionOk="0">
                              <a:moveTo>
                                <a:pt x="161925" y="0"/>
                              </a:moveTo>
                              <a:lnTo>
                                <a:pt x="167164" y="3048"/>
                              </a:lnTo>
                              <a:lnTo>
                                <a:pt x="5239" y="96584"/>
                              </a:lnTo>
                              <a:lnTo>
                                <a:pt x="0" y="93536"/>
                              </a:lnTo>
                              <a:lnTo>
                                <a:pt x="16192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278" name="Google Shape;2278;p38"/>
                    <p:cNvGrpSpPr/>
                    <p:nvPr/>
                  </p:nvGrpSpPr>
                  <p:grpSpPr>
                    <a:xfrm>
                      <a:off x="5472017" y="4279677"/>
                      <a:ext cx="246887" cy="180879"/>
                      <a:chOff x="5472017" y="4279677"/>
                      <a:chExt cx="246887" cy="180879"/>
                    </a:xfrm>
                  </p:grpSpPr>
                  <p:grpSp>
                    <p:nvGrpSpPr>
                      <p:cNvPr id="2279" name="Google Shape;2279;p38"/>
                      <p:cNvGrpSpPr/>
                      <p:nvPr/>
                    </p:nvGrpSpPr>
                    <p:grpSpPr>
                      <a:xfrm>
                        <a:off x="5482113" y="4302537"/>
                        <a:ext cx="58769" cy="40862"/>
                        <a:chOff x="5482113" y="4302537"/>
                        <a:chExt cx="58769" cy="40862"/>
                      </a:xfrm>
                    </p:grpSpPr>
                    <p:sp>
                      <p:nvSpPr>
                        <p:cNvPr id="2280" name="Google Shape;2280;p38"/>
                        <p:cNvSpPr/>
                        <p:nvPr/>
                      </p:nvSpPr>
                      <p:spPr>
                        <a:xfrm>
                          <a:off x="5511545" y="4319587"/>
                          <a:ext cx="29337" cy="238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9337" h="23812" extrusionOk="0">
                              <a:moveTo>
                                <a:pt x="29337" y="0"/>
                              </a:moveTo>
                              <a:lnTo>
                                <a:pt x="29242" y="6763"/>
                              </a:lnTo>
                              <a:lnTo>
                                <a:pt x="0" y="23813"/>
                              </a:lnTo>
                              <a:lnTo>
                                <a:pt x="0" y="16954"/>
                              </a:lnTo>
                              <a:lnTo>
                                <a:pt x="29337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B353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81" name="Google Shape;2281;p38"/>
                        <p:cNvSpPr/>
                        <p:nvPr/>
                      </p:nvSpPr>
                      <p:spPr>
                        <a:xfrm>
                          <a:off x="5482113" y="4319587"/>
                          <a:ext cx="29432" cy="238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9432" h="23812" extrusionOk="0">
                              <a:moveTo>
                                <a:pt x="29432" y="16954"/>
                              </a:moveTo>
                              <a:lnTo>
                                <a:pt x="29432" y="23813"/>
                              </a:lnTo>
                              <a:lnTo>
                                <a:pt x="0" y="6763"/>
                              </a:lnTo>
                              <a:lnTo>
                                <a:pt x="0" y="0"/>
                              </a:lnTo>
                              <a:lnTo>
                                <a:pt x="29432" y="16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2C282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82" name="Google Shape;2282;p38"/>
                        <p:cNvSpPr/>
                        <p:nvPr/>
                      </p:nvSpPr>
                      <p:spPr>
                        <a:xfrm>
                          <a:off x="5482113" y="4302537"/>
                          <a:ext cx="58769" cy="3400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8769" h="34004" extrusionOk="0">
                              <a:moveTo>
                                <a:pt x="58769" y="17050"/>
                              </a:moveTo>
                              <a:lnTo>
                                <a:pt x="29432" y="34004"/>
                              </a:lnTo>
                              <a:lnTo>
                                <a:pt x="0" y="17050"/>
                              </a:lnTo>
                              <a:lnTo>
                                <a:pt x="29242" y="0"/>
                              </a:lnTo>
                              <a:lnTo>
                                <a:pt x="58769" y="1705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464047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2283" name="Google Shape;2283;p38"/>
                      <p:cNvSpPr/>
                      <p:nvPr/>
                    </p:nvSpPr>
                    <p:spPr>
                      <a:xfrm>
                        <a:off x="5472017" y="4416837"/>
                        <a:ext cx="75628" cy="437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628" h="43719" extrusionOk="0">
                            <a:moveTo>
                              <a:pt x="49435" y="1238"/>
                            </a:moveTo>
                            <a:lnTo>
                              <a:pt x="41624" y="5810"/>
                            </a:lnTo>
                            <a:lnTo>
                              <a:pt x="43815" y="7049"/>
                            </a:lnTo>
                            <a:lnTo>
                              <a:pt x="51721" y="2572"/>
                            </a:lnTo>
                            <a:lnTo>
                              <a:pt x="53816" y="3810"/>
                            </a:lnTo>
                            <a:lnTo>
                              <a:pt x="46006" y="8287"/>
                            </a:lnTo>
                            <a:lnTo>
                              <a:pt x="48196" y="9620"/>
                            </a:lnTo>
                            <a:lnTo>
                              <a:pt x="56102" y="5048"/>
                            </a:lnTo>
                            <a:lnTo>
                              <a:pt x="58198" y="6287"/>
                            </a:lnTo>
                            <a:lnTo>
                              <a:pt x="50292" y="10859"/>
                            </a:lnTo>
                            <a:lnTo>
                              <a:pt x="52578" y="12097"/>
                            </a:lnTo>
                            <a:lnTo>
                              <a:pt x="60388" y="7620"/>
                            </a:lnTo>
                            <a:lnTo>
                              <a:pt x="62579" y="8858"/>
                            </a:lnTo>
                            <a:lnTo>
                              <a:pt x="54673" y="13335"/>
                            </a:lnTo>
                            <a:lnTo>
                              <a:pt x="56959" y="14669"/>
                            </a:lnTo>
                            <a:lnTo>
                              <a:pt x="64770" y="10096"/>
                            </a:lnTo>
                            <a:lnTo>
                              <a:pt x="66961" y="11335"/>
                            </a:lnTo>
                            <a:lnTo>
                              <a:pt x="59055" y="15907"/>
                            </a:lnTo>
                            <a:lnTo>
                              <a:pt x="61341" y="17145"/>
                            </a:lnTo>
                            <a:lnTo>
                              <a:pt x="69151" y="12668"/>
                            </a:lnTo>
                            <a:lnTo>
                              <a:pt x="71342" y="13907"/>
                            </a:lnTo>
                            <a:lnTo>
                              <a:pt x="63436" y="18383"/>
                            </a:lnTo>
                            <a:lnTo>
                              <a:pt x="65722" y="19717"/>
                            </a:lnTo>
                            <a:lnTo>
                              <a:pt x="73533" y="15145"/>
                            </a:lnTo>
                            <a:lnTo>
                              <a:pt x="75628" y="16383"/>
                            </a:lnTo>
                            <a:lnTo>
                              <a:pt x="67818" y="20955"/>
                            </a:lnTo>
                            <a:lnTo>
                              <a:pt x="69532" y="21908"/>
                            </a:lnTo>
                            <a:lnTo>
                              <a:pt x="67913" y="22860"/>
                            </a:lnTo>
                            <a:lnTo>
                              <a:pt x="75628" y="27337"/>
                            </a:lnTo>
                            <a:lnTo>
                              <a:pt x="73533" y="28575"/>
                            </a:lnTo>
                            <a:lnTo>
                              <a:pt x="65722" y="24098"/>
                            </a:lnTo>
                            <a:lnTo>
                              <a:pt x="63532" y="25337"/>
                            </a:lnTo>
                            <a:lnTo>
                              <a:pt x="71342" y="29909"/>
                            </a:lnTo>
                            <a:lnTo>
                              <a:pt x="69151" y="31147"/>
                            </a:lnTo>
                            <a:lnTo>
                              <a:pt x="61341" y="26575"/>
                            </a:lnTo>
                            <a:lnTo>
                              <a:pt x="59150" y="27908"/>
                            </a:lnTo>
                            <a:lnTo>
                              <a:pt x="66961" y="32385"/>
                            </a:lnTo>
                            <a:lnTo>
                              <a:pt x="64770" y="33623"/>
                            </a:lnTo>
                            <a:lnTo>
                              <a:pt x="56959" y="29146"/>
                            </a:lnTo>
                            <a:lnTo>
                              <a:pt x="54769" y="30385"/>
                            </a:lnTo>
                            <a:lnTo>
                              <a:pt x="62579" y="34957"/>
                            </a:lnTo>
                            <a:lnTo>
                              <a:pt x="60388" y="36100"/>
                            </a:lnTo>
                            <a:lnTo>
                              <a:pt x="52673" y="31623"/>
                            </a:lnTo>
                            <a:lnTo>
                              <a:pt x="50387" y="32957"/>
                            </a:lnTo>
                            <a:lnTo>
                              <a:pt x="58198" y="37433"/>
                            </a:lnTo>
                            <a:lnTo>
                              <a:pt x="56102" y="38671"/>
                            </a:lnTo>
                            <a:lnTo>
                              <a:pt x="48292" y="34195"/>
                            </a:lnTo>
                            <a:lnTo>
                              <a:pt x="46006" y="35433"/>
                            </a:lnTo>
                            <a:lnTo>
                              <a:pt x="53816" y="39910"/>
                            </a:lnTo>
                            <a:lnTo>
                              <a:pt x="51721" y="41148"/>
                            </a:lnTo>
                            <a:lnTo>
                              <a:pt x="43910" y="36671"/>
                            </a:lnTo>
                            <a:lnTo>
                              <a:pt x="41624" y="38005"/>
                            </a:lnTo>
                            <a:lnTo>
                              <a:pt x="49435" y="42482"/>
                            </a:lnTo>
                            <a:lnTo>
                              <a:pt x="47339" y="43720"/>
                            </a:lnTo>
                            <a:lnTo>
                              <a:pt x="39529" y="39243"/>
                            </a:lnTo>
                            <a:lnTo>
                              <a:pt x="37909" y="40100"/>
                            </a:lnTo>
                            <a:lnTo>
                              <a:pt x="36195" y="39148"/>
                            </a:lnTo>
                            <a:lnTo>
                              <a:pt x="28384" y="43720"/>
                            </a:lnTo>
                            <a:lnTo>
                              <a:pt x="26194" y="42482"/>
                            </a:lnTo>
                            <a:lnTo>
                              <a:pt x="34100" y="37910"/>
                            </a:lnTo>
                            <a:lnTo>
                              <a:pt x="31813" y="36671"/>
                            </a:lnTo>
                            <a:lnTo>
                              <a:pt x="24003" y="41148"/>
                            </a:lnTo>
                            <a:lnTo>
                              <a:pt x="21812" y="39910"/>
                            </a:lnTo>
                            <a:lnTo>
                              <a:pt x="29718" y="35433"/>
                            </a:lnTo>
                            <a:lnTo>
                              <a:pt x="27527" y="34100"/>
                            </a:lnTo>
                            <a:lnTo>
                              <a:pt x="19621" y="38671"/>
                            </a:lnTo>
                            <a:lnTo>
                              <a:pt x="17526" y="37433"/>
                            </a:lnTo>
                            <a:lnTo>
                              <a:pt x="25336" y="32861"/>
                            </a:lnTo>
                            <a:lnTo>
                              <a:pt x="23146" y="31623"/>
                            </a:lnTo>
                            <a:lnTo>
                              <a:pt x="15240" y="36100"/>
                            </a:lnTo>
                            <a:lnTo>
                              <a:pt x="13144" y="34957"/>
                            </a:lnTo>
                            <a:lnTo>
                              <a:pt x="20955" y="30385"/>
                            </a:lnTo>
                            <a:lnTo>
                              <a:pt x="18764" y="29051"/>
                            </a:lnTo>
                            <a:lnTo>
                              <a:pt x="10858" y="33623"/>
                            </a:lnTo>
                            <a:lnTo>
                              <a:pt x="8763" y="32385"/>
                            </a:lnTo>
                            <a:lnTo>
                              <a:pt x="16573" y="27813"/>
                            </a:lnTo>
                            <a:lnTo>
                              <a:pt x="14383" y="26575"/>
                            </a:lnTo>
                            <a:lnTo>
                              <a:pt x="6477" y="31147"/>
                            </a:lnTo>
                            <a:lnTo>
                              <a:pt x="4381" y="29909"/>
                            </a:lnTo>
                            <a:lnTo>
                              <a:pt x="12287" y="25337"/>
                            </a:lnTo>
                            <a:lnTo>
                              <a:pt x="10001" y="24003"/>
                            </a:lnTo>
                            <a:lnTo>
                              <a:pt x="2096" y="28575"/>
                            </a:lnTo>
                            <a:lnTo>
                              <a:pt x="0" y="27337"/>
                            </a:lnTo>
                            <a:lnTo>
                              <a:pt x="7906" y="22765"/>
                            </a:lnTo>
                            <a:lnTo>
                              <a:pt x="6286" y="21908"/>
                            </a:lnTo>
                            <a:lnTo>
                              <a:pt x="7906" y="20955"/>
                            </a:lnTo>
                            <a:lnTo>
                              <a:pt x="0" y="16383"/>
                            </a:lnTo>
                            <a:lnTo>
                              <a:pt x="2096" y="15145"/>
                            </a:lnTo>
                            <a:lnTo>
                              <a:pt x="10096" y="19717"/>
                            </a:lnTo>
                            <a:lnTo>
                              <a:pt x="12287" y="18479"/>
                            </a:lnTo>
                            <a:lnTo>
                              <a:pt x="4381" y="13907"/>
                            </a:lnTo>
                            <a:lnTo>
                              <a:pt x="6477" y="12668"/>
                            </a:lnTo>
                            <a:lnTo>
                              <a:pt x="14478" y="17240"/>
                            </a:lnTo>
                            <a:lnTo>
                              <a:pt x="16669" y="15907"/>
                            </a:lnTo>
                            <a:lnTo>
                              <a:pt x="8763" y="11335"/>
                            </a:lnTo>
                            <a:lnTo>
                              <a:pt x="10858" y="10096"/>
                            </a:lnTo>
                            <a:lnTo>
                              <a:pt x="18764" y="14669"/>
                            </a:lnTo>
                            <a:lnTo>
                              <a:pt x="21050" y="13430"/>
                            </a:lnTo>
                            <a:lnTo>
                              <a:pt x="13144" y="8858"/>
                            </a:lnTo>
                            <a:lnTo>
                              <a:pt x="15240" y="7620"/>
                            </a:lnTo>
                            <a:lnTo>
                              <a:pt x="23146" y="12192"/>
                            </a:lnTo>
                            <a:lnTo>
                              <a:pt x="25432" y="10859"/>
                            </a:lnTo>
                            <a:lnTo>
                              <a:pt x="17526" y="6287"/>
                            </a:lnTo>
                            <a:lnTo>
                              <a:pt x="19621" y="5048"/>
                            </a:lnTo>
                            <a:lnTo>
                              <a:pt x="27527" y="9620"/>
                            </a:lnTo>
                            <a:lnTo>
                              <a:pt x="29813" y="8382"/>
                            </a:lnTo>
                            <a:lnTo>
                              <a:pt x="21812" y="3810"/>
                            </a:lnTo>
                            <a:lnTo>
                              <a:pt x="24003" y="2572"/>
                            </a:lnTo>
                            <a:lnTo>
                              <a:pt x="31909" y="7144"/>
                            </a:lnTo>
                            <a:lnTo>
                              <a:pt x="34100" y="5810"/>
                            </a:lnTo>
                            <a:lnTo>
                              <a:pt x="26194" y="1238"/>
                            </a:lnTo>
                            <a:lnTo>
                              <a:pt x="28384" y="0"/>
                            </a:lnTo>
                            <a:lnTo>
                              <a:pt x="36290" y="4572"/>
                            </a:lnTo>
                            <a:lnTo>
                              <a:pt x="37909" y="3620"/>
                            </a:lnTo>
                            <a:lnTo>
                              <a:pt x="39433" y="4572"/>
                            </a:lnTo>
                            <a:lnTo>
                              <a:pt x="47339" y="0"/>
                            </a:lnTo>
                            <a:lnTo>
                              <a:pt x="49435" y="1238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grpSp>
                    <p:nvGrpSpPr>
                      <p:cNvPr id="2284" name="Google Shape;2284;p38"/>
                      <p:cNvGrpSpPr/>
                      <p:nvPr/>
                    </p:nvGrpSpPr>
                    <p:grpSpPr>
                      <a:xfrm>
                        <a:off x="5482113" y="4414741"/>
                        <a:ext cx="56102" cy="38957"/>
                        <a:chOff x="5482113" y="4414741"/>
                        <a:chExt cx="56102" cy="38957"/>
                      </a:xfrm>
                    </p:grpSpPr>
                    <p:sp>
                      <p:nvSpPr>
                        <p:cNvPr id="2285" name="Google Shape;2285;p38"/>
                        <p:cNvSpPr/>
                        <p:nvPr/>
                      </p:nvSpPr>
                      <p:spPr>
                        <a:xfrm>
                          <a:off x="5510212" y="4431029"/>
                          <a:ext cx="28003" cy="2266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003" h="22669" extrusionOk="0">
                              <a:moveTo>
                                <a:pt x="28004" y="0"/>
                              </a:moveTo>
                              <a:lnTo>
                                <a:pt x="28004" y="6477"/>
                              </a:lnTo>
                              <a:lnTo>
                                <a:pt x="0" y="22669"/>
                              </a:lnTo>
                              <a:lnTo>
                                <a:pt x="0" y="16192"/>
                              </a:lnTo>
                              <a:lnTo>
                                <a:pt x="2800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86" name="Google Shape;2286;p38"/>
                        <p:cNvSpPr/>
                        <p:nvPr/>
                      </p:nvSpPr>
                      <p:spPr>
                        <a:xfrm>
                          <a:off x="5482113" y="4431029"/>
                          <a:ext cx="28098" cy="2266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098" h="22669" extrusionOk="0">
                              <a:moveTo>
                                <a:pt x="28099" y="16192"/>
                              </a:moveTo>
                              <a:lnTo>
                                <a:pt x="28099" y="22669"/>
                              </a:lnTo>
                              <a:lnTo>
                                <a:pt x="0" y="6477"/>
                              </a:lnTo>
                              <a:lnTo>
                                <a:pt x="0" y="0"/>
                              </a:lnTo>
                              <a:lnTo>
                                <a:pt x="28099" y="1619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87" name="Google Shape;2287;p38"/>
                        <p:cNvSpPr/>
                        <p:nvPr/>
                      </p:nvSpPr>
                      <p:spPr>
                        <a:xfrm>
                          <a:off x="5482113" y="4414741"/>
                          <a:ext cx="56102" cy="3248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6102" h="32480" extrusionOk="0">
                              <a:moveTo>
                                <a:pt x="56102" y="16288"/>
                              </a:moveTo>
                              <a:lnTo>
                                <a:pt x="28099" y="32480"/>
                              </a:lnTo>
                              <a:lnTo>
                                <a:pt x="0" y="16288"/>
                              </a:lnTo>
                              <a:lnTo>
                                <a:pt x="27908" y="0"/>
                              </a:lnTo>
                              <a:lnTo>
                                <a:pt x="56102" y="16288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2288" name="Google Shape;2288;p38"/>
                      <p:cNvGrpSpPr/>
                      <p:nvPr/>
                    </p:nvGrpSpPr>
                    <p:grpSpPr>
                      <a:xfrm>
                        <a:off x="5551932" y="4279677"/>
                        <a:ext cx="166972" cy="113632"/>
                        <a:chOff x="5551932" y="4279677"/>
                        <a:chExt cx="166972" cy="113632"/>
                      </a:xfrm>
                    </p:grpSpPr>
                    <p:sp>
                      <p:nvSpPr>
                        <p:cNvPr id="2289" name="Google Shape;2289;p38"/>
                        <p:cNvSpPr/>
                        <p:nvPr/>
                      </p:nvSpPr>
                      <p:spPr>
                        <a:xfrm>
                          <a:off x="5717095" y="4358829"/>
                          <a:ext cx="1809" cy="180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09" h="18097" extrusionOk="0">
                              <a:moveTo>
                                <a:pt x="1810" y="0"/>
                              </a:moveTo>
                              <a:lnTo>
                                <a:pt x="1714" y="17145"/>
                              </a:lnTo>
                              <a:lnTo>
                                <a:pt x="0" y="18097"/>
                              </a:lnTo>
                              <a:lnTo>
                                <a:pt x="95" y="1048"/>
                              </a:lnTo>
                              <a:lnTo>
                                <a:pt x="181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0" name="Google Shape;2290;p38"/>
                        <p:cNvSpPr/>
                        <p:nvPr/>
                      </p:nvSpPr>
                      <p:spPr>
                        <a:xfrm>
                          <a:off x="5580030" y="4280725"/>
                          <a:ext cx="137159" cy="9620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7159" h="96202" extrusionOk="0">
                              <a:moveTo>
                                <a:pt x="137160" y="79153"/>
                              </a:moveTo>
                              <a:lnTo>
                                <a:pt x="137065" y="96202"/>
                              </a:lnTo>
                              <a:lnTo>
                                <a:pt x="0" y="17050"/>
                              </a:lnTo>
                              <a:lnTo>
                                <a:pt x="95" y="0"/>
                              </a:lnTo>
                              <a:lnTo>
                                <a:pt x="137160" y="791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1" name="Google Shape;2291;p38"/>
                        <p:cNvSpPr/>
                        <p:nvPr/>
                      </p:nvSpPr>
                      <p:spPr>
                        <a:xfrm>
                          <a:off x="5580125" y="4279677"/>
                          <a:ext cx="138779" cy="802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779" h="80200" extrusionOk="0">
                              <a:moveTo>
                                <a:pt x="1619" y="0"/>
                              </a:moveTo>
                              <a:lnTo>
                                <a:pt x="138779" y="79153"/>
                              </a:lnTo>
                              <a:lnTo>
                                <a:pt x="137065" y="80201"/>
                              </a:lnTo>
                              <a:lnTo>
                                <a:pt x="0" y="1048"/>
                              </a:lnTo>
                              <a:lnTo>
                                <a:pt x="1619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2" name="Google Shape;2292;p38"/>
                        <p:cNvSpPr/>
                        <p:nvPr/>
                      </p:nvSpPr>
                      <p:spPr>
                        <a:xfrm>
                          <a:off x="5707761" y="4364259"/>
                          <a:ext cx="1714" cy="180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14" h="18097" extrusionOk="0">
                              <a:moveTo>
                                <a:pt x="1714" y="0"/>
                              </a:moveTo>
                              <a:lnTo>
                                <a:pt x="1714" y="17145"/>
                              </a:lnTo>
                              <a:lnTo>
                                <a:pt x="0" y="18097"/>
                              </a:lnTo>
                              <a:lnTo>
                                <a:pt x="0" y="1048"/>
                              </a:lnTo>
                              <a:lnTo>
                                <a:pt x="171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3" name="Google Shape;2293;p38"/>
                        <p:cNvSpPr/>
                        <p:nvPr/>
                      </p:nvSpPr>
                      <p:spPr>
                        <a:xfrm>
                          <a:off x="5570696" y="4286154"/>
                          <a:ext cx="137064" cy="9620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7064" h="96202" extrusionOk="0">
                              <a:moveTo>
                                <a:pt x="137065" y="79153"/>
                              </a:moveTo>
                              <a:lnTo>
                                <a:pt x="137065" y="96203"/>
                              </a:lnTo>
                              <a:lnTo>
                                <a:pt x="0" y="17050"/>
                              </a:lnTo>
                              <a:lnTo>
                                <a:pt x="0" y="0"/>
                              </a:lnTo>
                              <a:lnTo>
                                <a:pt x="137065" y="791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4" name="Google Shape;2294;p38"/>
                        <p:cNvSpPr/>
                        <p:nvPr/>
                      </p:nvSpPr>
                      <p:spPr>
                        <a:xfrm>
                          <a:off x="5570696" y="4285201"/>
                          <a:ext cx="138779" cy="8010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779" h="80104" extrusionOk="0">
                              <a:moveTo>
                                <a:pt x="0" y="952"/>
                              </a:moveTo>
                              <a:lnTo>
                                <a:pt x="1714" y="0"/>
                              </a:lnTo>
                              <a:lnTo>
                                <a:pt x="138779" y="79057"/>
                              </a:lnTo>
                              <a:lnTo>
                                <a:pt x="137065" y="80105"/>
                              </a:lnTo>
                              <a:lnTo>
                                <a:pt x="0" y="95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5" name="Google Shape;2295;p38"/>
                        <p:cNvSpPr/>
                        <p:nvPr/>
                      </p:nvSpPr>
                      <p:spPr>
                        <a:xfrm>
                          <a:off x="5698426" y="4369783"/>
                          <a:ext cx="1714" cy="180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14" h="18097" extrusionOk="0">
                              <a:moveTo>
                                <a:pt x="1715" y="0"/>
                              </a:moveTo>
                              <a:lnTo>
                                <a:pt x="1619" y="17050"/>
                              </a:lnTo>
                              <a:lnTo>
                                <a:pt x="0" y="18098"/>
                              </a:lnTo>
                              <a:lnTo>
                                <a:pt x="0" y="953"/>
                              </a:lnTo>
                              <a:lnTo>
                                <a:pt x="171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6" name="Google Shape;2296;p38"/>
                        <p:cNvSpPr/>
                        <p:nvPr/>
                      </p:nvSpPr>
                      <p:spPr>
                        <a:xfrm>
                          <a:off x="5561266" y="4291583"/>
                          <a:ext cx="137159" cy="962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7159" h="96297" extrusionOk="0">
                              <a:moveTo>
                                <a:pt x="137160" y="79153"/>
                              </a:moveTo>
                              <a:lnTo>
                                <a:pt x="137160" y="96298"/>
                              </a:lnTo>
                              <a:lnTo>
                                <a:pt x="0" y="17145"/>
                              </a:lnTo>
                              <a:lnTo>
                                <a:pt x="95" y="0"/>
                              </a:lnTo>
                              <a:lnTo>
                                <a:pt x="137160" y="791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7" name="Google Shape;2297;p38"/>
                        <p:cNvSpPr/>
                        <p:nvPr/>
                      </p:nvSpPr>
                      <p:spPr>
                        <a:xfrm>
                          <a:off x="5561361" y="4290630"/>
                          <a:ext cx="138779" cy="8010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779" h="80105" extrusionOk="0">
                              <a:moveTo>
                                <a:pt x="0" y="953"/>
                              </a:moveTo>
                              <a:lnTo>
                                <a:pt x="1715" y="0"/>
                              </a:lnTo>
                              <a:lnTo>
                                <a:pt x="138779" y="79153"/>
                              </a:lnTo>
                              <a:lnTo>
                                <a:pt x="137065" y="80105"/>
                              </a:lnTo>
                              <a:lnTo>
                                <a:pt x="0" y="9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8" name="Google Shape;2298;p38"/>
                        <p:cNvSpPr/>
                        <p:nvPr/>
                      </p:nvSpPr>
                      <p:spPr>
                        <a:xfrm>
                          <a:off x="5688996" y="4375212"/>
                          <a:ext cx="1714" cy="180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14" h="18097" extrusionOk="0">
                              <a:moveTo>
                                <a:pt x="1714" y="0"/>
                              </a:moveTo>
                              <a:lnTo>
                                <a:pt x="1714" y="17050"/>
                              </a:lnTo>
                              <a:lnTo>
                                <a:pt x="0" y="18097"/>
                              </a:lnTo>
                              <a:lnTo>
                                <a:pt x="95" y="953"/>
                              </a:lnTo>
                              <a:lnTo>
                                <a:pt x="1714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l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9" name="Google Shape;2299;p38"/>
                        <p:cNvSpPr/>
                        <p:nvPr/>
                      </p:nvSpPr>
                      <p:spPr>
                        <a:xfrm>
                          <a:off x="5551932" y="4297012"/>
                          <a:ext cx="137159" cy="9629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7159" h="96297" extrusionOk="0">
                              <a:moveTo>
                                <a:pt x="137160" y="79153"/>
                              </a:moveTo>
                              <a:lnTo>
                                <a:pt x="137065" y="96298"/>
                              </a:lnTo>
                              <a:lnTo>
                                <a:pt x="0" y="17145"/>
                              </a:lnTo>
                              <a:lnTo>
                                <a:pt x="0" y="0"/>
                              </a:lnTo>
                              <a:lnTo>
                                <a:pt x="137160" y="791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300" name="Google Shape;2300;p38"/>
                        <p:cNvSpPr/>
                        <p:nvPr/>
                      </p:nvSpPr>
                      <p:spPr>
                        <a:xfrm>
                          <a:off x="5551932" y="4296060"/>
                          <a:ext cx="138779" cy="8010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8779" h="80105" extrusionOk="0">
                              <a:moveTo>
                                <a:pt x="0" y="953"/>
                              </a:moveTo>
                              <a:lnTo>
                                <a:pt x="1714" y="0"/>
                              </a:lnTo>
                              <a:lnTo>
                                <a:pt x="138779" y="79153"/>
                              </a:lnTo>
                              <a:lnTo>
                                <a:pt x="137160" y="80105"/>
                              </a:lnTo>
                              <a:lnTo>
                                <a:pt x="0" y="953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301" name="Google Shape;2301;p38"/>
                <p:cNvGrpSpPr/>
                <p:nvPr/>
              </p:nvGrpSpPr>
              <p:grpSpPr>
                <a:xfrm>
                  <a:off x="5341905" y="4507420"/>
                  <a:ext cx="48291" cy="29241"/>
                  <a:chOff x="5341905" y="4507420"/>
                  <a:chExt cx="48291" cy="29241"/>
                </a:xfrm>
              </p:grpSpPr>
              <p:sp>
                <p:nvSpPr>
                  <p:cNvPr id="2302" name="Google Shape;2302;p38"/>
                  <p:cNvSpPr/>
                  <p:nvPr/>
                </p:nvSpPr>
                <p:spPr>
                  <a:xfrm>
                    <a:off x="5341905" y="4508848"/>
                    <a:ext cx="48291" cy="27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91" h="27813" extrusionOk="0">
                        <a:moveTo>
                          <a:pt x="31623" y="762"/>
                        </a:moveTo>
                        <a:lnTo>
                          <a:pt x="26575" y="3620"/>
                        </a:lnTo>
                        <a:lnTo>
                          <a:pt x="28003" y="4477"/>
                        </a:lnTo>
                        <a:lnTo>
                          <a:pt x="33052" y="1524"/>
                        </a:lnTo>
                        <a:lnTo>
                          <a:pt x="34385" y="2381"/>
                        </a:lnTo>
                        <a:lnTo>
                          <a:pt x="29337" y="5239"/>
                        </a:lnTo>
                        <a:lnTo>
                          <a:pt x="30766" y="6096"/>
                        </a:lnTo>
                        <a:lnTo>
                          <a:pt x="35814" y="3143"/>
                        </a:lnTo>
                        <a:lnTo>
                          <a:pt x="37148" y="4001"/>
                        </a:lnTo>
                        <a:lnTo>
                          <a:pt x="32099" y="6858"/>
                        </a:lnTo>
                        <a:lnTo>
                          <a:pt x="33528" y="7715"/>
                        </a:lnTo>
                        <a:lnTo>
                          <a:pt x="38576" y="4763"/>
                        </a:lnTo>
                        <a:lnTo>
                          <a:pt x="39910" y="5620"/>
                        </a:lnTo>
                        <a:lnTo>
                          <a:pt x="34957" y="8477"/>
                        </a:lnTo>
                        <a:lnTo>
                          <a:pt x="36385" y="9335"/>
                        </a:lnTo>
                        <a:lnTo>
                          <a:pt x="41338" y="6382"/>
                        </a:lnTo>
                        <a:lnTo>
                          <a:pt x="42767" y="7144"/>
                        </a:lnTo>
                        <a:lnTo>
                          <a:pt x="37719" y="10096"/>
                        </a:lnTo>
                        <a:lnTo>
                          <a:pt x="39148" y="10859"/>
                        </a:lnTo>
                        <a:lnTo>
                          <a:pt x="44196" y="8001"/>
                        </a:lnTo>
                        <a:lnTo>
                          <a:pt x="45529" y="8763"/>
                        </a:lnTo>
                        <a:lnTo>
                          <a:pt x="40481" y="11716"/>
                        </a:lnTo>
                        <a:lnTo>
                          <a:pt x="41910" y="12478"/>
                        </a:lnTo>
                        <a:lnTo>
                          <a:pt x="46958" y="9620"/>
                        </a:lnTo>
                        <a:lnTo>
                          <a:pt x="48292" y="10382"/>
                        </a:lnTo>
                        <a:lnTo>
                          <a:pt x="43339" y="13335"/>
                        </a:lnTo>
                        <a:lnTo>
                          <a:pt x="44386" y="13906"/>
                        </a:lnTo>
                        <a:lnTo>
                          <a:pt x="43339" y="14478"/>
                        </a:lnTo>
                        <a:lnTo>
                          <a:pt x="48292" y="17431"/>
                        </a:lnTo>
                        <a:lnTo>
                          <a:pt x="46958" y="18193"/>
                        </a:lnTo>
                        <a:lnTo>
                          <a:pt x="42005" y="15335"/>
                        </a:lnTo>
                        <a:lnTo>
                          <a:pt x="40576" y="16097"/>
                        </a:lnTo>
                        <a:lnTo>
                          <a:pt x="45529" y="18955"/>
                        </a:lnTo>
                        <a:lnTo>
                          <a:pt x="44196" y="19812"/>
                        </a:lnTo>
                        <a:lnTo>
                          <a:pt x="39148" y="16954"/>
                        </a:lnTo>
                        <a:lnTo>
                          <a:pt x="37719" y="17717"/>
                        </a:lnTo>
                        <a:lnTo>
                          <a:pt x="42767" y="20574"/>
                        </a:lnTo>
                        <a:lnTo>
                          <a:pt x="41338" y="21431"/>
                        </a:lnTo>
                        <a:lnTo>
                          <a:pt x="36385" y="18479"/>
                        </a:lnTo>
                        <a:lnTo>
                          <a:pt x="34957" y="19336"/>
                        </a:lnTo>
                        <a:lnTo>
                          <a:pt x="39910" y="22193"/>
                        </a:lnTo>
                        <a:lnTo>
                          <a:pt x="38576" y="23051"/>
                        </a:lnTo>
                        <a:lnTo>
                          <a:pt x="33623" y="20098"/>
                        </a:lnTo>
                        <a:lnTo>
                          <a:pt x="32194" y="20955"/>
                        </a:lnTo>
                        <a:lnTo>
                          <a:pt x="37148" y="23813"/>
                        </a:lnTo>
                        <a:lnTo>
                          <a:pt x="35814" y="24575"/>
                        </a:lnTo>
                        <a:lnTo>
                          <a:pt x="30861" y="21717"/>
                        </a:lnTo>
                        <a:lnTo>
                          <a:pt x="29432" y="22574"/>
                        </a:lnTo>
                        <a:lnTo>
                          <a:pt x="34385" y="25432"/>
                        </a:lnTo>
                        <a:lnTo>
                          <a:pt x="33052" y="26194"/>
                        </a:lnTo>
                        <a:lnTo>
                          <a:pt x="28003" y="23336"/>
                        </a:lnTo>
                        <a:lnTo>
                          <a:pt x="26575" y="24194"/>
                        </a:lnTo>
                        <a:lnTo>
                          <a:pt x="31623" y="27051"/>
                        </a:lnTo>
                        <a:lnTo>
                          <a:pt x="30194" y="27813"/>
                        </a:lnTo>
                        <a:lnTo>
                          <a:pt x="25241" y="24955"/>
                        </a:lnTo>
                        <a:lnTo>
                          <a:pt x="24194" y="25527"/>
                        </a:lnTo>
                        <a:lnTo>
                          <a:pt x="23146" y="24955"/>
                        </a:lnTo>
                        <a:lnTo>
                          <a:pt x="18098" y="27813"/>
                        </a:lnTo>
                        <a:lnTo>
                          <a:pt x="16764" y="27051"/>
                        </a:lnTo>
                        <a:lnTo>
                          <a:pt x="21812" y="24194"/>
                        </a:lnTo>
                        <a:lnTo>
                          <a:pt x="20383" y="23336"/>
                        </a:lnTo>
                        <a:lnTo>
                          <a:pt x="15335" y="26194"/>
                        </a:lnTo>
                        <a:lnTo>
                          <a:pt x="14002" y="25432"/>
                        </a:lnTo>
                        <a:lnTo>
                          <a:pt x="18955" y="22574"/>
                        </a:lnTo>
                        <a:lnTo>
                          <a:pt x="17526" y="21717"/>
                        </a:lnTo>
                        <a:lnTo>
                          <a:pt x="12573" y="24575"/>
                        </a:lnTo>
                        <a:lnTo>
                          <a:pt x="11144" y="23813"/>
                        </a:lnTo>
                        <a:lnTo>
                          <a:pt x="16192" y="20955"/>
                        </a:lnTo>
                        <a:lnTo>
                          <a:pt x="14764" y="20098"/>
                        </a:lnTo>
                        <a:lnTo>
                          <a:pt x="9715" y="23051"/>
                        </a:lnTo>
                        <a:lnTo>
                          <a:pt x="8382" y="22193"/>
                        </a:lnTo>
                        <a:lnTo>
                          <a:pt x="13430" y="19336"/>
                        </a:lnTo>
                        <a:lnTo>
                          <a:pt x="12001" y="18479"/>
                        </a:lnTo>
                        <a:lnTo>
                          <a:pt x="6953" y="21431"/>
                        </a:lnTo>
                        <a:lnTo>
                          <a:pt x="5620" y="20574"/>
                        </a:lnTo>
                        <a:lnTo>
                          <a:pt x="10668" y="17717"/>
                        </a:lnTo>
                        <a:lnTo>
                          <a:pt x="9239" y="16859"/>
                        </a:lnTo>
                        <a:lnTo>
                          <a:pt x="4191" y="19812"/>
                        </a:lnTo>
                        <a:lnTo>
                          <a:pt x="2857" y="18955"/>
                        </a:lnTo>
                        <a:lnTo>
                          <a:pt x="7810" y="16097"/>
                        </a:lnTo>
                        <a:lnTo>
                          <a:pt x="6382" y="15240"/>
                        </a:lnTo>
                        <a:lnTo>
                          <a:pt x="1429" y="18193"/>
                        </a:lnTo>
                        <a:lnTo>
                          <a:pt x="0" y="17431"/>
                        </a:lnTo>
                        <a:lnTo>
                          <a:pt x="5048" y="14478"/>
                        </a:lnTo>
                        <a:lnTo>
                          <a:pt x="4096" y="13906"/>
                        </a:lnTo>
                        <a:lnTo>
                          <a:pt x="5048" y="13335"/>
                        </a:lnTo>
                        <a:lnTo>
                          <a:pt x="0" y="10382"/>
                        </a:lnTo>
                        <a:lnTo>
                          <a:pt x="1429" y="9620"/>
                        </a:lnTo>
                        <a:lnTo>
                          <a:pt x="6477" y="12573"/>
                        </a:lnTo>
                        <a:lnTo>
                          <a:pt x="7906" y="11716"/>
                        </a:lnTo>
                        <a:lnTo>
                          <a:pt x="2857" y="8763"/>
                        </a:lnTo>
                        <a:lnTo>
                          <a:pt x="4191" y="8001"/>
                        </a:lnTo>
                        <a:lnTo>
                          <a:pt x="9239" y="10954"/>
                        </a:lnTo>
                        <a:lnTo>
                          <a:pt x="10668" y="10096"/>
                        </a:lnTo>
                        <a:lnTo>
                          <a:pt x="5620" y="7144"/>
                        </a:lnTo>
                        <a:lnTo>
                          <a:pt x="6953" y="6382"/>
                        </a:lnTo>
                        <a:lnTo>
                          <a:pt x="12001" y="9335"/>
                        </a:lnTo>
                        <a:lnTo>
                          <a:pt x="13430" y="8477"/>
                        </a:lnTo>
                        <a:lnTo>
                          <a:pt x="8382" y="5620"/>
                        </a:lnTo>
                        <a:lnTo>
                          <a:pt x="9715" y="4763"/>
                        </a:lnTo>
                        <a:lnTo>
                          <a:pt x="14859" y="7715"/>
                        </a:lnTo>
                        <a:lnTo>
                          <a:pt x="16288" y="6858"/>
                        </a:lnTo>
                        <a:lnTo>
                          <a:pt x="11144" y="4001"/>
                        </a:lnTo>
                        <a:lnTo>
                          <a:pt x="12573" y="3143"/>
                        </a:lnTo>
                        <a:lnTo>
                          <a:pt x="17621" y="6096"/>
                        </a:lnTo>
                        <a:lnTo>
                          <a:pt x="19050" y="5239"/>
                        </a:lnTo>
                        <a:lnTo>
                          <a:pt x="14002" y="2381"/>
                        </a:lnTo>
                        <a:lnTo>
                          <a:pt x="15335" y="1524"/>
                        </a:lnTo>
                        <a:lnTo>
                          <a:pt x="20383" y="4477"/>
                        </a:lnTo>
                        <a:lnTo>
                          <a:pt x="21812" y="3715"/>
                        </a:lnTo>
                        <a:lnTo>
                          <a:pt x="16764" y="762"/>
                        </a:lnTo>
                        <a:lnTo>
                          <a:pt x="18098" y="0"/>
                        </a:lnTo>
                        <a:lnTo>
                          <a:pt x="23146" y="2858"/>
                        </a:lnTo>
                        <a:lnTo>
                          <a:pt x="24194" y="2286"/>
                        </a:lnTo>
                        <a:lnTo>
                          <a:pt x="25241" y="2858"/>
                        </a:lnTo>
                        <a:lnTo>
                          <a:pt x="30194" y="0"/>
                        </a:lnTo>
                        <a:lnTo>
                          <a:pt x="31623" y="76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03" name="Google Shape;2303;p38"/>
                  <p:cNvGrpSpPr/>
                  <p:nvPr/>
                </p:nvGrpSpPr>
                <p:grpSpPr>
                  <a:xfrm>
                    <a:off x="5348382" y="4507420"/>
                    <a:ext cx="35813" cy="24859"/>
                    <a:chOff x="5348382" y="4507420"/>
                    <a:chExt cx="35813" cy="24859"/>
                  </a:xfrm>
                </p:grpSpPr>
                <p:sp>
                  <p:nvSpPr>
                    <p:cNvPr id="2304" name="Google Shape;2304;p38"/>
                    <p:cNvSpPr/>
                    <p:nvPr/>
                  </p:nvSpPr>
                  <p:spPr>
                    <a:xfrm>
                      <a:off x="5366289" y="4517802"/>
                      <a:ext cx="17906" cy="14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06" h="14477" extrusionOk="0">
                          <a:moveTo>
                            <a:pt x="17907" y="0"/>
                          </a:moveTo>
                          <a:lnTo>
                            <a:pt x="17812" y="4191"/>
                          </a:lnTo>
                          <a:lnTo>
                            <a:pt x="0" y="14478"/>
                          </a:lnTo>
                          <a:lnTo>
                            <a:pt x="0" y="10382"/>
                          </a:lnTo>
                          <a:lnTo>
                            <a:pt x="17907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05" name="Google Shape;2305;p38"/>
                    <p:cNvSpPr/>
                    <p:nvPr/>
                  </p:nvSpPr>
                  <p:spPr>
                    <a:xfrm>
                      <a:off x="5348382" y="4517802"/>
                      <a:ext cx="17906" cy="14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06" h="14477" extrusionOk="0">
                          <a:moveTo>
                            <a:pt x="17907" y="10382"/>
                          </a:moveTo>
                          <a:lnTo>
                            <a:pt x="17907" y="14478"/>
                          </a:lnTo>
                          <a:lnTo>
                            <a:pt x="0" y="4191"/>
                          </a:lnTo>
                          <a:lnTo>
                            <a:pt x="0" y="0"/>
                          </a:lnTo>
                          <a:lnTo>
                            <a:pt x="17907" y="10382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06" name="Google Shape;2306;p38"/>
                    <p:cNvSpPr/>
                    <p:nvPr/>
                  </p:nvSpPr>
                  <p:spPr>
                    <a:xfrm>
                      <a:off x="5348382" y="4507420"/>
                      <a:ext cx="35813" cy="20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13" h="20764" extrusionOk="0">
                          <a:moveTo>
                            <a:pt x="35814" y="10382"/>
                          </a:moveTo>
                          <a:lnTo>
                            <a:pt x="17907" y="20764"/>
                          </a:lnTo>
                          <a:lnTo>
                            <a:pt x="0" y="10382"/>
                          </a:lnTo>
                          <a:lnTo>
                            <a:pt x="17812" y="0"/>
                          </a:lnTo>
                          <a:lnTo>
                            <a:pt x="35814" y="1038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307" name="Google Shape;2307;p38"/>
                <p:cNvGrpSpPr/>
                <p:nvPr/>
              </p:nvGrpSpPr>
              <p:grpSpPr>
                <a:xfrm>
                  <a:off x="5380291" y="4529613"/>
                  <a:ext cx="48291" cy="29241"/>
                  <a:chOff x="5380291" y="4529613"/>
                  <a:chExt cx="48291" cy="29241"/>
                </a:xfrm>
              </p:grpSpPr>
              <p:sp>
                <p:nvSpPr>
                  <p:cNvPr id="2308" name="Google Shape;2308;p38"/>
                  <p:cNvSpPr/>
                  <p:nvPr/>
                </p:nvSpPr>
                <p:spPr>
                  <a:xfrm>
                    <a:off x="5380291" y="4530946"/>
                    <a:ext cx="48291" cy="27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91" h="27908" extrusionOk="0">
                        <a:moveTo>
                          <a:pt x="31528" y="762"/>
                        </a:moveTo>
                        <a:lnTo>
                          <a:pt x="26479" y="3715"/>
                        </a:lnTo>
                        <a:lnTo>
                          <a:pt x="27908" y="4477"/>
                        </a:lnTo>
                        <a:lnTo>
                          <a:pt x="32956" y="1619"/>
                        </a:lnTo>
                        <a:lnTo>
                          <a:pt x="34290" y="2381"/>
                        </a:lnTo>
                        <a:lnTo>
                          <a:pt x="29337" y="5239"/>
                        </a:lnTo>
                        <a:lnTo>
                          <a:pt x="30766" y="6096"/>
                        </a:lnTo>
                        <a:lnTo>
                          <a:pt x="35719" y="3238"/>
                        </a:lnTo>
                        <a:lnTo>
                          <a:pt x="37052" y="4000"/>
                        </a:lnTo>
                        <a:lnTo>
                          <a:pt x="32099" y="6858"/>
                        </a:lnTo>
                        <a:lnTo>
                          <a:pt x="33528" y="7715"/>
                        </a:lnTo>
                        <a:lnTo>
                          <a:pt x="38481" y="4858"/>
                        </a:lnTo>
                        <a:lnTo>
                          <a:pt x="39910" y="5620"/>
                        </a:lnTo>
                        <a:lnTo>
                          <a:pt x="34861" y="8477"/>
                        </a:lnTo>
                        <a:lnTo>
                          <a:pt x="36290" y="9335"/>
                        </a:lnTo>
                        <a:lnTo>
                          <a:pt x="41338" y="6382"/>
                        </a:lnTo>
                        <a:lnTo>
                          <a:pt x="42672" y="7239"/>
                        </a:lnTo>
                        <a:lnTo>
                          <a:pt x="37624" y="10096"/>
                        </a:lnTo>
                        <a:lnTo>
                          <a:pt x="39052" y="10954"/>
                        </a:lnTo>
                        <a:lnTo>
                          <a:pt x="44101" y="8001"/>
                        </a:lnTo>
                        <a:lnTo>
                          <a:pt x="45434" y="8858"/>
                        </a:lnTo>
                        <a:lnTo>
                          <a:pt x="40481" y="11716"/>
                        </a:lnTo>
                        <a:lnTo>
                          <a:pt x="41910" y="12573"/>
                        </a:lnTo>
                        <a:lnTo>
                          <a:pt x="46863" y="9620"/>
                        </a:lnTo>
                        <a:lnTo>
                          <a:pt x="48292" y="10478"/>
                        </a:lnTo>
                        <a:lnTo>
                          <a:pt x="43244" y="13335"/>
                        </a:lnTo>
                        <a:lnTo>
                          <a:pt x="44291" y="13906"/>
                        </a:lnTo>
                        <a:lnTo>
                          <a:pt x="43244" y="14573"/>
                        </a:lnTo>
                        <a:lnTo>
                          <a:pt x="48292" y="17431"/>
                        </a:lnTo>
                        <a:lnTo>
                          <a:pt x="46863" y="18193"/>
                        </a:lnTo>
                        <a:lnTo>
                          <a:pt x="41910" y="15335"/>
                        </a:lnTo>
                        <a:lnTo>
                          <a:pt x="40481" y="16193"/>
                        </a:lnTo>
                        <a:lnTo>
                          <a:pt x="45434" y="19050"/>
                        </a:lnTo>
                        <a:lnTo>
                          <a:pt x="44101" y="19812"/>
                        </a:lnTo>
                        <a:lnTo>
                          <a:pt x="39148" y="16954"/>
                        </a:lnTo>
                        <a:lnTo>
                          <a:pt x="37719" y="17716"/>
                        </a:lnTo>
                        <a:lnTo>
                          <a:pt x="42672" y="20669"/>
                        </a:lnTo>
                        <a:lnTo>
                          <a:pt x="41338" y="21431"/>
                        </a:lnTo>
                        <a:lnTo>
                          <a:pt x="36290" y="18574"/>
                        </a:lnTo>
                        <a:lnTo>
                          <a:pt x="34861" y="19336"/>
                        </a:lnTo>
                        <a:lnTo>
                          <a:pt x="39910" y="22288"/>
                        </a:lnTo>
                        <a:lnTo>
                          <a:pt x="38481" y="23050"/>
                        </a:lnTo>
                        <a:lnTo>
                          <a:pt x="33528" y="20193"/>
                        </a:lnTo>
                        <a:lnTo>
                          <a:pt x="32099" y="20955"/>
                        </a:lnTo>
                        <a:lnTo>
                          <a:pt x="37052" y="23813"/>
                        </a:lnTo>
                        <a:lnTo>
                          <a:pt x="35719" y="24670"/>
                        </a:lnTo>
                        <a:lnTo>
                          <a:pt x="30766" y="21812"/>
                        </a:lnTo>
                        <a:lnTo>
                          <a:pt x="29337" y="22574"/>
                        </a:lnTo>
                        <a:lnTo>
                          <a:pt x="34290" y="25432"/>
                        </a:lnTo>
                        <a:lnTo>
                          <a:pt x="32956" y="26289"/>
                        </a:lnTo>
                        <a:lnTo>
                          <a:pt x="28004" y="23336"/>
                        </a:lnTo>
                        <a:lnTo>
                          <a:pt x="26575" y="24194"/>
                        </a:lnTo>
                        <a:lnTo>
                          <a:pt x="31528" y="27051"/>
                        </a:lnTo>
                        <a:lnTo>
                          <a:pt x="30194" y="27908"/>
                        </a:lnTo>
                        <a:lnTo>
                          <a:pt x="25146" y="24955"/>
                        </a:lnTo>
                        <a:lnTo>
                          <a:pt x="24194" y="25622"/>
                        </a:lnTo>
                        <a:lnTo>
                          <a:pt x="23050" y="24955"/>
                        </a:lnTo>
                        <a:lnTo>
                          <a:pt x="18098" y="27908"/>
                        </a:lnTo>
                        <a:lnTo>
                          <a:pt x="16669" y="27051"/>
                        </a:lnTo>
                        <a:lnTo>
                          <a:pt x="21717" y="24194"/>
                        </a:lnTo>
                        <a:lnTo>
                          <a:pt x="20288" y="23336"/>
                        </a:lnTo>
                        <a:lnTo>
                          <a:pt x="15240" y="26289"/>
                        </a:lnTo>
                        <a:lnTo>
                          <a:pt x="13906" y="25432"/>
                        </a:lnTo>
                        <a:lnTo>
                          <a:pt x="18955" y="22574"/>
                        </a:lnTo>
                        <a:lnTo>
                          <a:pt x="17526" y="21717"/>
                        </a:lnTo>
                        <a:lnTo>
                          <a:pt x="12478" y="24670"/>
                        </a:lnTo>
                        <a:lnTo>
                          <a:pt x="11144" y="23813"/>
                        </a:lnTo>
                        <a:lnTo>
                          <a:pt x="16097" y="20955"/>
                        </a:lnTo>
                        <a:lnTo>
                          <a:pt x="14764" y="20098"/>
                        </a:lnTo>
                        <a:lnTo>
                          <a:pt x="9715" y="23050"/>
                        </a:lnTo>
                        <a:lnTo>
                          <a:pt x="8287" y="22288"/>
                        </a:lnTo>
                        <a:lnTo>
                          <a:pt x="13335" y="19336"/>
                        </a:lnTo>
                        <a:lnTo>
                          <a:pt x="11906" y="18479"/>
                        </a:lnTo>
                        <a:lnTo>
                          <a:pt x="6953" y="21431"/>
                        </a:lnTo>
                        <a:lnTo>
                          <a:pt x="5525" y="20669"/>
                        </a:lnTo>
                        <a:lnTo>
                          <a:pt x="10573" y="17716"/>
                        </a:lnTo>
                        <a:lnTo>
                          <a:pt x="9144" y="16954"/>
                        </a:lnTo>
                        <a:lnTo>
                          <a:pt x="4096" y="19812"/>
                        </a:lnTo>
                        <a:lnTo>
                          <a:pt x="2762" y="19050"/>
                        </a:lnTo>
                        <a:lnTo>
                          <a:pt x="7810" y="16097"/>
                        </a:lnTo>
                        <a:lnTo>
                          <a:pt x="6382" y="15335"/>
                        </a:lnTo>
                        <a:lnTo>
                          <a:pt x="1333" y="18193"/>
                        </a:lnTo>
                        <a:lnTo>
                          <a:pt x="0" y="17431"/>
                        </a:lnTo>
                        <a:lnTo>
                          <a:pt x="4953" y="14478"/>
                        </a:lnTo>
                        <a:lnTo>
                          <a:pt x="4000" y="13906"/>
                        </a:lnTo>
                        <a:lnTo>
                          <a:pt x="5048" y="13335"/>
                        </a:lnTo>
                        <a:lnTo>
                          <a:pt x="0" y="10478"/>
                        </a:lnTo>
                        <a:lnTo>
                          <a:pt x="1333" y="9620"/>
                        </a:lnTo>
                        <a:lnTo>
                          <a:pt x="6382" y="12573"/>
                        </a:lnTo>
                        <a:lnTo>
                          <a:pt x="7810" y="11716"/>
                        </a:lnTo>
                        <a:lnTo>
                          <a:pt x="2762" y="8858"/>
                        </a:lnTo>
                        <a:lnTo>
                          <a:pt x="4096" y="8001"/>
                        </a:lnTo>
                        <a:lnTo>
                          <a:pt x="9144" y="10954"/>
                        </a:lnTo>
                        <a:lnTo>
                          <a:pt x="10573" y="10096"/>
                        </a:lnTo>
                        <a:lnTo>
                          <a:pt x="5525" y="7239"/>
                        </a:lnTo>
                        <a:lnTo>
                          <a:pt x="6953" y="6382"/>
                        </a:lnTo>
                        <a:lnTo>
                          <a:pt x="12002" y="9335"/>
                        </a:lnTo>
                        <a:lnTo>
                          <a:pt x="13430" y="8572"/>
                        </a:lnTo>
                        <a:lnTo>
                          <a:pt x="8287" y="5620"/>
                        </a:lnTo>
                        <a:lnTo>
                          <a:pt x="9715" y="4858"/>
                        </a:lnTo>
                        <a:lnTo>
                          <a:pt x="14764" y="7715"/>
                        </a:lnTo>
                        <a:lnTo>
                          <a:pt x="16192" y="6953"/>
                        </a:lnTo>
                        <a:lnTo>
                          <a:pt x="11144" y="4000"/>
                        </a:lnTo>
                        <a:lnTo>
                          <a:pt x="12478" y="3238"/>
                        </a:lnTo>
                        <a:lnTo>
                          <a:pt x="17526" y="6096"/>
                        </a:lnTo>
                        <a:lnTo>
                          <a:pt x="18955" y="5334"/>
                        </a:lnTo>
                        <a:lnTo>
                          <a:pt x="13906" y="2381"/>
                        </a:lnTo>
                        <a:lnTo>
                          <a:pt x="15240" y="1619"/>
                        </a:lnTo>
                        <a:lnTo>
                          <a:pt x="20288" y="4477"/>
                        </a:lnTo>
                        <a:lnTo>
                          <a:pt x="21717" y="3715"/>
                        </a:lnTo>
                        <a:lnTo>
                          <a:pt x="16669" y="762"/>
                        </a:lnTo>
                        <a:lnTo>
                          <a:pt x="18098" y="0"/>
                        </a:lnTo>
                        <a:lnTo>
                          <a:pt x="23146" y="2953"/>
                        </a:lnTo>
                        <a:lnTo>
                          <a:pt x="24194" y="2286"/>
                        </a:lnTo>
                        <a:lnTo>
                          <a:pt x="25146" y="2857"/>
                        </a:lnTo>
                        <a:lnTo>
                          <a:pt x="30194" y="0"/>
                        </a:lnTo>
                        <a:lnTo>
                          <a:pt x="31528" y="76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09" name="Google Shape;2309;p38"/>
                  <p:cNvGrpSpPr/>
                  <p:nvPr/>
                </p:nvGrpSpPr>
                <p:grpSpPr>
                  <a:xfrm>
                    <a:off x="5386673" y="4529613"/>
                    <a:ext cx="35814" cy="24859"/>
                    <a:chOff x="5386673" y="4529613"/>
                    <a:chExt cx="35814" cy="24859"/>
                  </a:xfrm>
                </p:grpSpPr>
                <p:sp>
                  <p:nvSpPr>
                    <p:cNvPr id="2310" name="Google Shape;2310;p38"/>
                    <p:cNvSpPr/>
                    <p:nvPr/>
                  </p:nvSpPr>
                  <p:spPr>
                    <a:xfrm>
                      <a:off x="5404675" y="4539995"/>
                      <a:ext cx="17811" cy="14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11" h="14477" extrusionOk="0">
                          <a:moveTo>
                            <a:pt x="17812" y="0"/>
                          </a:moveTo>
                          <a:lnTo>
                            <a:pt x="17812" y="4096"/>
                          </a:lnTo>
                          <a:lnTo>
                            <a:pt x="0" y="14478"/>
                          </a:lnTo>
                          <a:lnTo>
                            <a:pt x="0" y="10287"/>
                          </a:lnTo>
                          <a:lnTo>
                            <a:pt x="17812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11" name="Google Shape;2311;p38"/>
                    <p:cNvSpPr/>
                    <p:nvPr/>
                  </p:nvSpPr>
                  <p:spPr>
                    <a:xfrm>
                      <a:off x="5386673" y="4539995"/>
                      <a:ext cx="18002" cy="14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02" h="14477" extrusionOk="0">
                          <a:moveTo>
                            <a:pt x="18002" y="10287"/>
                          </a:moveTo>
                          <a:lnTo>
                            <a:pt x="18002" y="14478"/>
                          </a:lnTo>
                          <a:lnTo>
                            <a:pt x="0" y="4096"/>
                          </a:lnTo>
                          <a:lnTo>
                            <a:pt x="0" y="0"/>
                          </a:lnTo>
                          <a:lnTo>
                            <a:pt x="18002" y="1028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12" name="Google Shape;2312;p38"/>
                    <p:cNvSpPr/>
                    <p:nvPr/>
                  </p:nvSpPr>
                  <p:spPr>
                    <a:xfrm>
                      <a:off x="5386673" y="4529613"/>
                      <a:ext cx="35814" cy="20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14" h="20669" extrusionOk="0">
                          <a:moveTo>
                            <a:pt x="35814" y="10383"/>
                          </a:moveTo>
                          <a:lnTo>
                            <a:pt x="18002" y="20669"/>
                          </a:lnTo>
                          <a:lnTo>
                            <a:pt x="0" y="10383"/>
                          </a:lnTo>
                          <a:lnTo>
                            <a:pt x="17812" y="0"/>
                          </a:lnTo>
                          <a:lnTo>
                            <a:pt x="35814" y="1038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313" name="Google Shape;2313;p38"/>
                <p:cNvGrpSpPr/>
                <p:nvPr/>
              </p:nvGrpSpPr>
              <p:grpSpPr>
                <a:xfrm>
                  <a:off x="5430774" y="4286618"/>
                  <a:ext cx="21506" cy="46096"/>
                  <a:chOff x="5430774" y="4286618"/>
                  <a:chExt cx="21506" cy="46096"/>
                </a:xfrm>
              </p:grpSpPr>
              <p:grpSp>
                <p:nvGrpSpPr>
                  <p:cNvPr id="2314" name="Google Shape;2314;p38"/>
                  <p:cNvGrpSpPr/>
                  <p:nvPr/>
                </p:nvGrpSpPr>
                <p:grpSpPr>
                  <a:xfrm>
                    <a:off x="5436983" y="4311070"/>
                    <a:ext cx="9701" cy="21644"/>
                    <a:chOff x="5436983" y="4311070"/>
                    <a:chExt cx="9701" cy="21644"/>
                  </a:xfrm>
                </p:grpSpPr>
                <p:sp>
                  <p:nvSpPr>
                    <p:cNvPr id="2315" name="Google Shape;2315;p38"/>
                    <p:cNvSpPr/>
                    <p:nvPr/>
                  </p:nvSpPr>
                  <p:spPr>
                    <a:xfrm>
                      <a:off x="5436983" y="4315108"/>
                      <a:ext cx="2725" cy="17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5" h="17606" extrusionOk="0">
                          <a:moveTo>
                            <a:pt x="2649" y="763"/>
                          </a:moveTo>
                          <a:cubicBezTo>
                            <a:pt x="3315" y="-284"/>
                            <a:pt x="-590" y="-284"/>
                            <a:pt x="77" y="954"/>
                          </a:cubicBezTo>
                          <a:cubicBezTo>
                            <a:pt x="77" y="18194"/>
                            <a:pt x="77" y="17051"/>
                            <a:pt x="77" y="17051"/>
                          </a:cubicBezTo>
                          <a:cubicBezTo>
                            <a:pt x="458" y="17909"/>
                            <a:pt x="2649" y="17718"/>
                            <a:pt x="2649" y="16861"/>
                          </a:cubicBezTo>
                          <a:lnTo>
                            <a:pt x="2649" y="763"/>
                          </a:lnTo>
                          <a:close/>
                        </a:path>
                      </a:pathLst>
                    </a:custGeom>
                    <a:solidFill>
                      <a:srgbClr val="3B353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16" name="Google Shape;2316;p38"/>
                    <p:cNvSpPr/>
                    <p:nvPr/>
                  </p:nvSpPr>
                  <p:spPr>
                    <a:xfrm>
                      <a:off x="5443956" y="4311070"/>
                      <a:ext cx="2728" cy="17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8" h="17644" extrusionOk="0">
                          <a:moveTo>
                            <a:pt x="2629" y="801"/>
                          </a:moveTo>
                          <a:cubicBezTo>
                            <a:pt x="3391" y="-342"/>
                            <a:pt x="-514" y="-247"/>
                            <a:pt x="57" y="991"/>
                          </a:cubicBezTo>
                          <a:cubicBezTo>
                            <a:pt x="57" y="18232"/>
                            <a:pt x="57" y="17089"/>
                            <a:pt x="57" y="17089"/>
                          </a:cubicBezTo>
                          <a:cubicBezTo>
                            <a:pt x="438" y="17946"/>
                            <a:pt x="2629" y="17755"/>
                            <a:pt x="2629" y="16898"/>
                          </a:cubicBezTo>
                          <a:lnTo>
                            <a:pt x="2629" y="801"/>
                          </a:lnTo>
                          <a:close/>
                        </a:path>
                      </a:pathLst>
                    </a:custGeom>
                    <a:solidFill>
                      <a:srgbClr val="3B353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17" name="Google Shape;2317;p38"/>
                  <p:cNvSpPr/>
                  <p:nvPr/>
                </p:nvSpPr>
                <p:spPr>
                  <a:xfrm>
                    <a:off x="5430774" y="4292821"/>
                    <a:ext cx="21431" cy="32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31" h="32778" extrusionOk="0">
                        <a:moveTo>
                          <a:pt x="13525" y="6001"/>
                        </a:moveTo>
                        <a:cubicBezTo>
                          <a:pt x="9715" y="6572"/>
                          <a:pt x="5810" y="5905"/>
                          <a:pt x="3143" y="4381"/>
                        </a:cubicBezTo>
                        <a:cubicBezTo>
                          <a:pt x="1810" y="3620"/>
                          <a:pt x="857" y="2667"/>
                          <a:pt x="381" y="1619"/>
                        </a:cubicBezTo>
                        <a:cubicBezTo>
                          <a:pt x="95" y="1048"/>
                          <a:pt x="0" y="571"/>
                          <a:pt x="0" y="0"/>
                        </a:cubicBezTo>
                        <a:lnTo>
                          <a:pt x="0" y="26575"/>
                        </a:lnTo>
                        <a:cubicBezTo>
                          <a:pt x="0" y="27146"/>
                          <a:pt x="0" y="27622"/>
                          <a:pt x="286" y="28194"/>
                        </a:cubicBezTo>
                        <a:cubicBezTo>
                          <a:pt x="762" y="29242"/>
                          <a:pt x="1810" y="30194"/>
                          <a:pt x="3048" y="30956"/>
                        </a:cubicBezTo>
                        <a:cubicBezTo>
                          <a:pt x="5715" y="32480"/>
                          <a:pt x="9620" y="33147"/>
                          <a:pt x="13430" y="32575"/>
                        </a:cubicBezTo>
                        <a:cubicBezTo>
                          <a:pt x="18193" y="31813"/>
                          <a:pt x="21431" y="29337"/>
                          <a:pt x="21431" y="26575"/>
                        </a:cubicBezTo>
                        <a:lnTo>
                          <a:pt x="21431" y="0"/>
                        </a:lnTo>
                        <a:cubicBezTo>
                          <a:pt x="21431" y="2762"/>
                          <a:pt x="18383" y="5239"/>
                          <a:pt x="13525" y="60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8" name="Google Shape;2318;p38"/>
                  <p:cNvSpPr/>
                  <p:nvPr/>
                </p:nvSpPr>
                <p:spPr>
                  <a:xfrm>
                    <a:off x="5430792" y="4286618"/>
                    <a:ext cx="21488" cy="12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8" h="12407" extrusionOk="0">
                        <a:moveTo>
                          <a:pt x="21127" y="4584"/>
                        </a:moveTo>
                        <a:cubicBezTo>
                          <a:pt x="20650" y="3441"/>
                          <a:pt x="19603" y="2489"/>
                          <a:pt x="18364" y="1822"/>
                        </a:cubicBezTo>
                        <a:cubicBezTo>
                          <a:pt x="15697" y="298"/>
                          <a:pt x="11792" y="-369"/>
                          <a:pt x="7982" y="203"/>
                        </a:cubicBezTo>
                        <a:cubicBezTo>
                          <a:pt x="2267" y="1155"/>
                          <a:pt x="-1162" y="4489"/>
                          <a:pt x="362" y="7823"/>
                        </a:cubicBezTo>
                        <a:cubicBezTo>
                          <a:pt x="838" y="8871"/>
                          <a:pt x="1886" y="9823"/>
                          <a:pt x="3124" y="10585"/>
                        </a:cubicBezTo>
                        <a:cubicBezTo>
                          <a:pt x="5791" y="12109"/>
                          <a:pt x="9697" y="12776"/>
                          <a:pt x="13507" y="12204"/>
                        </a:cubicBezTo>
                        <a:cubicBezTo>
                          <a:pt x="19222" y="11347"/>
                          <a:pt x="22651" y="7918"/>
                          <a:pt x="21127" y="4584"/>
                        </a:cubicBezTo>
                        <a:close/>
                      </a:path>
                    </a:pathLst>
                  </a:custGeom>
                  <a:solidFill>
                    <a:srgbClr val="F6F5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9" name="Google Shape;2319;p38"/>
                <p:cNvGrpSpPr/>
                <p:nvPr/>
              </p:nvGrpSpPr>
              <p:grpSpPr>
                <a:xfrm>
                  <a:off x="5602604" y="4420635"/>
                  <a:ext cx="21507" cy="28760"/>
                  <a:chOff x="5602604" y="4420635"/>
                  <a:chExt cx="21507" cy="28760"/>
                </a:xfrm>
              </p:grpSpPr>
              <p:grpSp>
                <p:nvGrpSpPr>
                  <p:cNvPr id="2320" name="Google Shape;2320;p38"/>
                  <p:cNvGrpSpPr/>
                  <p:nvPr/>
                </p:nvGrpSpPr>
                <p:grpSpPr>
                  <a:xfrm>
                    <a:off x="5608909" y="4427752"/>
                    <a:ext cx="9606" cy="21643"/>
                    <a:chOff x="5608909" y="4427752"/>
                    <a:chExt cx="9606" cy="21643"/>
                  </a:xfrm>
                </p:grpSpPr>
                <p:sp>
                  <p:nvSpPr>
                    <p:cNvPr id="2321" name="Google Shape;2321;p38"/>
                    <p:cNvSpPr/>
                    <p:nvPr/>
                  </p:nvSpPr>
                  <p:spPr>
                    <a:xfrm>
                      <a:off x="5608909" y="4431789"/>
                      <a:ext cx="2725" cy="17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5" h="17606" extrusionOk="0">
                          <a:moveTo>
                            <a:pt x="2649" y="763"/>
                          </a:moveTo>
                          <a:cubicBezTo>
                            <a:pt x="3316" y="-284"/>
                            <a:pt x="-590" y="-284"/>
                            <a:pt x="77" y="954"/>
                          </a:cubicBezTo>
                          <a:cubicBezTo>
                            <a:pt x="77" y="18194"/>
                            <a:pt x="77" y="17051"/>
                            <a:pt x="77" y="17051"/>
                          </a:cubicBezTo>
                          <a:cubicBezTo>
                            <a:pt x="458" y="17909"/>
                            <a:pt x="2649" y="17718"/>
                            <a:pt x="2649" y="16861"/>
                          </a:cubicBezTo>
                          <a:lnTo>
                            <a:pt x="2649" y="76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2" name="Google Shape;2322;p38"/>
                    <p:cNvSpPr/>
                    <p:nvPr/>
                  </p:nvSpPr>
                  <p:spPr>
                    <a:xfrm>
                      <a:off x="5615787" y="4427752"/>
                      <a:ext cx="2728" cy="17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8" h="17644" extrusionOk="0">
                          <a:moveTo>
                            <a:pt x="2629" y="801"/>
                          </a:moveTo>
                          <a:cubicBezTo>
                            <a:pt x="3391" y="-342"/>
                            <a:pt x="-514" y="-247"/>
                            <a:pt x="57" y="991"/>
                          </a:cubicBezTo>
                          <a:cubicBezTo>
                            <a:pt x="57" y="18232"/>
                            <a:pt x="57" y="17089"/>
                            <a:pt x="57" y="17089"/>
                          </a:cubicBezTo>
                          <a:cubicBezTo>
                            <a:pt x="438" y="17946"/>
                            <a:pt x="2629" y="17755"/>
                            <a:pt x="2629" y="16898"/>
                          </a:cubicBezTo>
                          <a:lnTo>
                            <a:pt x="2629" y="80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23" name="Google Shape;2323;p38"/>
                  <p:cNvSpPr/>
                  <p:nvPr/>
                </p:nvSpPr>
                <p:spPr>
                  <a:xfrm>
                    <a:off x="5602604" y="4426838"/>
                    <a:ext cx="21431" cy="15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31" h="15442" extrusionOk="0">
                        <a:moveTo>
                          <a:pt x="13525" y="6001"/>
                        </a:moveTo>
                        <a:cubicBezTo>
                          <a:pt x="9716" y="6572"/>
                          <a:pt x="5810" y="6001"/>
                          <a:pt x="3143" y="4381"/>
                        </a:cubicBezTo>
                        <a:cubicBezTo>
                          <a:pt x="1810" y="3620"/>
                          <a:pt x="857" y="2667"/>
                          <a:pt x="381" y="1619"/>
                        </a:cubicBezTo>
                        <a:cubicBezTo>
                          <a:pt x="95" y="1048"/>
                          <a:pt x="0" y="571"/>
                          <a:pt x="0" y="0"/>
                        </a:cubicBezTo>
                        <a:lnTo>
                          <a:pt x="0" y="9239"/>
                        </a:lnTo>
                        <a:cubicBezTo>
                          <a:pt x="0" y="9811"/>
                          <a:pt x="0" y="10287"/>
                          <a:pt x="286" y="10858"/>
                        </a:cubicBezTo>
                        <a:cubicBezTo>
                          <a:pt x="762" y="11906"/>
                          <a:pt x="1810" y="12859"/>
                          <a:pt x="3048" y="13621"/>
                        </a:cubicBezTo>
                        <a:cubicBezTo>
                          <a:pt x="5715" y="15145"/>
                          <a:pt x="9620" y="15812"/>
                          <a:pt x="13430" y="15240"/>
                        </a:cubicBezTo>
                        <a:cubicBezTo>
                          <a:pt x="18193" y="14478"/>
                          <a:pt x="21431" y="12001"/>
                          <a:pt x="21431" y="9239"/>
                        </a:cubicBezTo>
                        <a:lnTo>
                          <a:pt x="21431" y="0"/>
                        </a:lnTo>
                        <a:cubicBezTo>
                          <a:pt x="21431" y="2762"/>
                          <a:pt x="18383" y="5239"/>
                          <a:pt x="13525" y="600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4" name="Google Shape;2324;p38"/>
                  <p:cNvSpPr/>
                  <p:nvPr/>
                </p:nvSpPr>
                <p:spPr>
                  <a:xfrm>
                    <a:off x="5602623" y="4420635"/>
                    <a:ext cx="21488" cy="12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8" h="12407" extrusionOk="0">
                        <a:moveTo>
                          <a:pt x="21127" y="4584"/>
                        </a:moveTo>
                        <a:cubicBezTo>
                          <a:pt x="20650" y="3441"/>
                          <a:pt x="19602" y="2489"/>
                          <a:pt x="18364" y="1822"/>
                        </a:cubicBezTo>
                        <a:cubicBezTo>
                          <a:pt x="15697" y="298"/>
                          <a:pt x="11792" y="-369"/>
                          <a:pt x="7982" y="203"/>
                        </a:cubicBezTo>
                        <a:cubicBezTo>
                          <a:pt x="2267" y="1155"/>
                          <a:pt x="-1162" y="4489"/>
                          <a:pt x="362" y="7823"/>
                        </a:cubicBezTo>
                        <a:cubicBezTo>
                          <a:pt x="838" y="8871"/>
                          <a:pt x="1886" y="9823"/>
                          <a:pt x="3124" y="10585"/>
                        </a:cubicBezTo>
                        <a:cubicBezTo>
                          <a:pt x="5791" y="12109"/>
                          <a:pt x="9697" y="12776"/>
                          <a:pt x="13506" y="12204"/>
                        </a:cubicBezTo>
                        <a:cubicBezTo>
                          <a:pt x="19222" y="11347"/>
                          <a:pt x="22651" y="7918"/>
                          <a:pt x="21127" y="458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25" name="Google Shape;2325;p38"/>
                <p:cNvGrpSpPr/>
                <p:nvPr/>
              </p:nvGrpSpPr>
              <p:grpSpPr>
                <a:xfrm>
                  <a:off x="5481256" y="4257471"/>
                  <a:ext cx="21507" cy="46097"/>
                  <a:chOff x="5481256" y="4257471"/>
                  <a:chExt cx="21507" cy="46097"/>
                </a:xfrm>
              </p:grpSpPr>
              <p:grpSp>
                <p:nvGrpSpPr>
                  <p:cNvPr id="2326" name="Google Shape;2326;p38"/>
                  <p:cNvGrpSpPr/>
                  <p:nvPr/>
                </p:nvGrpSpPr>
                <p:grpSpPr>
                  <a:xfrm>
                    <a:off x="5487561" y="4281924"/>
                    <a:ext cx="9605" cy="21644"/>
                    <a:chOff x="5487561" y="4281924"/>
                    <a:chExt cx="9605" cy="21644"/>
                  </a:xfrm>
                </p:grpSpPr>
                <p:sp>
                  <p:nvSpPr>
                    <p:cNvPr id="2327" name="Google Shape;2327;p38"/>
                    <p:cNvSpPr/>
                    <p:nvPr/>
                  </p:nvSpPr>
                  <p:spPr>
                    <a:xfrm>
                      <a:off x="5487561" y="4285962"/>
                      <a:ext cx="2725" cy="17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5" h="17606" extrusionOk="0">
                          <a:moveTo>
                            <a:pt x="2649" y="763"/>
                          </a:moveTo>
                          <a:cubicBezTo>
                            <a:pt x="3315" y="-284"/>
                            <a:pt x="-590" y="-284"/>
                            <a:pt x="77" y="954"/>
                          </a:cubicBezTo>
                          <a:cubicBezTo>
                            <a:pt x="77" y="18194"/>
                            <a:pt x="77" y="17051"/>
                            <a:pt x="77" y="17051"/>
                          </a:cubicBezTo>
                          <a:cubicBezTo>
                            <a:pt x="458" y="17909"/>
                            <a:pt x="2649" y="17718"/>
                            <a:pt x="2649" y="16861"/>
                          </a:cubicBezTo>
                          <a:lnTo>
                            <a:pt x="2649" y="763"/>
                          </a:lnTo>
                          <a:close/>
                        </a:path>
                      </a:pathLst>
                    </a:custGeom>
                    <a:solidFill>
                      <a:srgbClr val="3B353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8" name="Google Shape;2328;p38"/>
                    <p:cNvSpPr/>
                    <p:nvPr/>
                  </p:nvSpPr>
                  <p:spPr>
                    <a:xfrm>
                      <a:off x="5494438" y="4281924"/>
                      <a:ext cx="2728" cy="17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28" h="17644" extrusionOk="0">
                          <a:moveTo>
                            <a:pt x="2629" y="801"/>
                          </a:moveTo>
                          <a:cubicBezTo>
                            <a:pt x="3391" y="-342"/>
                            <a:pt x="-514" y="-247"/>
                            <a:pt x="57" y="991"/>
                          </a:cubicBezTo>
                          <a:cubicBezTo>
                            <a:pt x="57" y="18232"/>
                            <a:pt x="57" y="17089"/>
                            <a:pt x="57" y="17089"/>
                          </a:cubicBezTo>
                          <a:cubicBezTo>
                            <a:pt x="438" y="17946"/>
                            <a:pt x="2629" y="17755"/>
                            <a:pt x="2629" y="16898"/>
                          </a:cubicBezTo>
                          <a:lnTo>
                            <a:pt x="2629" y="801"/>
                          </a:lnTo>
                          <a:close/>
                        </a:path>
                      </a:pathLst>
                    </a:custGeom>
                    <a:solidFill>
                      <a:srgbClr val="3B353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29" name="Google Shape;2329;p38"/>
                  <p:cNvSpPr/>
                  <p:nvPr/>
                </p:nvSpPr>
                <p:spPr>
                  <a:xfrm>
                    <a:off x="5481256" y="4263675"/>
                    <a:ext cx="21431" cy="32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31" h="32778" extrusionOk="0">
                        <a:moveTo>
                          <a:pt x="13525" y="6001"/>
                        </a:moveTo>
                        <a:cubicBezTo>
                          <a:pt x="9715" y="6572"/>
                          <a:pt x="5810" y="5905"/>
                          <a:pt x="3143" y="4381"/>
                        </a:cubicBezTo>
                        <a:cubicBezTo>
                          <a:pt x="1810" y="3620"/>
                          <a:pt x="857" y="2667"/>
                          <a:pt x="381" y="1619"/>
                        </a:cubicBezTo>
                        <a:cubicBezTo>
                          <a:pt x="95" y="1048"/>
                          <a:pt x="0" y="571"/>
                          <a:pt x="0" y="0"/>
                        </a:cubicBezTo>
                        <a:lnTo>
                          <a:pt x="0" y="26575"/>
                        </a:lnTo>
                        <a:cubicBezTo>
                          <a:pt x="0" y="27146"/>
                          <a:pt x="0" y="27622"/>
                          <a:pt x="286" y="28194"/>
                        </a:cubicBezTo>
                        <a:cubicBezTo>
                          <a:pt x="762" y="29242"/>
                          <a:pt x="1810" y="30194"/>
                          <a:pt x="3048" y="30956"/>
                        </a:cubicBezTo>
                        <a:cubicBezTo>
                          <a:pt x="5715" y="32480"/>
                          <a:pt x="9620" y="33147"/>
                          <a:pt x="13430" y="32575"/>
                        </a:cubicBezTo>
                        <a:cubicBezTo>
                          <a:pt x="18193" y="31813"/>
                          <a:pt x="21431" y="29337"/>
                          <a:pt x="21431" y="26575"/>
                        </a:cubicBezTo>
                        <a:lnTo>
                          <a:pt x="21431" y="0"/>
                        </a:lnTo>
                        <a:cubicBezTo>
                          <a:pt x="21431" y="2762"/>
                          <a:pt x="18383" y="5239"/>
                          <a:pt x="13525" y="60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0" name="Google Shape;2330;p38"/>
                  <p:cNvSpPr/>
                  <p:nvPr/>
                </p:nvSpPr>
                <p:spPr>
                  <a:xfrm>
                    <a:off x="5481275" y="4257471"/>
                    <a:ext cx="21488" cy="12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8" h="12407" extrusionOk="0">
                        <a:moveTo>
                          <a:pt x="21127" y="4584"/>
                        </a:moveTo>
                        <a:cubicBezTo>
                          <a:pt x="20650" y="3441"/>
                          <a:pt x="19603" y="2489"/>
                          <a:pt x="18364" y="1822"/>
                        </a:cubicBezTo>
                        <a:cubicBezTo>
                          <a:pt x="15697" y="298"/>
                          <a:pt x="11792" y="-369"/>
                          <a:pt x="7982" y="203"/>
                        </a:cubicBezTo>
                        <a:cubicBezTo>
                          <a:pt x="2267" y="1155"/>
                          <a:pt x="-1162" y="4489"/>
                          <a:pt x="362" y="7823"/>
                        </a:cubicBezTo>
                        <a:cubicBezTo>
                          <a:pt x="838" y="8871"/>
                          <a:pt x="1886" y="9823"/>
                          <a:pt x="3124" y="10585"/>
                        </a:cubicBezTo>
                        <a:cubicBezTo>
                          <a:pt x="5791" y="12109"/>
                          <a:pt x="9697" y="12776"/>
                          <a:pt x="13507" y="12204"/>
                        </a:cubicBezTo>
                        <a:cubicBezTo>
                          <a:pt x="19222" y="11347"/>
                          <a:pt x="22651" y="7918"/>
                          <a:pt x="21127" y="4584"/>
                        </a:cubicBezTo>
                        <a:close/>
                      </a:path>
                    </a:pathLst>
                  </a:custGeom>
                  <a:solidFill>
                    <a:srgbClr val="F6F5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331" name="Google Shape;2331;p38"/>
              <p:cNvSpPr/>
              <p:nvPr/>
            </p:nvSpPr>
            <p:spPr>
              <a:xfrm>
                <a:off x="5187600" y="4373022"/>
                <a:ext cx="332708" cy="210883"/>
              </a:xfrm>
              <a:custGeom>
                <a:avLst/>
                <a:gdLst/>
                <a:ahLst/>
                <a:cxnLst/>
                <a:rect l="l" t="t" r="r" b="b"/>
                <a:pathLst>
                  <a:path w="332708" h="210883" extrusionOk="0">
                    <a:moveTo>
                      <a:pt x="215741" y="210884"/>
                    </a:moveTo>
                    <a:lnTo>
                      <a:pt x="215741" y="204597"/>
                    </a:lnTo>
                    <a:lnTo>
                      <a:pt x="332708" y="137065"/>
                    </a:lnTo>
                    <a:lnTo>
                      <a:pt x="228410" y="76867"/>
                    </a:lnTo>
                    <a:lnTo>
                      <a:pt x="228410" y="59055"/>
                    </a:lnTo>
                    <a:lnTo>
                      <a:pt x="126111" y="0"/>
                    </a:lnTo>
                    <a:lnTo>
                      <a:pt x="16002" y="63722"/>
                    </a:lnTo>
                    <a:lnTo>
                      <a:pt x="16002" y="70961"/>
                    </a:lnTo>
                    <a:lnTo>
                      <a:pt x="0" y="80105"/>
                    </a:lnTo>
                    <a:lnTo>
                      <a:pt x="95" y="86392"/>
                    </a:lnTo>
                    <a:lnTo>
                      <a:pt x="215741" y="210884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32" name="Google Shape;2332;p38"/>
              <p:cNvGrpSpPr/>
              <p:nvPr/>
            </p:nvGrpSpPr>
            <p:grpSpPr>
              <a:xfrm>
                <a:off x="4987385" y="3880294"/>
                <a:ext cx="669562" cy="503431"/>
                <a:chOff x="4987385" y="3880294"/>
                <a:chExt cx="669562" cy="503431"/>
              </a:xfrm>
            </p:grpSpPr>
            <p:grpSp>
              <p:nvGrpSpPr>
                <p:cNvPr id="2333" name="Google Shape;2333;p38"/>
                <p:cNvGrpSpPr/>
                <p:nvPr/>
              </p:nvGrpSpPr>
              <p:grpSpPr>
                <a:xfrm>
                  <a:off x="5395341" y="4173568"/>
                  <a:ext cx="176307" cy="210157"/>
                  <a:chOff x="5395341" y="4173568"/>
                  <a:chExt cx="176307" cy="210157"/>
                </a:xfrm>
              </p:grpSpPr>
              <p:grpSp>
                <p:nvGrpSpPr>
                  <p:cNvPr id="2334" name="Google Shape;2334;p38"/>
                  <p:cNvGrpSpPr/>
                  <p:nvPr/>
                </p:nvGrpSpPr>
                <p:grpSpPr>
                  <a:xfrm>
                    <a:off x="5395341" y="4240838"/>
                    <a:ext cx="176307" cy="142887"/>
                    <a:chOff x="5395341" y="4240838"/>
                    <a:chExt cx="176307" cy="142887"/>
                  </a:xfrm>
                </p:grpSpPr>
                <p:grpSp>
                  <p:nvGrpSpPr>
                    <p:cNvPr id="2335" name="Google Shape;2335;p38"/>
                    <p:cNvGrpSpPr/>
                    <p:nvPr/>
                  </p:nvGrpSpPr>
                  <p:grpSpPr>
                    <a:xfrm>
                      <a:off x="5405339" y="4293012"/>
                      <a:ext cx="156021" cy="90713"/>
                      <a:chOff x="5405339" y="4293012"/>
                      <a:chExt cx="156021" cy="90713"/>
                    </a:xfrm>
                  </p:grpSpPr>
                  <p:sp>
                    <p:nvSpPr>
                      <p:cNvPr id="2336" name="Google Shape;2336;p38"/>
                      <p:cNvSpPr/>
                      <p:nvPr/>
                    </p:nvSpPr>
                    <p:spPr>
                      <a:xfrm>
                        <a:off x="5405339" y="4293012"/>
                        <a:ext cx="44199" cy="572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199" h="57281" extrusionOk="0">
                            <a:moveTo>
                              <a:pt x="3" y="0"/>
                            </a:moveTo>
                            <a:lnTo>
                              <a:pt x="3" y="44387"/>
                            </a:lnTo>
                            <a:cubicBezTo>
                              <a:pt x="-92" y="47720"/>
                              <a:pt x="2003" y="50959"/>
                              <a:pt x="6385" y="53530"/>
                            </a:cubicBezTo>
                            <a:cubicBezTo>
                              <a:pt x="15053" y="58579"/>
                              <a:pt x="29150" y="58484"/>
                              <a:pt x="37722" y="53530"/>
                            </a:cubicBezTo>
                            <a:cubicBezTo>
                              <a:pt x="42008" y="51054"/>
                              <a:pt x="44199" y="47816"/>
                              <a:pt x="44199" y="44482"/>
                            </a:cubicBezTo>
                            <a:lnTo>
                              <a:pt x="44199" y="0"/>
                            </a:lnTo>
                            <a:cubicBezTo>
                              <a:pt x="44199" y="0"/>
                              <a:pt x="3" y="0"/>
                              <a:pt x="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37" name="Google Shape;2337;p38"/>
                      <p:cNvSpPr/>
                      <p:nvPr/>
                    </p:nvSpPr>
                    <p:spPr>
                      <a:xfrm>
                        <a:off x="5517162" y="4304728"/>
                        <a:ext cx="44198" cy="497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198" h="49756" extrusionOk="0">
                            <a:moveTo>
                              <a:pt x="3" y="0"/>
                            </a:moveTo>
                            <a:lnTo>
                              <a:pt x="3" y="36862"/>
                            </a:lnTo>
                            <a:cubicBezTo>
                              <a:pt x="-92" y="40196"/>
                              <a:pt x="2098" y="43434"/>
                              <a:pt x="6385" y="46006"/>
                            </a:cubicBezTo>
                            <a:cubicBezTo>
                              <a:pt x="15052" y="51054"/>
                              <a:pt x="29149" y="50959"/>
                              <a:pt x="37722" y="46006"/>
                            </a:cubicBezTo>
                            <a:cubicBezTo>
                              <a:pt x="42008" y="43529"/>
                              <a:pt x="44199" y="40291"/>
                              <a:pt x="44199" y="36957"/>
                            </a:cubicBezTo>
                            <a:lnTo>
                              <a:pt x="44199" y="0"/>
                            </a:lnTo>
                            <a:cubicBezTo>
                              <a:pt x="44199" y="0"/>
                              <a:pt x="3" y="0"/>
                              <a:pt x="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38" name="Google Shape;2338;p38"/>
                      <p:cNvSpPr/>
                      <p:nvPr/>
                    </p:nvSpPr>
                    <p:spPr>
                      <a:xfrm>
                        <a:off x="5460203" y="4326063"/>
                        <a:ext cx="44199" cy="5766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199" h="57662" extrusionOk="0">
                            <a:moveTo>
                              <a:pt x="3" y="0"/>
                            </a:moveTo>
                            <a:lnTo>
                              <a:pt x="3" y="44768"/>
                            </a:lnTo>
                            <a:cubicBezTo>
                              <a:pt x="-92" y="48101"/>
                              <a:pt x="2003" y="51340"/>
                              <a:pt x="6385" y="53912"/>
                            </a:cubicBezTo>
                            <a:cubicBezTo>
                              <a:pt x="15053" y="58960"/>
                              <a:pt x="29150" y="58864"/>
                              <a:pt x="37722" y="53912"/>
                            </a:cubicBezTo>
                            <a:cubicBezTo>
                              <a:pt x="42008" y="51435"/>
                              <a:pt x="44199" y="48196"/>
                              <a:pt x="44199" y="44863"/>
                            </a:cubicBezTo>
                            <a:lnTo>
                              <a:pt x="44199" y="0"/>
                            </a:lnTo>
                            <a:cubicBezTo>
                              <a:pt x="44199" y="0"/>
                              <a:pt x="3" y="0"/>
                              <a:pt x="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339" name="Google Shape;2339;p38"/>
                    <p:cNvGrpSpPr/>
                    <p:nvPr/>
                  </p:nvGrpSpPr>
                  <p:grpSpPr>
                    <a:xfrm>
                      <a:off x="5395341" y="4240838"/>
                      <a:ext cx="176307" cy="108918"/>
                      <a:chOff x="5395341" y="4240838"/>
                      <a:chExt cx="176307" cy="108918"/>
                    </a:xfrm>
                  </p:grpSpPr>
                  <p:sp>
                    <p:nvSpPr>
                      <p:cNvPr id="2340" name="Google Shape;2340;p38"/>
                      <p:cNvSpPr/>
                      <p:nvPr/>
                    </p:nvSpPr>
                    <p:spPr>
                      <a:xfrm>
                        <a:off x="5395341" y="4291678"/>
                        <a:ext cx="176307" cy="5807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6307" h="58078" extrusionOk="0">
                            <a:moveTo>
                              <a:pt x="0" y="0"/>
                            </a:moveTo>
                            <a:lnTo>
                              <a:pt x="0" y="6763"/>
                            </a:lnTo>
                            <a:cubicBezTo>
                              <a:pt x="0" y="19907"/>
                              <a:pt x="8668" y="33052"/>
                              <a:pt x="26003" y="43148"/>
                            </a:cubicBezTo>
                            <a:cubicBezTo>
                              <a:pt x="60579" y="63055"/>
                              <a:pt x="116300" y="63055"/>
                              <a:pt x="150685" y="43148"/>
                            </a:cubicBezTo>
                            <a:cubicBezTo>
                              <a:pt x="167735" y="33242"/>
                              <a:pt x="176308" y="20288"/>
                              <a:pt x="176308" y="7334"/>
                            </a:cubicBezTo>
                            <a:lnTo>
                              <a:pt x="176308" y="571"/>
                            </a:lnTo>
                            <a:cubicBezTo>
                              <a:pt x="176308" y="571"/>
                              <a:pt x="95" y="95"/>
                              <a:pt x="95" y="95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41" name="Google Shape;2341;p38"/>
                      <p:cNvSpPr/>
                      <p:nvPr/>
                    </p:nvSpPr>
                    <p:spPr>
                      <a:xfrm>
                        <a:off x="5395364" y="4240838"/>
                        <a:ext cx="176260" cy="10206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6260" h="102060" extrusionOk="0">
                            <a:moveTo>
                              <a:pt x="150281" y="14930"/>
                            </a:moveTo>
                            <a:cubicBezTo>
                              <a:pt x="115705" y="-4977"/>
                              <a:pt x="59984" y="-4977"/>
                              <a:pt x="25599" y="14930"/>
                            </a:cubicBezTo>
                            <a:cubicBezTo>
                              <a:pt x="-8691" y="34838"/>
                              <a:pt x="-8501" y="67223"/>
                              <a:pt x="25980" y="87130"/>
                            </a:cubicBezTo>
                            <a:cubicBezTo>
                              <a:pt x="60556" y="107037"/>
                              <a:pt x="116277" y="107037"/>
                              <a:pt x="150662" y="87130"/>
                            </a:cubicBezTo>
                            <a:cubicBezTo>
                              <a:pt x="184952" y="67223"/>
                              <a:pt x="184762" y="34838"/>
                              <a:pt x="150281" y="1493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42" name="Google Shape;2342;p38"/>
                      <p:cNvSpPr/>
                      <p:nvPr/>
                    </p:nvSpPr>
                    <p:spPr>
                      <a:xfrm>
                        <a:off x="5395364" y="4240951"/>
                        <a:ext cx="155020" cy="935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5020" h="93548" extrusionOk="0">
                            <a:moveTo>
                              <a:pt x="129040" y="6436"/>
                            </a:moveTo>
                            <a:cubicBezTo>
                              <a:pt x="128278" y="5960"/>
                              <a:pt x="127421" y="5578"/>
                              <a:pt x="126564" y="5198"/>
                            </a:cubicBezTo>
                            <a:cubicBezTo>
                              <a:pt x="93607" y="-4137"/>
                              <a:pt x="52840" y="-898"/>
                              <a:pt x="25599" y="14913"/>
                            </a:cubicBezTo>
                            <a:cubicBezTo>
                              <a:pt x="-8691" y="34820"/>
                              <a:pt x="-8501" y="67205"/>
                              <a:pt x="25980" y="87113"/>
                            </a:cubicBezTo>
                            <a:cubicBezTo>
                              <a:pt x="26742" y="87589"/>
                              <a:pt x="27599" y="87970"/>
                              <a:pt x="28456" y="88351"/>
                            </a:cubicBezTo>
                            <a:cubicBezTo>
                              <a:pt x="61413" y="97685"/>
                              <a:pt x="102180" y="94447"/>
                              <a:pt x="129421" y="78635"/>
                            </a:cubicBezTo>
                            <a:cubicBezTo>
                              <a:pt x="163711" y="58728"/>
                              <a:pt x="163521" y="26343"/>
                              <a:pt x="129040" y="643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498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2343" name="Google Shape;2343;p38"/>
                  <p:cNvSpPr/>
                  <p:nvPr/>
                </p:nvSpPr>
                <p:spPr>
                  <a:xfrm>
                    <a:off x="5416200" y="4173568"/>
                    <a:ext cx="134493" cy="150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93" h="150590" extrusionOk="0">
                        <a:moveTo>
                          <a:pt x="134398" y="381"/>
                        </a:moveTo>
                        <a:lnTo>
                          <a:pt x="0" y="0"/>
                        </a:lnTo>
                        <a:lnTo>
                          <a:pt x="0" y="111442"/>
                        </a:lnTo>
                        <a:cubicBezTo>
                          <a:pt x="0" y="121444"/>
                          <a:pt x="6668" y="131540"/>
                          <a:pt x="19907" y="139160"/>
                        </a:cubicBezTo>
                        <a:cubicBezTo>
                          <a:pt x="46196" y="154400"/>
                          <a:pt x="88868" y="154400"/>
                          <a:pt x="114967" y="139160"/>
                        </a:cubicBezTo>
                        <a:cubicBezTo>
                          <a:pt x="127921" y="131635"/>
                          <a:pt x="134493" y="121729"/>
                          <a:pt x="134493" y="111823"/>
                        </a:cubicBezTo>
                        <a:lnTo>
                          <a:pt x="134493" y="38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44" name="Google Shape;2344;p38"/>
                <p:cNvGrpSpPr/>
                <p:nvPr/>
              </p:nvGrpSpPr>
              <p:grpSpPr>
                <a:xfrm>
                  <a:off x="5005673" y="3958970"/>
                  <a:ext cx="169735" cy="365379"/>
                  <a:chOff x="5005673" y="3958970"/>
                  <a:chExt cx="169735" cy="365379"/>
                </a:xfrm>
              </p:grpSpPr>
              <p:sp>
                <p:nvSpPr>
                  <p:cNvPr id="2345" name="Google Shape;2345;p38"/>
                  <p:cNvSpPr/>
                  <p:nvPr/>
                </p:nvSpPr>
                <p:spPr>
                  <a:xfrm>
                    <a:off x="5005673" y="4015263"/>
                    <a:ext cx="72199" cy="309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199" h="309086" extrusionOk="0">
                        <a:moveTo>
                          <a:pt x="72200" y="309086"/>
                        </a:moveTo>
                        <a:lnTo>
                          <a:pt x="0" y="267462"/>
                        </a:lnTo>
                        <a:lnTo>
                          <a:pt x="0" y="0"/>
                        </a:lnTo>
                        <a:lnTo>
                          <a:pt x="72200" y="41624"/>
                        </a:lnTo>
                        <a:lnTo>
                          <a:pt x="72200" y="30908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6" name="Google Shape;2346;p38"/>
                  <p:cNvSpPr/>
                  <p:nvPr/>
                </p:nvSpPr>
                <p:spPr>
                  <a:xfrm>
                    <a:off x="5077872" y="4000594"/>
                    <a:ext cx="97535" cy="323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35" h="323754" extrusionOk="0">
                        <a:moveTo>
                          <a:pt x="97536" y="267462"/>
                        </a:moveTo>
                        <a:lnTo>
                          <a:pt x="0" y="323755"/>
                        </a:lnTo>
                        <a:lnTo>
                          <a:pt x="0" y="56293"/>
                        </a:lnTo>
                        <a:lnTo>
                          <a:pt x="97536" y="0"/>
                        </a:lnTo>
                        <a:lnTo>
                          <a:pt x="97536" y="26746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7" name="Google Shape;2347;p38"/>
                  <p:cNvSpPr/>
                  <p:nvPr/>
                </p:nvSpPr>
                <p:spPr>
                  <a:xfrm>
                    <a:off x="5005673" y="3958970"/>
                    <a:ext cx="169735" cy="97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735" h="97917" extrusionOk="0">
                        <a:moveTo>
                          <a:pt x="72200" y="97917"/>
                        </a:moveTo>
                        <a:lnTo>
                          <a:pt x="0" y="56293"/>
                        </a:lnTo>
                        <a:lnTo>
                          <a:pt x="97631" y="0"/>
                        </a:lnTo>
                        <a:lnTo>
                          <a:pt x="169736" y="41624"/>
                        </a:lnTo>
                        <a:lnTo>
                          <a:pt x="72200" y="97917"/>
                        </a:lnTo>
                        <a:close/>
                      </a:path>
                    </a:pathLst>
                  </a:custGeom>
                  <a:solidFill>
                    <a:srgbClr val="F6F5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48" name="Google Shape;2348;p38"/>
                <p:cNvGrpSpPr/>
                <p:nvPr/>
              </p:nvGrpSpPr>
              <p:grpSpPr>
                <a:xfrm>
                  <a:off x="4987385" y="3880294"/>
                  <a:ext cx="659987" cy="435101"/>
                  <a:chOff x="4987385" y="3880294"/>
                  <a:chExt cx="659987" cy="435101"/>
                </a:xfrm>
              </p:grpSpPr>
              <p:sp>
                <p:nvSpPr>
                  <p:cNvPr id="2349" name="Google Shape;2349;p38"/>
                  <p:cNvSpPr/>
                  <p:nvPr/>
                </p:nvSpPr>
                <p:spPr>
                  <a:xfrm>
                    <a:off x="4987385" y="3880294"/>
                    <a:ext cx="659987" cy="3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987" h="381000" extrusionOk="0">
                        <a:moveTo>
                          <a:pt x="659987" y="300323"/>
                        </a:moveTo>
                        <a:lnTo>
                          <a:pt x="139732" y="0"/>
                        </a:lnTo>
                        <a:lnTo>
                          <a:pt x="0" y="80677"/>
                        </a:lnTo>
                        <a:lnTo>
                          <a:pt x="520160" y="381000"/>
                        </a:lnTo>
                        <a:lnTo>
                          <a:pt x="659987" y="30032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0" name="Google Shape;2350;p38"/>
                  <p:cNvSpPr/>
                  <p:nvPr/>
                </p:nvSpPr>
                <p:spPr>
                  <a:xfrm>
                    <a:off x="4987385" y="3960970"/>
                    <a:ext cx="520160" cy="35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160" h="354425" extrusionOk="0">
                        <a:moveTo>
                          <a:pt x="492824" y="354425"/>
                        </a:moveTo>
                        <a:lnTo>
                          <a:pt x="0" y="65913"/>
                        </a:lnTo>
                        <a:lnTo>
                          <a:pt x="0" y="0"/>
                        </a:lnTo>
                        <a:lnTo>
                          <a:pt x="520160" y="300323"/>
                        </a:lnTo>
                        <a:lnTo>
                          <a:pt x="492824" y="35442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1" name="Google Shape;2351;p38"/>
                  <p:cNvSpPr/>
                  <p:nvPr/>
                </p:nvSpPr>
                <p:spPr>
                  <a:xfrm>
                    <a:off x="5480208" y="4180617"/>
                    <a:ext cx="167163" cy="134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163" h="134778" extrusionOk="0">
                        <a:moveTo>
                          <a:pt x="139732" y="54102"/>
                        </a:moveTo>
                        <a:lnTo>
                          <a:pt x="114014" y="68866"/>
                        </a:lnTo>
                        <a:lnTo>
                          <a:pt x="82296" y="71247"/>
                        </a:lnTo>
                        <a:lnTo>
                          <a:pt x="31718" y="116396"/>
                        </a:lnTo>
                        <a:lnTo>
                          <a:pt x="0" y="134779"/>
                        </a:lnTo>
                        <a:lnTo>
                          <a:pt x="27337" y="80677"/>
                        </a:lnTo>
                        <a:lnTo>
                          <a:pt x="167164" y="0"/>
                        </a:lnTo>
                        <a:lnTo>
                          <a:pt x="139732" y="5410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2" name="Google Shape;2352;p38"/>
                  <p:cNvSpPr/>
                  <p:nvPr/>
                </p:nvSpPr>
                <p:spPr>
                  <a:xfrm>
                    <a:off x="5511736" y="4195380"/>
                    <a:ext cx="110013" cy="101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013" h="101822" extrusionOk="0">
                        <a:moveTo>
                          <a:pt x="82582" y="54102"/>
                        </a:moveTo>
                        <a:lnTo>
                          <a:pt x="0" y="101822"/>
                        </a:lnTo>
                        <a:lnTo>
                          <a:pt x="27432" y="47720"/>
                        </a:lnTo>
                        <a:lnTo>
                          <a:pt x="110014" y="0"/>
                        </a:lnTo>
                        <a:lnTo>
                          <a:pt x="82582" y="541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53" name="Google Shape;2353;p38"/>
                <p:cNvSpPr/>
                <p:nvPr/>
              </p:nvSpPr>
              <p:spPr>
                <a:xfrm>
                  <a:off x="5068062" y="3922966"/>
                  <a:ext cx="461962" cy="26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62" h="266699" extrusionOk="0">
                      <a:moveTo>
                        <a:pt x="412337" y="262223"/>
                      </a:moveTo>
                      <a:lnTo>
                        <a:pt x="404527" y="266700"/>
                      </a:lnTo>
                      <a:lnTo>
                        <a:pt x="0" y="33147"/>
                      </a:lnTo>
                      <a:lnTo>
                        <a:pt x="7810" y="28670"/>
                      </a:lnTo>
                      <a:lnTo>
                        <a:pt x="412337" y="262223"/>
                      </a:lnTo>
                      <a:close/>
                      <a:moveTo>
                        <a:pt x="57436" y="0"/>
                      </a:moveTo>
                      <a:lnTo>
                        <a:pt x="49625" y="4477"/>
                      </a:lnTo>
                      <a:lnTo>
                        <a:pt x="454152" y="238030"/>
                      </a:lnTo>
                      <a:lnTo>
                        <a:pt x="461963" y="233553"/>
                      </a:lnTo>
                      <a:lnTo>
                        <a:pt x="574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4" name="Google Shape;2354;p38"/>
                <p:cNvSpPr/>
                <p:nvPr/>
              </p:nvSpPr>
              <p:spPr>
                <a:xfrm>
                  <a:off x="5457253" y="4148137"/>
                  <a:ext cx="164496" cy="94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96" h="94964" extrusionOk="0">
                      <a:moveTo>
                        <a:pt x="82582" y="0"/>
                      </a:moveTo>
                      <a:lnTo>
                        <a:pt x="0" y="47625"/>
                      </a:lnTo>
                      <a:lnTo>
                        <a:pt x="81915" y="94964"/>
                      </a:lnTo>
                      <a:lnTo>
                        <a:pt x="164497" y="47244"/>
                      </a:lnTo>
                      <a:lnTo>
                        <a:pt x="825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55" name="Google Shape;2355;p38"/>
                <p:cNvGrpSpPr/>
                <p:nvPr/>
              </p:nvGrpSpPr>
              <p:grpSpPr>
                <a:xfrm>
                  <a:off x="5286851" y="4184488"/>
                  <a:ext cx="99821" cy="114532"/>
                  <a:chOff x="5286851" y="4184488"/>
                  <a:chExt cx="99821" cy="114532"/>
                </a:xfrm>
              </p:grpSpPr>
              <p:sp>
                <p:nvSpPr>
                  <p:cNvPr id="2356" name="Google Shape;2356;p38"/>
                  <p:cNvSpPr/>
                  <p:nvPr/>
                </p:nvSpPr>
                <p:spPr>
                  <a:xfrm>
                    <a:off x="5318950" y="4200579"/>
                    <a:ext cx="67722" cy="63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22" h="63381" extrusionOk="0">
                        <a:moveTo>
                          <a:pt x="64960" y="17471"/>
                        </a:moveTo>
                        <a:cubicBezTo>
                          <a:pt x="63437" y="14042"/>
                          <a:pt x="61341" y="10708"/>
                          <a:pt x="58865" y="7946"/>
                        </a:cubicBezTo>
                        <a:cubicBezTo>
                          <a:pt x="56769" y="5564"/>
                          <a:pt x="54483" y="3564"/>
                          <a:pt x="52006" y="2135"/>
                        </a:cubicBezTo>
                        <a:cubicBezTo>
                          <a:pt x="47625" y="-341"/>
                          <a:pt x="43720" y="-627"/>
                          <a:pt x="40862" y="1088"/>
                        </a:cubicBezTo>
                        <a:lnTo>
                          <a:pt x="0" y="24995"/>
                        </a:lnTo>
                        <a:lnTo>
                          <a:pt x="22289" y="63381"/>
                        </a:lnTo>
                        <a:lnTo>
                          <a:pt x="63151" y="39473"/>
                        </a:lnTo>
                        <a:cubicBezTo>
                          <a:pt x="66008" y="37854"/>
                          <a:pt x="67723" y="34330"/>
                          <a:pt x="67723" y="29377"/>
                        </a:cubicBezTo>
                        <a:cubicBezTo>
                          <a:pt x="67723" y="25567"/>
                          <a:pt x="66770" y="21471"/>
                          <a:pt x="64960" y="17566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57" name="Google Shape;2357;p38"/>
                  <p:cNvGrpSpPr/>
                  <p:nvPr/>
                </p:nvGrpSpPr>
                <p:grpSpPr>
                  <a:xfrm>
                    <a:off x="5286851" y="4184488"/>
                    <a:ext cx="96202" cy="114532"/>
                    <a:chOff x="5286851" y="4184488"/>
                    <a:chExt cx="96202" cy="114532"/>
                  </a:xfrm>
                </p:grpSpPr>
                <p:sp>
                  <p:nvSpPr>
                    <p:cNvPr id="2358" name="Google Shape;2358;p38"/>
                    <p:cNvSpPr/>
                    <p:nvPr/>
                  </p:nvSpPr>
                  <p:spPr>
                    <a:xfrm>
                      <a:off x="5298662" y="4184488"/>
                      <a:ext cx="84391" cy="1115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391" h="111572" extrusionOk="0">
                          <a:moveTo>
                            <a:pt x="43148" y="5654"/>
                          </a:moveTo>
                          <a:cubicBezTo>
                            <a:pt x="31623" y="-1013"/>
                            <a:pt x="21241" y="-1585"/>
                            <a:pt x="13716" y="2892"/>
                          </a:cubicBezTo>
                          <a:lnTo>
                            <a:pt x="0" y="10798"/>
                          </a:lnTo>
                          <a:lnTo>
                            <a:pt x="58865" y="111572"/>
                          </a:lnTo>
                          <a:lnTo>
                            <a:pt x="72581" y="103667"/>
                          </a:lnTo>
                          <a:cubicBezTo>
                            <a:pt x="79915" y="99285"/>
                            <a:pt x="84392" y="90141"/>
                            <a:pt x="84392" y="77092"/>
                          </a:cubicBezTo>
                          <a:cubicBezTo>
                            <a:pt x="84392" y="50803"/>
                            <a:pt x="65913" y="18799"/>
                            <a:pt x="43148" y="565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59" name="Google Shape;2359;p38"/>
                    <p:cNvSpPr/>
                    <p:nvPr/>
                  </p:nvSpPr>
                  <p:spPr>
                    <a:xfrm>
                      <a:off x="5286851" y="4192515"/>
                      <a:ext cx="82486" cy="1065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486" h="106505" extrusionOk="0">
                          <a:moveTo>
                            <a:pt x="82486" y="77065"/>
                          </a:moveTo>
                          <a:cubicBezTo>
                            <a:pt x="82486" y="103354"/>
                            <a:pt x="64008" y="114022"/>
                            <a:pt x="41243" y="100878"/>
                          </a:cubicBezTo>
                          <a:cubicBezTo>
                            <a:pt x="18478" y="87733"/>
                            <a:pt x="0" y="55729"/>
                            <a:pt x="0" y="29440"/>
                          </a:cubicBezTo>
                          <a:cubicBezTo>
                            <a:pt x="0" y="3151"/>
                            <a:pt x="18478" y="-7517"/>
                            <a:pt x="41243" y="5628"/>
                          </a:cubicBezTo>
                          <a:cubicBezTo>
                            <a:pt x="64008" y="18772"/>
                            <a:pt x="82486" y="50776"/>
                            <a:pt x="82486" y="77065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360" name="Google Shape;2360;p38"/>
                  <p:cNvSpPr/>
                  <p:nvPr/>
                </p:nvSpPr>
                <p:spPr>
                  <a:xfrm>
                    <a:off x="5302186" y="4212014"/>
                    <a:ext cx="52006" cy="6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06" h="67075" extrusionOk="0">
                        <a:moveTo>
                          <a:pt x="26098" y="3560"/>
                        </a:moveTo>
                        <a:cubicBezTo>
                          <a:pt x="11716" y="-4727"/>
                          <a:pt x="0" y="1941"/>
                          <a:pt x="0" y="18514"/>
                        </a:cubicBezTo>
                        <a:cubicBezTo>
                          <a:pt x="0" y="35088"/>
                          <a:pt x="11525" y="55090"/>
                          <a:pt x="25908" y="63472"/>
                        </a:cubicBezTo>
                        <a:cubicBezTo>
                          <a:pt x="40291" y="71854"/>
                          <a:pt x="52006" y="65091"/>
                          <a:pt x="52006" y="48613"/>
                        </a:cubicBezTo>
                        <a:cubicBezTo>
                          <a:pt x="52006" y="32040"/>
                          <a:pt x="40481" y="11942"/>
                          <a:pt x="26098" y="365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1" name="Google Shape;2361;p38"/>
                <p:cNvGrpSpPr/>
                <p:nvPr/>
              </p:nvGrpSpPr>
              <p:grpSpPr>
                <a:xfrm>
                  <a:off x="5225795" y="3937266"/>
                  <a:ext cx="408432" cy="316884"/>
                  <a:chOff x="5225795" y="3937266"/>
                  <a:chExt cx="408432" cy="316884"/>
                </a:xfrm>
              </p:grpSpPr>
              <p:sp>
                <p:nvSpPr>
                  <p:cNvPr id="2362" name="Google Shape;2362;p38"/>
                  <p:cNvSpPr/>
                  <p:nvPr/>
                </p:nvSpPr>
                <p:spPr>
                  <a:xfrm>
                    <a:off x="5494591" y="4147184"/>
                    <a:ext cx="139636" cy="106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636" h="106870" extrusionOk="0">
                        <a:moveTo>
                          <a:pt x="95" y="80963"/>
                        </a:moveTo>
                        <a:lnTo>
                          <a:pt x="0" y="106871"/>
                        </a:lnTo>
                        <a:lnTo>
                          <a:pt x="139541" y="25908"/>
                        </a:lnTo>
                        <a:lnTo>
                          <a:pt x="139637" y="0"/>
                        </a:lnTo>
                        <a:lnTo>
                          <a:pt x="95" y="8096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3" name="Google Shape;2363;p38"/>
                  <p:cNvSpPr/>
                  <p:nvPr/>
                </p:nvSpPr>
                <p:spPr>
                  <a:xfrm>
                    <a:off x="5498115" y="4201095"/>
                    <a:ext cx="49434" cy="46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34" h="46958" extrusionOk="0">
                        <a:moveTo>
                          <a:pt x="0" y="28956"/>
                        </a:moveTo>
                        <a:lnTo>
                          <a:pt x="49435" y="0"/>
                        </a:lnTo>
                        <a:lnTo>
                          <a:pt x="49435" y="18002"/>
                        </a:lnTo>
                        <a:lnTo>
                          <a:pt x="95" y="46958"/>
                        </a:lnTo>
                        <a:lnTo>
                          <a:pt x="0" y="2895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4" name="Google Shape;2364;p38"/>
                  <p:cNvSpPr/>
                  <p:nvPr/>
                </p:nvSpPr>
                <p:spPr>
                  <a:xfrm>
                    <a:off x="5623274" y="4152804"/>
                    <a:ext cx="8001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1" h="22860" extrusionOk="0">
                        <a:moveTo>
                          <a:pt x="0" y="4858"/>
                        </a:moveTo>
                        <a:lnTo>
                          <a:pt x="8001" y="0"/>
                        </a:lnTo>
                        <a:lnTo>
                          <a:pt x="8001" y="18002"/>
                        </a:lnTo>
                        <a:lnTo>
                          <a:pt x="95" y="22860"/>
                        </a:lnTo>
                        <a:lnTo>
                          <a:pt x="0" y="485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5" name="Google Shape;2365;p38"/>
                  <p:cNvSpPr/>
                  <p:nvPr/>
                </p:nvSpPr>
                <p:spPr>
                  <a:xfrm>
                    <a:off x="5411819" y="4038028"/>
                    <a:ext cx="222408" cy="190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408" h="190118" extrusionOk="0">
                        <a:moveTo>
                          <a:pt x="174879" y="0"/>
                        </a:moveTo>
                        <a:lnTo>
                          <a:pt x="79058" y="16002"/>
                        </a:lnTo>
                        <a:lnTo>
                          <a:pt x="0" y="80963"/>
                        </a:lnTo>
                        <a:lnTo>
                          <a:pt x="82867" y="190119"/>
                        </a:lnTo>
                        <a:lnTo>
                          <a:pt x="222409" y="109156"/>
                        </a:lnTo>
                        <a:lnTo>
                          <a:pt x="17487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6" name="Google Shape;2366;p38"/>
                  <p:cNvSpPr/>
                  <p:nvPr/>
                </p:nvSpPr>
                <p:spPr>
                  <a:xfrm>
                    <a:off x="5467540" y="4077175"/>
                    <a:ext cx="158400" cy="138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400" h="138112" extrusionOk="0">
                        <a:moveTo>
                          <a:pt x="0" y="76200"/>
                        </a:moveTo>
                        <a:lnTo>
                          <a:pt x="26956" y="138113"/>
                        </a:lnTo>
                        <a:lnTo>
                          <a:pt x="158401" y="61913"/>
                        </a:lnTo>
                        <a:lnTo>
                          <a:pt x="131540" y="0"/>
                        </a:lnTo>
                        <a:lnTo>
                          <a:pt x="0" y="7620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7" name="Google Shape;2367;p38"/>
                  <p:cNvSpPr/>
                  <p:nvPr/>
                </p:nvSpPr>
                <p:spPr>
                  <a:xfrm>
                    <a:off x="5243607" y="3937266"/>
                    <a:ext cx="343090" cy="181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090" h="181724" extrusionOk="0">
                        <a:moveTo>
                          <a:pt x="182975" y="8369"/>
                        </a:moveTo>
                        <a:cubicBezTo>
                          <a:pt x="166021" y="-1441"/>
                          <a:pt x="150590" y="-2299"/>
                          <a:pt x="139541" y="4083"/>
                        </a:cubicBezTo>
                        <a:lnTo>
                          <a:pt x="0" y="85046"/>
                        </a:lnTo>
                        <a:cubicBezTo>
                          <a:pt x="11144" y="78568"/>
                          <a:pt x="26479" y="79521"/>
                          <a:pt x="43434" y="89332"/>
                        </a:cubicBezTo>
                        <a:lnTo>
                          <a:pt x="203549" y="181724"/>
                        </a:lnTo>
                        <a:lnTo>
                          <a:pt x="343090" y="100762"/>
                        </a:lnTo>
                        <a:lnTo>
                          <a:pt x="182975" y="836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8" name="Google Shape;2368;p38"/>
                  <p:cNvSpPr/>
                  <p:nvPr/>
                </p:nvSpPr>
                <p:spPr>
                  <a:xfrm>
                    <a:off x="5225795" y="4018204"/>
                    <a:ext cx="268795" cy="235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795" h="235946" extrusionOk="0">
                        <a:moveTo>
                          <a:pt x="221361" y="100786"/>
                        </a:moveTo>
                        <a:lnTo>
                          <a:pt x="61246" y="8394"/>
                        </a:lnTo>
                        <a:cubicBezTo>
                          <a:pt x="27527" y="-11132"/>
                          <a:pt x="95" y="4584"/>
                          <a:pt x="0" y="43351"/>
                        </a:cubicBezTo>
                        <a:lnTo>
                          <a:pt x="0" y="80688"/>
                        </a:lnTo>
                        <a:cubicBezTo>
                          <a:pt x="0" y="80688"/>
                          <a:pt x="268796" y="235946"/>
                          <a:pt x="268796" y="235946"/>
                        </a:cubicBezTo>
                        <a:lnTo>
                          <a:pt x="268796" y="210038"/>
                        </a:lnTo>
                        <a:cubicBezTo>
                          <a:pt x="268796" y="210038"/>
                          <a:pt x="221361" y="100882"/>
                          <a:pt x="221361" y="1008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9" name="Google Shape;2369;p38"/>
                <p:cNvGrpSpPr/>
                <p:nvPr/>
              </p:nvGrpSpPr>
              <p:grpSpPr>
                <a:xfrm>
                  <a:off x="5246084" y="4085938"/>
                  <a:ext cx="87058" cy="68865"/>
                  <a:chOff x="5246084" y="4085938"/>
                  <a:chExt cx="87058" cy="68865"/>
                </a:xfrm>
              </p:grpSpPr>
              <p:sp>
                <p:nvSpPr>
                  <p:cNvPr id="2370" name="Google Shape;2370;p38"/>
                  <p:cNvSpPr/>
                  <p:nvPr/>
                </p:nvSpPr>
                <p:spPr>
                  <a:xfrm>
                    <a:off x="5246084" y="4085938"/>
                    <a:ext cx="59150" cy="527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50" h="52768" extrusionOk="0">
                        <a:moveTo>
                          <a:pt x="59150" y="52769"/>
                        </a:moveTo>
                        <a:lnTo>
                          <a:pt x="0" y="18574"/>
                        </a:lnTo>
                        <a:lnTo>
                          <a:pt x="0" y="0"/>
                        </a:lnTo>
                        <a:lnTo>
                          <a:pt x="59150" y="34195"/>
                        </a:lnTo>
                        <a:lnTo>
                          <a:pt x="59150" y="527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1" name="Google Shape;2371;p38"/>
                  <p:cNvSpPr/>
                  <p:nvPr/>
                </p:nvSpPr>
                <p:spPr>
                  <a:xfrm>
                    <a:off x="5312759" y="4124514"/>
                    <a:ext cx="20383" cy="30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83" h="30289" extrusionOk="0">
                        <a:moveTo>
                          <a:pt x="20384" y="30290"/>
                        </a:moveTo>
                        <a:lnTo>
                          <a:pt x="0" y="18479"/>
                        </a:lnTo>
                        <a:lnTo>
                          <a:pt x="0" y="0"/>
                        </a:lnTo>
                        <a:lnTo>
                          <a:pt x="20384" y="11716"/>
                        </a:lnTo>
                        <a:lnTo>
                          <a:pt x="20384" y="3029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72" name="Google Shape;2372;p38"/>
                <p:cNvGrpSpPr/>
                <p:nvPr/>
              </p:nvGrpSpPr>
              <p:grpSpPr>
                <a:xfrm>
                  <a:off x="5551100" y="4071133"/>
                  <a:ext cx="105847" cy="82634"/>
                  <a:chOff x="5551100" y="4071133"/>
                  <a:chExt cx="105847" cy="82634"/>
                </a:xfrm>
              </p:grpSpPr>
              <p:sp>
                <p:nvSpPr>
                  <p:cNvPr id="2373" name="Google Shape;2373;p38"/>
                  <p:cNvSpPr/>
                  <p:nvPr/>
                </p:nvSpPr>
                <p:spPr>
                  <a:xfrm>
                    <a:off x="5551100" y="4075746"/>
                    <a:ext cx="90557" cy="78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557" h="78021" extrusionOk="0">
                        <a:moveTo>
                          <a:pt x="63125" y="0"/>
                        </a:moveTo>
                        <a:lnTo>
                          <a:pt x="15214" y="27622"/>
                        </a:lnTo>
                        <a:cubicBezTo>
                          <a:pt x="1117" y="36004"/>
                          <a:pt x="-4121" y="53150"/>
                          <a:pt x="3499" y="65722"/>
                        </a:cubicBezTo>
                        <a:cubicBezTo>
                          <a:pt x="11119" y="78391"/>
                          <a:pt x="28645" y="81820"/>
                          <a:pt x="42646" y="73438"/>
                        </a:cubicBezTo>
                        <a:lnTo>
                          <a:pt x="90557" y="45815"/>
                        </a:lnTo>
                        <a:lnTo>
                          <a:pt x="631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4" name="Google Shape;2374;p38"/>
                  <p:cNvSpPr/>
                  <p:nvPr/>
                </p:nvSpPr>
                <p:spPr>
                  <a:xfrm>
                    <a:off x="5599125" y="4071133"/>
                    <a:ext cx="57822" cy="5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22" h="55011" extrusionOk="0">
                        <a:moveTo>
                          <a:pt x="54343" y="12233"/>
                        </a:moveTo>
                        <a:cubicBezTo>
                          <a:pt x="61963" y="24901"/>
                          <a:pt x="56629" y="42046"/>
                          <a:pt x="42627" y="50428"/>
                        </a:cubicBezTo>
                        <a:cubicBezTo>
                          <a:pt x="28530" y="58810"/>
                          <a:pt x="11004" y="55382"/>
                          <a:pt x="3480" y="42713"/>
                        </a:cubicBezTo>
                        <a:cubicBezTo>
                          <a:pt x="-4140" y="30045"/>
                          <a:pt x="1194" y="12995"/>
                          <a:pt x="15195" y="4613"/>
                        </a:cubicBezTo>
                        <a:cubicBezTo>
                          <a:pt x="29292" y="-3769"/>
                          <a:pt x="46818" y="-435"/>
                          <a:pt x="54343" y="1223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75" name="Google Shape;2375;p38"/>
                  <p:cNvGrpSpPr/>
                  <p:nvPr/>
                </p:nvGrpSpPr>
                <p:grpSpPr>
                  <a:xfrm>
                    <a:off x="5602402" y="4074229"/>
                    <a:ext cx="51153" cy="48724"/>
                    <a:chOff x="5602402" y="4074229"/>
                    <a:chExt cx="51153" cy="48724"/>
                  </a:xfrm>
                </p:grpSpPr>
                <p:sp>
                  <p:nvSpPr>
                    <p:cNvPr id="2376" name="Google Shape;2376;p38"/>
                    <p:cNvSpPr/>
                    <p:nvPr/>
                  </p:nvSpPr>
                  <p:spPr>
                    <a:xfrm>
                      <a:off x="5602402" y="4074229"/>
                      <a:ext cx="51153" cy="487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153" h="48724" extrusionOk="0">
                          <a:moveTo>
                            <a:pt x="48113" y="10852"/>
                          </a:moveTo>
                          <a:cubicBezTo>
                            <a:pt x="54780" y="22091"/>
                            <a:pt x="50113" y="37141"/>
                            <a:pt x="37731" y="44665"/>
                          </a:cubicBezTo>
                          <a:cubicBezTo>
                            <a:pt x="25253" y="52095"/>
                            <a:pt x="9727" y="49047"/>
                            <a:pt x="3060" y="37807"/>
                          </a:cubicBezTo>
                          <a:cubicBezTo>
                            <a:pt x="-3608" y="26568"/>
                            <a:pt x="964" y="11518"/>
                            <a:pt x="13442" y="4089"/>
                          </a:cubicBezTo>
                          <a:cubicBezTo>
                            <a:pt x="25920" y="-3341"/>
                            <a:pt x="41446" y="-388"/>
                            <a:pt x="48113" y="10852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77" name="Google Shape;2377;p38"/>
                    <p:cNvSpPr/>
                    <p:nvPr/>
                  </p:nvSpPr>
                  <p:spPr>
                    <a:xfrm>
                      <a:off x="5603807" y="4079197"/>
                      <a:ext cx="43696" cy="41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96" h="41557" extrusionOk="0">
                          <a:moveTo>
                            <a:pt x="41089" y="9218"/>
                          </a:moveTo>
                          <a:cubicBezTo>
                            <a:pt x="46804" y="18743"/>
                            <a:pt x="42803" y="31697"/>
                            <a:pt x="32230" y="38079"/>
                          </a:cubicBezTo>
                          <a:cubicBezTo>
                            <a:pt x="21562" y="44460"/>
                            <a:pt x="8323" y="41794"/>
                            <a:pt x="2608" y="32269"/>
                          </a:cubicBezTo>
                          <a:cubicBezTo>
                            <a:pt x="-3107" y="22744"/>
                            <a:pt x="893" y="9790"/>
                            <a:pt x="11466" y="3503"/>
                          </a:cubicBezTo>
                          <a:cubicBezTo>
                            <a:pt x="22134" y="-2879"/>
                            <a:pt x="35374" y="-307"/>
                            <a:pt x="41089" y="931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378" name="Google Shape;2378;p38"/>
                <p:cNvGrpSpPr/>
                <p:nvPr/>
              </p:nvGrpSpPr>
              <p:grpSpPr>
                <a:xfrm>
                  <a:off x="5483568" y="4110091"/>
                  <a:ext cx="105751" cy="82634"/>
                  <a:chOff x="5483568" y="4110091"/>
                  <a:chExt cx="105751" cy="82634"/>
                </a:xfrm>
              </p:grpSpPr>
              <p:sp>
                <p:nvSpPr>
                  <p:cNvPr id="2379" name="Google Shape;2379;p38"/>
                  <p:cNvSpPr/>
                  <p:nvPr/>
                </p:nvSpPr>
                <p:spPr>
                  <a:xfrm>
                    <a:off x="5483568" y="4114704"/>
                    <a:ext cx="90557" cy="78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557" h="78021" extrusionOk="0">
                        <a:moveTo>
                          <a:pt x="63125" y="0"/>
                        </a:moveTo>
                        <a:lnTo>
                          <a:pt x="15214" y="27623"/>
                        </a:lnTo>
                        <a:cubicBezTo>
                          <a:pt x="1117" y="36004"/>
                          <a:pt x="-4121" y="53150"/>
                          <a:pt x="3499" y="65723"/>
                        </a:cubicBezTo>
                        <a:cubicBezTo>
                          <a:pt x="11119" y="78391"/>
                          <a:pt x="28645" y="81820"/>
                          <a:pt x="42646" y="73438"/>
                        </a:cubicBezTo>
                        <a:lnTo>
                          <a:pt x="90557" y="45815"/>
                        </a:lnTo>
                        <a:lnTo>
                          <a:pt x="6312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0" name="Google Shape;2380;p38"/>
                  <p:cNvSpPr/>
                  <p:nvPr/>
                </p:nvSpPr>
                <p:spPr>
                  <a:xfrm>
                    <a:off x="5531497" y="4110091"/>
                    <a:ext cx="57822" cy="55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22" h="55011" extrusionOk="0">
                        <a:moveTo>
                          <a:pt x="54343" y="12233"/>
                        </a:moveTo>
                        <a:cubicBezTo>
                          <a:pt x="61963" y="24901"/>
                          <a:pt x="56629" y="42047"/>
                          <a:pt x="42627" y="50428"/>
                        </a:cubicBezTo>
                        <a:cubicBezTo>
                          <a:pt x="28626" y="58810"/>
                          <a:pt x="11004" y="55382"/>
                          <a:pt x="3480" y="42713"/>
                        </a:cubicBezTo>
                        <a:cubicBezTo>
                          <a:pt x="-4140" y="30045"/>
                          <a:pt x="1194" y="12995"/>
                          <a:pt x="15195" y="4613"/>
                        </a:cubicBezTo>
                        <a:cubicBezTo>
                          <a:pt x="29292" y="-3769"/>
                          <a:pt x="46818" y="-435"/>
                          <a:pt x="54343" y="1223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81" name="Google Shape;2381;p38"/>
                  <p:cNvGrpSpPr/>
                  <p:nvPr/>
                </p:nvGrpSpPr>
                <p:grpSpPr>
                  <a:xfrm>
                    <a:off x="5534775" y="4113306"/>
                    <a:ext cx="51153" cy="48700"/>
                    <a:chOff x="5534775" y="4113306"/>
                    <a:chExt cx="51153" cy="48700"/>
                  </a:xfrm>
                </p:grpSpPr>
                <p:sp>
                  <p:nvSpPr>
                    <p:cNvPr id="2382" name="Google Shape;2382;p38"/>
                    <p:cNvSpPr/>
                    <p:nvPr/>
                  </p:nvSpPr>
                  <p:spPr>
                    <a:xfrm>
                      <a:off x="5534775" y="4113306"/>
                      <a:ext cx="51153" cy="4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153" h="48700" extrusionOk="0">
                          <a:moveTo>
                            <a:pt x="48113" y="10827"/>
                          </a:moveTo>
                          <a:cubicBezTo>
                            <a:pt x="54781" y="22067"/>
                            <a:pt x="50113" y="37116"/>
                            <a:pt x="37731" y="44641"/>
                          </a:cubicBezTo>
                          <a:cubicBezTo>
                            <a:pt x="25253" y="52070"/>
                            <a:pt x="9727" y="49022"/>
                            <a:pt x="3060" y="37783"/>
                          </a:cubicBezTo>
                          <a:cubicBezTo>
                            <a:pt x="-3608" y="26543"/>
                            <a:pt x="964" y="11494"/>
                            <a:pt x="13442" y="4064"/>
                          </a:cubicBezTo>
                          <a:cubicBezTo>
                            <a:pt x="25920" y="-3365"/>
                            <a:pt x="41445" y="-317"/>
                            <a:pt x="48113" y="10827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83" name="Google Shape;2383;p38"/>
                    <p:cNvSpPr/>
                    <p:nvPr/>
                  </p:nvSpPr>
                  <p:spPr>
                    <a:xfrm>
                      <a:off x="5536179" y="4118249"/>
                      <a:ext cx="43696" cy="41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96" h="41557" extrusionOk="0">
                          <a:moveTo>
                            <a:pt x="41089" y="9218"/>
                          </a:moveTo>
                          <a:cubicBezTo>
                            <a:pt x="46804" y="18743"/>
                            <a:pt x="42803" y="31697"/>
                            <a:pt x="32230" y="38079"/>
                          </a:cubicBezTo>
                          <a:cubicBezTo>
                            <a:pt x="21658" y="44461"/>
                            <a:pt x="8323" y="41794"/>
                            <a:pt x="2608" y="32269"/>
                          </a:cubicBezTo>
                          <a:cubicBezTo>
                            <a:pt x="-3107" y="22744"/>
                            <a:pt x="893" y="9790"/>
                            <a:pt x="11466" y="3503"/>
                          </a:cubicBezTo>
                          <a:cubicBezTo>
                            <a:pt x="22134" y="-2879"/>
                            <a:pt x="35374" y="-307"/>
                            <a:pt x="41089" y="931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Materiales</a:t>
            </a:r>
            <a:endParaRPr dirty="0"/>
          </a:p>
        </p:txBody>
      </p:sp>
      <p:sp>
        <p:nvSpPr>
          <p:cNvPr id="2529" name="Google Shape;2529;p40"/>
          <p:cNvSpPr txBox="1">
            <a:spLocks noGrp="1"/>
          </p:cNvSpPr>
          <p:nvPr>
            <p:ph type="subTitle" idx="1"/>
          </p:nvPr>
        </p:nvSpPr>
        <p:spPr>
          <a:xfrm>
            <a:off x="781050" y="2833974"/>
            <a:ext cx="2332200" cy="139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 el material con mayor facilidad para imprimir, cuenta con resistencia media y resistencia al calor baja</a:t>
            </a:r>
            <a:endParaRPr dirty="0"/>
          </a:p>
        </p:txBody>
      </p:sp>
      <p:sp>
        <p:nvSpPr>
          <p:cNvPr id="2530" name="Google Shape;2530;p40"/>
          <p:cNvSpPr txBox="1">
            <a:spLocks noGrp="1"/>
          </p:cNvSpPr>
          <p:nvPr>
            <p:ph type="subTitle" idx="2"/>
          </p:nvPr>
        </p:nvSpPr>
        <p:spPr>
          <a:xfrm>
            <a:off x="3403725" y="3443574"/>
            <a:ext cx="2332200" cy="139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Ofrencen mucha resistencia mecánica, perfectos para proyectos con piezas funcionales o que necesitan resistencia</a:t>
            </a:r>
            <a:endParaRPr dirty="0"/>
          </a:p>
        </p:txBody>
      </p:sp>
      <p:sp>
        <p:nvSpPr>
          <p:cNvPr id="2531" name="Google Shape;2531;p40"/>
          <p:cNvSpPr txBox="1">
            <a:spLocks noGrp="1"/>
          </p:cNvSpPr>
          <p:nvPr>
            <p:ph type="subTitle" idx="3"/>
          </p:nvPr>
        </p:nvSpPr>
        <p:spPr>
          <a:xfrm>
            <a:off x="6031150" y="2833974"/>
            <a:ext cx="23322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TPU es un filamento flexible que tiene mucha útilidad</a:t>
            </a:r>
            <a:endParaRPr dirty="0"/>
          </a:p>
        </p:txBody>
      </p:sp>
      <p:sp>
        <p:nvSpPr>
          <p:cNvPr id="2532" name="Google Shape;2532;p40"/>
          <p:cNvSpPr txBox="1">
            <a:spLocks noGrp="1"/>
          </p:cNvSpPr>
          <p:nvPr>
            <p:ph type="subTitle" idx="4"/>
          </p:nvPr>
        </p:nvSpPr>
        <p:spPr>
          <a:xfrm>
            <a:off x="781050" y="25234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</a:t>
            </a:r>
            <a:endParaRPr dirty="0"/>
          </a:p>
        </p:txBody>
      </p:sp>
      <p:sp>
        <p:nvSpPr>
          <p:cNvPr id="2533" name="Google Shape;2533;p40"/>
          <p:cNvSpPr txBox="1">
            <a:spLocks noGrp="1"/>
          </p:cNvSpPr>
          <p:nvPr>
            <p:ph type="subTitle" idx="5"/>
          </p:nvPr>
        </p:nvSpPr>
        <p:spPr>
          <a:xfrm>
            <a:off x="3403725" y="31330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ABS, PETG</a:t>
            </a:r>
            <a:endParaRPr dirty="0"/>
          </a:p>
        </p:txBody>
      </p:sp>
      <p:sp>
        <p:nvSpPr>
          <p:cNvPr id="2534" name="Google Shape;2534;p40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3322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TPU</a:t>
            </a:r>
            <a:endParaRPr dirty="0"/>
          </a:p>
        </p:txBody>
      </p:sp>
      <p:sp>
        <p:nvSpPr>
          <p:cNvPr id="2535" name="Google Shape;2535;p40"/>
          <p:cNvSpPr/>
          <p:nvPr/>
        </p:nvSpPr>
        <p:spPr>
          <a:xfrm>
            <a:off x="1560453" y="1451714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36" name="Google Shape;2536;p40"/>
          <p:cNvSpPr/>
          <p:nvPr/>
        </p:nvSpPr>
        <p:spPr>
          <a:xfrm>
            <a:off x="4201434" y="2010475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37" name="Google Shape;2537;p40"/>
          <p:cNvSpPr/>
          <p:nvPr/>
        </p:nvSpPr>
        <p:spPr>
          <a:xfrm>
            <a:off x="6830422" y="1451714"/>
            <a:ext cx="773400" cy="773400"/>
          </a:xfrm>
          <a:prstGeom prst="roundRect">
            <a:avLst>
              <a:gd name="adj" fmla="val 137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538" name="Google Shape;2538;p40"/>
          <p:cNvGrpSpPr/>
          <p:nvPr/>
        </p:nvGrpSpPr>
        <p:grpSpPr>
          <a:xfrm>
            <a:off x="1757397" y="1649205"/>
            <a:ext cx="379510" cy="378431"/>
            <a:chOff x="4552638" y="2149800"/>
            <a:chExt cx="395900" cy="394775"/>
          </a:xfrm>
        </p:grpSpPr>
        <p:sp>
          <p:nvSpPr>
            <p:cNvPr id="2539" name="Google Shape;2539;p40"/>
            <p:cNvSpPr/>
            <p:nvPr/>
          </p:nvSpPr>
          <p:spPr>
            <a:xfrm>
              <a:off x="4729438" y="2218025"/>
              <a:ext cx="69100" cy="112850"/>
            </a:xfrm>
            <a:custGeom>
              <a:avLst/>
              <a:gdLst/>
              <a:ahLst/>
              <a:cxnLst/>
              <a:rect l="l" t="t" r="r" b="b"/>
              <a:pathLst>
                <a:path w="2764" h="4514" extrusionOk="0">
                  <a:moveTo>
                    <a:pt x="1953" y="1"/>
                  </a:moveTo>
                  <a:lnTo>
                    <a:pt x="1" y="4203"/>
                  </a:lnTo>
                  <a:lnTo>
                    <a:pt x="418" y="4394"/>
                  </a:lnTo>
                  <a:cubicBezTo>
                    <a:pt x="572" y="4454"/>
                    <a:pt x="715" y="4501"/>
                    <a:pt x="882" y="4513"/>
                  </a:cubicBezTo>
                  <a:lnTo>
                    <a:pt x="2763" y="477"/>
                  </a:lnTo>
                  <a:cubicBezTo>
                    <a:pt x="2644" y="358"/>
                    <a:pt x="2525" y="274"/>
                    <a:pt x="2382" y="203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4586263" y="2158825"/>
              <a:ext cx="171175" cy="154475"/>
            </a:xfrm>
            <a:custGeom>
              <a:avLst/>
              <a:gdLst/>
              <a:ahLst/>
              <a:cxnLst/>
              <a:rect l="l" t="t" r="r" b="b"/>
              <a:pathLst>
                <a:path w="6847" h="6179" extrusionOk="0">
                  <a:moveTo>
                    <a:pt x="2930" y="2251"/>
                  </a:moveTo>
                  <a:cubicBezTo>
                    <a:pt x="2996" y="2251"/>
                    <a:pt x="3064" y="2265"/>
                    <a:pt x="3132" y="2297"/>
                  </a:cubicBezTo>
                  <a:cubicBezTo>
                    <a:pt x="3358" y="2404"/>
                    <a:pt x="3466" y="2678"/>
                    <a:pt x="3358" y="2904"/>
                  </a:cubicBezTo>
                  <a:cubicBezTo>
                    <a:pt x="3273" y="3088"/>
                    <a:pt x="3104" y="3177"/>
                    <a:pt x="2937" y="3177"/>
                  </a:cubicBezTo>
                  <a:cubicBezTo>
                    <a:pt x="2755" y="3177"/>
                    <a:pt x="2575" y="3073"/>
                    <a:pt x="2501" y="2869"/>
                  </a:cubicBezTo>
                  <a:cubicBezTo>
                    <a:pt x="2384" y="2556"/>
                    <a:pt x="2628" y="2251"/>
                    <a:pt x="2930" y="2251"/>
                  </a:cubicBezTo>
                  <a:close/>
                  <a:moveTo>
                    <a:pt x="4620" y="3029"/>
                  </a:moveTo>
                  <a:cubicBezTo>
                    <a:pt x="4939" y="3029"/>
                    <a:pt x="5180" y="3364"/>
                    <a:pt x="5037" y="3690"/>
                  </a:cubicBezTo>
                  <a:cubicBezTo>
                    <a:pt x="4950" y="3856"/>
                    <a:pt x="4779" y="3958"/>
                    <a:pt x="4605" y="3958"/>
                  </a:cubicBezTo>
                  <a:cubicBezTo>
                    <a:pt x="4542" y="3958"/>
                    <a:pt x="4478" y="3945"/>
                    <a:pt x="4418" y="3916"/>
                  </a:cubicBezTo>
                  <a:cubicBezTo>
                    <a:pt x="4037" y="3738"/>
                    <a:pt x="4061" y="3202"/>
                    <a:pt x="4454" y="3059"/>
                  </a:cubicBezTo>
                  <a:cubicBezTo>
                    <a:pt x="4510" y="3039"/>
                    <a:pt x="4566" y="3029"/>
                    <a:pt x="4620" y="3029"/>
                  </a:cubicBezTo>
                  <a:close/>
                  <a:moveTo>
                    <a:pt x="2364" y="1"/>
                  </a:moveTo>
                  <a:cubicBezTo>
                    <a:pt x="1840" y="1"/>
                    <a:pt x="1342" y="295"/>
                    <a:pt x="1108" y="797"/>
                  </a:cubicBezTo>
                  <a:lnTo>
                    <a:pt x="322" y="2476"/>
                  </a:lnTo>
                  <a:cubicBezTo>
                    <a:pt x="1" y="3178"/>
                    <a:pt x="299" y="4000"/>
                    <a:pt x="1001" y="4321"/>
                  </a:cubicBezTo>
                  <a:lnTo>
                    <a:pt x="4894" y="6179"/>
                  </a:lnTo>
                  <a:lnTo>
                    <a:pt x="6847" y="1988"/>
                  </a:lnTo>
                  <a:lnTo>
                    <a:pt x="2954" y="130"/>
                  </a:lnTo>
                  <a:cubicBezTo>
                    <a:pt x="2762" y="42"/>
                    <a:pt x="2561" y="1"/>
                    <a:pt x="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4552638" y="2149800"/>
              <a:ext cx="49125" cy="80150"/>
            </a:xfrm>
            <a:custGeom>
              <a:avLst/>
              <a:gdLst/>
              <a:ahLst/>
              <a:cxnLst/>
              <a:rect l="l" t="t" r="r" b="b"/>
              <a:pathLst>
                <a:path w="1965" h="3206" extrusionOk="0">
                  <a:moveTo>
                    <a:pt x="1866" y="0"/>
                  </a:moveTo>
                  <a:cubicBezTo>
                    <a:pt x="1697" y="0"/>
                    <a:pt x="1527" y="27"/>
                    <a:pt x="1358" y="86"/>
                  </a:cubicBezTo>
                  <a:cubicBezTo>
                    <a:pt x="1013" y="205"/>
                    <a:pt x="739" y="467"/>
                    <a:pt x="584" y="801"/>
                  </a:cubicBezTo>
                  <a:lnTo>
                    <a:pt x="191" y="1634"/>
                  </a:lnTo>
                  <a:cubicBezTo>
                    <a:pt x="24" y="1968"/>
                    <a:pt x="0" y="2349"/>
                    <a:pt x="131" y="2694"/>
                  </a:cubicBezTo>
                  <a:cubicBezTo>
                    <a:pt x="203" y="2884"/>
                    <a:pt x="322" y="3063"/>
                    <a:pt x="477" y="3206"/>
                  </a:cubicBezTo>
                  <a:lnTo>
                    <a:pt x="1965" y="3"/>
                  </a:lnTo>
                  <a:cubicBezTo>
                    <a:pt x="1932" y="1"/>
                    <a:pt x="1899" y="0"/>
                    <a:pt x="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4779163" y="2252850"/>
              <a:ext cx="157775" cy="202125"/>
            </a:xfrm>
            <a:custGeom>
              <a:avLst/>
              <a:gdLst/>
              <a:ahLst/>
              <a:cxnLst/>
              <a:rect l="l" t="t" r="r" b="b"/>
              <a:pathLst>
                <a:path w="6311" h="8085" extrusionOk="0">
                  <a:moveTo>
                    <a:pt x="1393" y="1"/>
                  </a:moveTo>
                  <a:lnTo>
                    <a:pt x="0" y="2989"/>
                  </a:lnTo>
                  <a:lnTo>
                    <a:pt x="0" y="2989"/>
                  </a:lnTo>
                  <a:lnTo>
                    <a:pt x="1762" y="2941"/>
                  </a:lnTo>
                  <a:cubicBezTo>
                    <a:pt x="1929" y="2941"/>
                    <a:pt x="2084" y="2834"/>
                    <a:pt x="2155" y="2680"/>
                  </a:cubicBezTo>
                  <a:cubicBezTo>
                    <a:pt x="2429" y="2810"/>
                    <a:pt x="2810" y="3215"/>
                    <a:pt x="3072" y="3334"/>
                  </a:cubicBezTo>
                  <a:lnTo>
                    <a:pt x="3072" y="4704"/>
                  </a:lnTo>
                  <a:lnTo>
                    <a:pt x="762" y="6239"/>
                  </a:lnTo>
                  <a:lnTo>
                    <a:pt x="3524" y="8085"/>
                  </a:lnTo>
                  <a:lnTo>
                    <a:pt x="3536" y="8085"/>
                  </a:lnTo>
                  <a:lnTo>
                    <a:pt x="6310" y="6239"/>
                  </a:lnTo>
                  <a:lnTo>
                    <a:pt x="4001" y="4692"/>
                  </a:lnTo>
                  <a:lnTo>
                    <a:pt x="4001" y="3061"/>
                  </a:lnTo>
                  <a:cubicBezTo>
                    <a:pt x="4001" y="2882"/>
                    <a:pt x="3893" y="2715"/>
                    <a:pt x="3739" y="2644"/>
                  </a:cubicBezTo>
                  <a:cubicBezTo>
                    <a:pt x="3512" y="2537"/>
                    <a:pt x="2941" y="2037"/>
                    <a:pt x="2548" y="1858"/>
                  </a:cubicBezTo>
                  <a:cubicBezTo>
                    <a:pt x="2620" y="1703"/>
                    <a:pt x="2596" y="1513"/>
                    <a:pt x="2489" y="1382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4879163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2775" y="0"/>
                  </a:moveTo>
                  <a:lnTo>
                    <a:pt x="1" y="1858"/>
                  </a:lnTo>
                  <a:lnTo>
                    <a:pt x="1" y="4632"/>
                  </a:lnTo>
                  <a:lnTo>
                    <a:pt x="2572" y="2917"/>
                  </a:lnTo>
                  <a:cubicBezTo>
                    <a:pt x="2703" y="2834"/>
                    <a:pt x="2775" y="2691"/>
                    <a:pt x="2775" y="2536"/>
                  </a:cubicBez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4786588" y="2428775"/>
              <a:ext cx="69375" cy="115800"/>
            </a:xfrm>
            <a:custGeom>
              <a:avLst/>
              <a:gdLst/>
              <a:ahLst/>
              <a:cxnLst/>
              <a:rect l="l" t="t" r="r" b="b"/>
              <a:pathLst>
                <a:path w="2775" h="4632" extrusionOk="0">
                  <a:moveTo>
                    <a:pt x="1" y="0"/>
                  </a:moveTo>
                  <a:lnTo>
                    <a:pt x="1" y="2536"/>
                  </a:lnTo>
                  <a:cubicBezTo>
                    <a:pt x="1" y="2691"/>
                    <a:pt x="84" y="2834"/>
                    <a:pt x="215" y="2917"/>
                  </a:cubicBezTo>
                  <a:lnTo>
                    <a:pt x="2775" y="4632"/>
                  </a:lnTo>
                  <a:lnTo>
                    <a:pt x="2775" y="18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8" name="Google Shape;2568;p40"/>
          <p:cNvGrpSpPr/>
          <p:nvPr/>
        </p:nvGrpSpPr>
        <p:grpSpPr>
          <a:xfrm>
            <a:off x="7790811" y="4149565"/>
            <a:ext cx="1117078" cy="873059"/>
            <a:chOff x="7790811" y="4149565"/>
            <a:chExt cx="1117078" cy="873059"/>
          </a:xfrm>
        </p:grpSpPr>
        <p:grpSp>
          <p:nvGrpSpPr>
            <p:cNvPr id="2569" name="Google Shape;2569;p40"/>
            <p:cNvGrpSpPr/>
            <p:nvPr/>
          </p:nvGrpSpPr>
          <p:grpSpPr>
            <a:xfrm>
              <a:off x="7790811" y="4149565"/>
              <a:ext cx="639951" cy="559831"/>
              <a:chOff x="3638372" y="4678414"/>
              <a:chExt cx="422243" cy="369379"/>
            </a:xfrm>
          </p:grpSpPr>
          <p:sp>
            <p:nvSpPr>
              <p:cNvPr id="2570" name="Google Shape;2570;p40"/>
              <p:cNvSpPr/>
              <p:nvPr/>
            </p:nvSpPr>
            <p:spPr>
              <a:xfrm>
                <a:off x="3638372" y="4804049"/>
                <a:ext cx="422243" cy="243744"/>
              </a:xfrm>
              <a:custGeom>
                <a:avLst/>
                <a:gdLst/>
                <a:ahLst/>
                <a:cxnLst/>
                <a:rect l="l" t="t" r="r" b="b"/>
                <a:pathLst>
                  <a:path w="422243" h="243744" extrusionOk="0">
                    <a:moveTo>
                      <a:pt x="360378" y="208026"/>
                    </a:moveTo>
                    <a:cubicBezTo>
                      <a:pt x="277987" y="255651"/>
                      <a:pt x="144351" y="255651"/>
                      <a:pt x="61865" y="208026"/>
                    </a:cubicBezTo>
                    <a:cubicBezTo>
                      <a:pt x="-20622" y="160401"/>
                      <a:pt x="-20622" y="83248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865" y="83344"/>
                      <a:pt x="442865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71" name="Google Shape;2571;p40"/>
              <p:cNvGrpSpPr/>
              <p:nvPr/>
            </p:nvGrpSpPr>
            <p:grpSpPr>
              <a:xfrm>
                <a:off x="3646611" y="4791857"/>
                <a:ext cx="405669" cy="247459"/>
                <a:chOff x="3646611" y="4791857"/>
                <a:chExt cx="405669" cy="247459"/>
              </a:xfrm>
            </p:grpSpPr>
            <p:sp>
              <p:nvSpPr>
                <p:cNvPr id="2572" name="Google Shape;2572;p40"/>
                <p:cNvSpPr/>
                <p:nvPr/>
              </p:nvSpPr>
              <p:spPr>
                <a:xfrm>
                  <a:off x="3646611" y="4805192"/>
                  <a:ext cx="405574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124" extrusionOk="0">
                      <a:moveTo>
                        <a:pt x="404336" y="103727"/>
                      </a:moveTo>
                      <a:cubicBezTo>
                        <a:pt x="399288" y="78296"/>
                        <a:pt x="379952" y="53721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286" y="147542"/>
                        <a:pt x="20098" y="177165"/>
                        <a:pt x="59341" y="199834"/>
                      </a:cubicBezTo>
                      <a:cubicBezTo>
                        <a:pt x="138589" y="245555"/>
                        <a:pt x="266986" y="245555"/>
                        <a:pt x="346138" y="199834"/>
                      </a:cubicBezTo>
                      <a:cubicBezTo>
                        <a:pt x="385763" y="176974"/>
                        <a:pt x="405574" y="146971"/>
                        <a:pt x="405574" y="117062"/>
                      </a:cubicBezTo>
                      <a:lnTo>
                        <a:pt x="405574" y="103727"/>
                      </a:lnTo>
                      <a:lnTo>
                        <a:pt x="404241" y="103727"/>
                      </a:lnTo>
                      <a:close/>
                      <a:moveTo>
                        <a:pt x="76295" y="43910"/>
                      </a:moveTo>
                      <a:cubicBezTo>
                        <a:pt x="83058" y="40005"/>
                        <a:pt x="93916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972" y="76486"/>
                        <a:pt x="156972" y="82772"/>
                        <a:pt x="150209" y="86582"/>
                      </a:cubicBezTo>
                      <a:cubicBezTo>
                        <a:pt x="143446" y="90488"/>
                        <a:pt x="132588" y="90488"/>
                        <a:pt x="125921" y="86582"/>
                      </a:cubicBezTo>
                      <a:lnTo>
                        <a:pt x="76295" y="57912"/>
                      </a:lnTo>
                      <a:cubicBezTo>
                        <a:pt x="69532" y="54007"/>
                        <a:pt x="69532" y="47720"/>
                        <a:pt x="76295" y="43815"/>
                      </a:cubicBezTo>
                      <a:close/>
                      <a:moveTo>
                        <a:pt x="41053" y="126968"/>
                      </a:moveTo>
                      <a:cubicBezTo>
                        <a:pt x="31528" y="126968"/>
                        <a:pt x="23813" y="122491"/>
                        <a:pt x="23813" y="117062"/>
                      </a:cubicBezTo>
                      <a:cubicBezTo>
                        <a:pt x="23813" y="111633"/>
                        <a:pt x="31528" y="107156"/>
                        <a:pt x="41053" y="107156"/>
                      </a:cubicBezTo>
                      <a:lnTo>
                        <a:pt x="111252" y="107156"/>
                      </a:lnTo>
                      <a:cubicBezTo>
                        <a:pt x="120777" y="107156"/>
                        <a:pt x="128492" y="111633"/>
                        <a:pt x="128492" y="117062"/>
                      </a:cubicBezTo>
                      <a:cubicBezTo>
                        <a:pt x="128492" y="122491"/>
                        <a:pt x="120777" y="126968"/>
                        <a:pt x="111252" y="126968"/>
                      </a:cubicBezTo>
                      <a:lnTo>
                        <a:pt x="41148" y="126968"/>
                      </a:lnTo>
                      <a:close/>
                      <a:moveTo>
                        <a:pt x="150209" y="161449"/>
                      </a:moveTo>
                      <a:lnTo>
                        <a:pt x="100584" y="190119"/>
                      </a:lnTo>
                      <a:cubicBezTo>
                        <a:pt x="93916" y="194024"/>
                        <a:pt x="82963" y="194024"/>
                        <a:pt x="76295" y="190119"/>
                      </a:cubicBezTo>
                      <a:cubicBezTo>
                        <a:pt x="69532" y="186214"/>
                        <a:pt x="69532" y="179927"/>
                        <a:pt x="76295" y="176117"/>
                      </a:cubicBezTo>
                      <a:lnTo>
                        <a:pt x="125921" y="147447"/>
                      </a:lnTo>
                      <a:cubicBezTo>
                        <a:pt x="132588" y="143542"/>
                        <a:pt x="143542" y="143542"/>
                        <a:pt x="150209" y="147447"/>
                      </a:cubicBezTo>
                      <a:cubicBezTo>
                        <a:pt x="156972" y="151352"/>
                        <a:pt x="156972" y="157639"/>
                        <a:pt x="150209" y="161544"/>
                      </a:cubicBezTo>
                      <a:close/>
                      <a:moveTo>
                        <a:pt x="185642" y="23527"/>
                      </a:moveTo>
                      <a:cubicBezTo>
                        <a:pt x="185642" y="18002"/>
                        <a:pt x="193357" y="13621"/>
                        <a:pt x="202882" y="13621"/>
                      </a:cubicBezTo>
                      <a:cubicBezTo>
                        <a:pt x="212407" y="13621"/>
                        <a:pt x="220123" y="18098"/>
                        <a:pt x="220123" y="23527"/>
                      </a:cubicBezTo>
                      <a:lnTo>
                        <a:pt x="220123" y="64008"/>
                      </a:lnTo>
                      <a:cubicBezTo>
                        <a:pt x="220123" y="69532"/>
                        <a:pt x="212407" y="73914"/>
                        <a:pt x="202882" y="73914"/>
                      </a:cubicBezTo>
                      <a:cubicBezTo>
                        <a:pt x="193357" y="73914"/>
                        <a:pt x="185642" y="69437"/>
                        <a:pt x="185642" y="64008"/>
                      </a:cubicBezTo>
                      <a:lnTo>
                        <a:pt x="185642" y="23527"/>
                      </a:lnTo>
                      <a:close/>
                      <a:moveTo>
                        <a:pt x="202882" y="220313"/>
                      </a:moveTo>
                      <a:cubicBezTo>
                        <a:pt x="193357" y="220313"/>
                        <a:pt x="185642" y="215837"/>
                        <a:pt x="185642" y="210407"/>
                      </a:cubicBezTo>
                      <a:lnTo>
                        <a:pt x="185642" y="169926"/>
                      </a:lnTo>
                      <a:cubicBezTo>
                        <a:pt x="185642" y="164497"/>
                        <a:pt x="193357" y="160020"/>
                        <a:pt x="202882" y="160020"/>
                      </a:cubicBezTo>
                      <a:cubicBezTo>
                        <a:pt x="212407" y="160020"/>
                        <a:pt x="220123" y="164497"/>
                        <a:pt x="220123" y="169926"/>
                      </a:cubicBezTo>
                      <a:lnTo>
                        <a:pt x="220123" y="210407"/>
                      </a:lnTo>
                      <a:cubicBezTo>
                        <a:pt x="220123" y="215932"/>
                        <a:pt x="212407" y="220313"/>
                        <a:pt x="202882" y="220313"/>
                      </a:cubicBezTo>
                      <a:close/>
                      <a:moveTo>
                        <a:pt x="255556" y="72485"/>
                      </a:moveTo>
                      <a:lnTo>
                        <a:pt x="305181" y="43815"/>
                      </a:lnTo>
                      <a:cubicBezTo>
                        <a:pt x="311944" y="39910"/>
                        <a:pt x="322802" y="39910"/>
                        <a:pt x="329470" y="43815"/>
                      </a:cubicBezTo>
                      <a:cubicBezTo>
                        <a:pt x="336232" y="47720"/>
                        <a:pt x="336232" y="54007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581"/>
                      </a:cubicBezTo>
                      <a:close/>
                      <a:moveTo>
                        <a:pt x="329470" y="190024"/>
                      </a:moveTo>
                      <a:cubicBezTo>
                        <a:pt x="322802" y="193929"/>
                        <a:pt x="311848" y="193929"/>
                        <a:pt x="305181" y="190024"/>
                      </a:cubicBezTo>
                      <a:lnTo>
                        <a:pt x="255556" y="161354"/>
                      </a:lnTo>
                      <a:cubicBezTo>
                        <a:pt x="248793" y="157448"/>
                        <a:pt x="248793" y="151162"/>
                        <a:pt x="255556" y="147256"/>
                      </a:cubicBezTo>
                      <a:cubicBezTo>
                        <a:pt x="262319" y="143351"/>
                        <a:pt x="273177" y="143351"/>
                        <a:pt x="279940" y="147256"/>
                      </a:cubicBezTo>
                      <a:lnTo>
                        <a:pt x="329565" y="175927"/>
                      </a:lnTo>
                      <a:cubicBezTo>
                        <a:pt x="336328" y="179832"/>
                        <a:pt x="336328" y="186119"/>
                        <a:pt x="329565" y="189929"/>
                      </a:cubicBezTo>
                      <a:close/>
                      <a:moveTo>
                        <a:pt x="364712" y="126873"/>
                      </a:moveTo>
                      <a:lnTo>
                        <a:pt x="294513" y="126873"/>
                      </a:lnTo>
                      <a:cubicBezTo>
                        <a:pt x="284988" y="126873"/>
                        <a:pt x="277368" y="122396"/>
                        <a:pt x="277368" y="116967"/>
                      </a:cubicBezTo>
                      <a:cubicBezTo>
                        <a:pt x="277368" y="111538"/>
                        <a:pt x="285083" y="107061"/>
                        <a:pt x="294513" y="107061"/>
                      </a:cubicBez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40"/>
                <p:cNvSpPr/>
                <p:nvPr/>
              </p:nvSpPr>
              <p:spPr>
                <a:xfrm>
                  <a:off x="3646611" y="4791857"/>
                  <a:ext cx="405669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219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684" y="245650"/>
                        <a:pt x="267081" y="245650"/>
                        <a:pt x="346234" y="199930"/>
                      </a:cubicBezTo>
                      <a:cubicBezTo>
                        <a:pt x="425482" y="154210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773"/>
                      </a:cubicBezTo>
                      <a:cubicBezTo>
                        <a:pt x="143351" y="90678"/>
                        <a:pt x="132493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3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493" y="143542"/>
                        <a:pt x="143446" y="143542"/>
                        <a:pt x="150114" y="147447"/>
                      </a:cubicBezTo>
                      <a:cubicBezTo>
                        <a:pt x="156877" y="151352"/>
                        <a:pt x="156877" y="157639"/>
                        <a:pt x="150114" y="161544"/>
                      </a:cubicBezTo>
                      <a:lnTo>
                        <a:pt x="100489" y="19021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1"/>
                        <a:pt x="255365" y="72485"/>
                      </a:cubicBezTo>
                      <a:lnTo>
                        <a:pt x="304990" y="43815"/>
                      </a:lnTo>
                      <a:cubicBezTo>
                        <a:pt x="311753" y="39910"/>
                        <a:pt x="322612" y="39910"/>
                        <a:pt x="329279" y="43815"/>
                      </a:cubicBezTo>
                      <a:cubicBezTo>
                        <a:pt x="336042" y="47720"/>
                        <a:pt x="336042" y="54007"/>
                        <a:pt x="329279" y="57817"/>
                      </a:cubicBezTo>
                      <a:lnTo>
                        <a:pt x="279654" y="86487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9"/>
                      </a:moveTo>
                      <a:cubicBezTo>
                        <a:pt x="193167" y="220409"/>
                        <a:pt x="185452" y="215932"/>
                        <a:pt x="185452" y="210502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2"/>
                      </a:lnTo>
                      <a:cubicBezTo>
                        <a:pt x="219932" y="216027"/>
                        <a:pt x="212217" y="220409"/>
                        <a:pt x="202692" y="220409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352"/>
                      </a:cubicBezTo>
                      <a:cubicBezTo>
                        <a:pt x="262128" y="143447"/>
                        <a:pt x="272986" y="143447"/>
                        <a:pt x="279749" y="147352"/>
                      </a:cubicBezTo>
                      <a:lnTo>
                        <a:pt x="329374" y="176022"/>
                      </a:lnTo>
                      <a:cubicBezTo>
                        <a:pt x="336137" y="179927"/>
                        <a:pt x="336137" y="186214"/>
                        <a:pt x="329374" y="190024"/>
                      </a:cubicBezTo>
                      <a:cubicBezTo>
                        <a:pt x="322707" y="193929"/>
                        <a:pt x="311753" y="193929"/>
                        <a:pt x="305086" y="19002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4" name="Google Shape;2574;p40"/>
                <p:cNvSpPr/>
                <p:nvPr/>
              </p:nvSpPr>
              <p:spPr>
                <a:xfrm>
                  <a:off x="3792266" y="4875939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3" y="42696"/>
                        <a:pt x="102852" y="39267"/>
                        <a:pt x="97708" y="36314"/>
                      </a:cubicBezTo>
                      <a:cubicBezTo>
                        <a:pt x="75325" y="23360"/>
                        <a:pt x="39130" y="23360"/>
                        <a:pt x="16746" y="36314"/>
                      </a:cubicBezTo>
                      <a:cubicBezTo>
                        <a:pt x="11603" y="39267"/>
                        <a:pt x="7602" y="42696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8" y="9644"/>
                      </a:cubicBezTo>
                      <a:cubicBezTo>
                        <a:pt x="114854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5" name="Google Shape;2575;p40"/>
                <p:cNvSpPr/>
                <p:nvPr/>
              </p:nvSpPr>
              <p:spPr>
                <a:xfrm>
                  <a:off x="3797106" y="4902538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6" name="Google Shape;2576;p40"/>
              <p:cNvGrpSpPr/>
              <p:nvPr/>
            </p:nvGrpSpPr>
            <p:grpSpPr>
              <a:xfrm>
                <a:off x="3670114" y="4704608"/>
                <a:ext cx="358735" cy="305800"/>
                <a:chOff x="3670114" y="4704608"/>
                <a:chExt cx="358735" cy="305800"/>
              </a:xfrm>
            </p:grpSpPr>
            <p:sp>
              <p:nvSpPr>
                <p:cNvPr id="2577" name="Google Shape;2577;p40"/>
                <p:cNvSpPr/>
                <p:nvPr/>
              </p:nvSpPr>
              <p:spPr>
                <a:xfrm>
                  <a:off x="3670138" y="4808145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1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8" name="Google Shape;2578;p40"/>
                <p:cNvSpPr/>
                <p:nvPr/>
              </p:nvSpPr>
              <p:spPr>
                <a:xfrm>
                  <a:off x="3670138" y="482090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40"/>
                <p:cNvSpPr/>
                <p:nvPr/>
              </p:nvSpPr>
              <p:spPr>
                <a:xfrm>
                  <a:off x="3670138" y="4838053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0" name="Google Shape;2580;p40"/>
                <p:cNvSpPr/>
                <p:nvPr/>
              </p:nvSpPr>
              <p:spPr>
                <a:xfrm>
                  <a:off x="3670138" y="4855294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8"/>
                        <a:pt x="122587" y="113728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1" name="Google Shape;2581;p40"/>
                <p:cNvSpPr/>
                <p:nvPr/>
              </p:nvSpPr>
              <p:spPr>
                <a:xfrm>
                  <a:off x="3670138" y="4872439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857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1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2" name="Google Shape;2582;p40"/>
                <p:cNvSpPr/>
                <p:nvPr/>
              </p:nvSpPr>
              <p:spPr>
                <a:xfrm>
                  <a:off x="3670138" y="4889584"/>
                  <a:ext cx="358711" cy="11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3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3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857" y="27623"/>
                        <a:pt x="0" y="1715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1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rgbClr val="000000">
                    <a:alpha val="4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3" name="Google Shape;2583;p40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4" name="Google Shape;2584;p40"/>
                <p:cNvSpPr/>
                <p:nvPr/>
              </p:nvSpPr>
              <p:spPr>
                <a:xfrm>
                  <a:off x="3684259" y="4712752"/>
                  <a:ext cx="330445" cy="190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81" extrusionOk="0">
                      <a:moveTo>
                        <a:pt x="48363" y="162735"/>
                      </a:moveTo>
                      <a:cubicBezTo>
                        <a:pt x="112943" y="200263"/>
                        <a:pt x="217622" y="200263"/>
                        <a:pt x="282011" y="162735"/>
                      </a:cubicBezTo>
                      <a:cubicBezTo>
                        <a:pt x="346591" y="125492"/>
                        <a:pt x="346591" y="65103"/>
                        <a:pt x="282011" y="27861"/>
                      </a:cubicBezTo>
                      <a:cubicBezTo>
                        <a:pt x="217622" y="-9287"/>
                        <a:pt x="112943" y="-9287"/>
                        <a:pt x="48363" y="27861"/>
                      </a:cubicBezTo>
                      <a:cubicBezTo>
                        <a:pt x="-16121" y="65008"/>
                        <a:pt x="-16121" y="125492"/>
                        <a:pt x="48363" y="16273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40"/>
                <p:cNvSpPr/>
                <p:nvPr/>
              </p:nvSpPr>
              <p:spPr>
                <a:xfrm>
                  <a:off x="3694927" y="4718920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6" name="Google Shape;2586;p40"/>
                <p:cNvSpPr/>
                <p:nvPr/>
              </p:nvSpPr>
              <p:spPr>
                <a:xfrm>
                  <a:off x="3703523" y="472425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6"/>
                        <a:pt x="192262" y="176856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7" name="Google Shape;2587;p40"/>
                <p:cNvSpPr/>
                <p:nvPr/>
              </p:nvSpPr>
              <p:spPr>
                <a:xfrm>
                  <a:off x="3712548" y="4729087"/>
                  <a:ext cx="273962" cy="158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234" extrusionOk="0">
                      <a:moveTo>
                        <a:pt x="40077" y="134874"/>
                      </a:moveTo>
                      <a:cubicBezTo>
                        <a:pt x="93607" y="166021"/>
                        <a:pt x="180475" y="166021"/>
                        <a:pt x="233815" y="134874"/>
                      </a:cubicBezTo>
                      <a:cubicBezTo>
                        <a:pt x="287345" y="104013"/>
                        <a:pt x="287345" y="53911"/>
                        <a:pt x="233815" y="23146"/>
                      </a:cubicBezTo>
                      <a:cubicBezTo>
                        <a:pt x="180475" y="-7715"/>
                        <a:pt x="93607" y="-7715"/>
                        <a:pt x="40077" y="23146"/>
                      </a:cubicBezTo>
                      <a:cubicBezTo>
                        <a:pt x="-13359" y="54007"/>
                        <a:pt x="-13359" y="104108"/>
                        <a:pt x="40077" y="13487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40"/>
                <p:cNvSpPr/>
                <p:nvPr/>
              </p:nvSpPr>
              <p:spPr>
                <a:xfrm>
                  <a:off x="3720097" y="4733802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9" name="Google Shape;2589;p40"/>
                <p:cNvSpPr/>
                <p:nvPr/>
              </p:nvSpPr>
              <p:spPr>
                <a:xfrm>
                  <a:off x="3727645" y="4737755"/>
                  <a:ext cx="243673" cy="140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731" extrusionOk="0">
                      <a:moveTo>
                        <a:pt x="35647" y="120015"/>
                      </a:moveTo>
                      <a:cubicBezTo>
                        <a:pt x="83272" y="147638"/>
                        <a:pt x="160520" y="147638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0" name="Google Shape;2590;p40"/>
                <p:cNvSpPr/>
                <p:nvPr/>
              </p:nvSpPr>
              <p:spPr>
                <a:xfrm>
                  <a:off x="3734337" y="4741946"/>
                  <a:ext cx="230219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19" h="132921" extrusionOk="0">
                      <a:moveTo>
                        <a:pt x="33719" y="113348"/>
                      </a:moveTo>
                      <a:cubicBezTo>
                        <a:pt x="78677" y="139446"/>
                        <a:pt x="151638" y="139446"/>
                        <a:pt x="196501" y="113348"/>
                      </a:cubicBezTo>
                      <a:cubicBezTo>
                        <a:pt x="241459" y="87440"/>
                        <a:pt x="241459" y="45339"/>
                        <a:pt x="196501" y="19431"/>
                      </a:cubicBezTo>
                      <a:cubicBezTo>
                        <a:pt x="151638" y="-6477"/>
                        <a:pt x="78677" y="-6477"/>
                        <a:pt x="33719" y="19431"/>
                      </a:cubicBezTo>
                      <a:cubicBezTo>
                        <a:pt x="-11240" y="45339"/>
                        <a:pt x="-11240" y="87440"/>
                        <a:pt x="33719" y="113348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40"/>
                <p:cNvSpPr/>
                <p:nvPr/>
              </p:nvSpPr>
              <p:spPr>
                <a:xfrm>
                  <a:off x="3741456" y="4745828"/>
                  <a:ext cx="216074" cy="124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753" extrusionOk="0">
                      <a:moveTo>
                        <a:pt x="31647" y="106323"/>
                      </a:moveTo>
                      <a:cubicBezTo>
                        <a:pt x="73938" y="130897"/>
                        <a:pt x="142327" y="130897"/>
                        <a:pt x="184428" y="106323"/>
                      </a:cubicBezTo>
                      <a:cubicBezTo>
                        <a:pt x="226624" y="82034"/>
                        <a:pt x="226624" y="42505"/>
                        <a:pt x="184428" y="18216"/>
                      </a:cubicBezTo>
                      <a:cubicBezTo>
                        <a:pt x="142327" y="-6072"/>
                        <a:pt x="73842" y="-6072"/>
                        <a:pt x="31647" y="18216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2" name="Google Shape;2592;p40"/>
                <p:cNvSpPr/>
                <p:nvPr/>
              </p:nvSpPr>
              <p:spPr>
                <a:xfrm>
                  <a:off x="3747433" y="4749495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3" name="Google Shape;2593;p40"/>
                <p:cNvSpPr/>
                <p:nvPr/>
              </p:nvSpPr>
              <p:spPr>
                <a:xfrm>
                  <a:off x="3752910" y="4752424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3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3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4" name="Google Shape;2594;p40"/>
                <p:cNvSpPr/>
                <p:nvPr/>
              </p:nvSpPr>
              <p:spPr>
                <a:xfrm>
                  <a:off x="3758292" y="4755662"/>
                  <a:ext cx="182403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03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310" y="69342"/>
                        <a:pt x="191310" y="35909"/>
                        <a:pt x="155686" y="15430"/>
                      </a:cubicBezTo>
                      <a:cubicBezTo>
                        <a:pt x="120158" y="-5143"/>
                        <a:pt x="62341" y="-5143"/>
                        <a:pt x="26718" y="15430"/>
                      </a:cubicBezTo>
                      <a:cubicBezTo>
                        <a:pt x="-8906" y="36004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5" name="Google Shape;2595;p40"/>
                <p:cNvSpPr/>
                <p:nvPr/>
              </p:nvSpPr>
              <p:spPr>
                <a:xfrm>
                  <a:off x="3763578" y="4758496"/>
                  <a:ext cx="171807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07" h="99250" extrusionOk="0">
                      <a:moveTo>
                        <a:pt x="25146" y="84606"/>
                      </a:moveTo>
                      <a:cubicBezTo>
                        <a:pt x="58674" y="104132"/>
                        <a:pt x="113157" y="104132"/>
                        <a:pt x="146590" y="84606"/>
                      </a:cubicBezTo>
                      <a:cubicBezTo>
                        <a:pt x="180213" y="65270"/>
                        <a:pt x="180213" y="33838"/>
                        <a:pt x="146590" y="14502"/>
                      </a:cubicBezTo>
                      <a:cubicBezTo>
                        <a:pt x="113157" y="-4834"/>
                        <a:pt x="58674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6" name="Google Shape;2596;p40"/>
                <p:cNvSpPr/>
                <p:nvPr/>
              </p:nvSpPr>
              <p:spPr>
                <a:xfrm>
                  <a:off x="3768436" y="4761473"/>
                  <a:ext cx="162186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6" h="93702" extrusionOk="0">
                      <a:moveTo>
                        <a:pt x="23717" y="79915"/>
                      </a:moveTo>
                      <a:cubicBezTo>
                        <a:pt x="55435" y="98298"/>
                        <a:pt x="106871" y="98298"/>
                        <a:pt x="138398" y="79915"/>
                      </a:cubicBezTo>
                      <a:cubicBezTo>
                        <a:pt x="170117" y="61627"/>
                        <a:pt x="170117" y="31909"/>
                        <a:pt x="138398" y="13716"/>
                      </a:cubicBezTo>
                      <a:cubicBezTo>
                        <a:pt x="106775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7" name="Google Shape;2597;p40"/>
                <p:cNvSpPr/>
                <p:nvPr/>
              </p:nvSpPr>
              <p:spPr>
                <a:xfrm>
                  <a:off x="3773294" y="4764139"/>
                  <a:ext cx="152376" cy="87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87" extrusionOk="0">
                      <a:moveTo>
                        <a:pt x="22288" y="75057"/>
                      </a:moveTo>
                      <a:cubicBezTo>
                        <a:pt x="52007" y="92297"/>
                        <a:pt x="100298" y="92297"/>
                        <a:pt x="130016" y="75057"/>
                      </a:cubicBezTo>
                      <a:cubicBezTo>
                        <a:pt x="159829" y="57912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5057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8" name="Google Shape;2598;p40"/>
                <p:cNvSpPr/>
                <p:nvPr/>
              </p:nvSpPr>
              <p:spPr>
                <a:xfrm>
                  <a:off x="3777556" y="4766854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FF9D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9" name="Google Shape;2599;p40"/>
                <p:cNvSpPr/>
                <p:nvPr/>
              </p:nvSpPr>
              <p:spPr>
                <a:xfrm>
                  <a:off x="3784581" y="4771117"/>
                  <a:ext cx="129730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30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728" y="63794"/>
                      </a:cubicBezTo>
                      <a:cubicBezTo>
                        <a:pt x="136064" y="49220"/>
                        <a:pt x="136064" y="25503"/>
                        <a:pt x="110728" y="10930"/>
                      </a:cubicBezTo>
                      <a:cubicBezTo>
                        <a:pt x="85487" y="-3643"/>
                        <a:pt x="44434" y="-3643"/>
                        <a:pt x="19002" y="10930"/>
                      </a:cubicBezTo>
                      <a:cubicBezTo>
                        <a:pt x="-6334" y="25503"/>
                        <a:pt x="-6334" y="49220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BA6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0" name="Google Shape;2600;p40"/>
                <p:cNvSpPr/>
                <p:nvPr/>
              </p:nvSpPr>
              <p:spPr>
                <a:xfrm>
                  <a:off x="3670114" y="4704608"/>
                  <a:ext cx="358735" cy="207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68" extrusionOk="0">
                      <a:moveTo>
                        <a:pt x="52507" y="176593"/>
                      </a:moveTo>
                      <a:cubicBezTo>
                        <a:pt x="122610" y="217361"/>
                        <a:pt x="236244" y="217361"/>
                        <a:pt x="306157" y="176593"/>
                      </a:cubicBezTo>
                      <a:cubicBezTo>
                        <a:pt x="376261" y="136207"/>
                        <a:pt x="376261" y="70580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5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01" name="Google Shape;2601;p40"/>
              <p:cNvGrpSpPr/>
              <p:nvPr/>
            </p:nvGrpSpPr>
            <p:grpSpPr>
              <a:xfrm>
                <a:off x="3646611" y="4678414"/>
                <a:ext cx="405669" cy="247649"/>
                <a:chOff x="3646611" y="4678414"/>
                <a:chExt cx="405669" cy="247649"/>
              </a:xfrm>
            </p:grpSpPr>
            <p:sp>
              <p:nvSpPr>
                <p:cNvPr id="2602" name="Google Shape;2602;p40"/>
                <p:cNvSpPr/>
                <p:nvPr/>
              </p:nvSpPr>
              <p:spPr>
                <a:xfrm>
                  <a:off x="3646611" y="4691749"/>
                  <a:ext cx="405574" cy="234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74" h="23431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20"/>
                      </a:lnTo>
                      <a:lnTo>
                        <a:pt x="0" y="117920"/>
                      </a:lnTo>
                      <a:cubicBezTo>
                        <a:pt x="286" y="147638"/>
                        <a:pt x="20098" y="177260"/>
                        <a:pt x="59341" y="200025"/>
                      </a:cubicBezTo>
                      <a:cubicBezTo>
                        <a:pt x="138589" y="245745"/>
                        <a:pt x="266986" y="245745"/>
                        <a:pt x="346138" y="200025"/>
                      </a:cubicBezTo>
                      <a:cubicBezTo>
                        <a:pt x="385763" y="177165"/>
                        <a:pt x="405574" y="147161"/>
                        <a:pt x="405574" y="117253"/>
                      </a:cubicBezTo>
                      <a:lnTo>
                        <a:pt x="405574" y="103918"/>
                      </a:lnTo>
                      <a:lnTo>
                        <a:pt x="404241" y="103918"/>
                      </a:lnTo>
                      <a:close/>
                      <a:moveTo>
                        <a:pt x="76295" y="44006"/>
                      </a:moveTo>
                      <a:cubicBezTo>
                        <a:pt x="83058" y="40100"/>
                        <a:pt x="93916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972" y="76581"/>
                        <a:pt x="156972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921" y="86773"/>
                      </a:cubicBezTo>
                      <a:lnTo>
                        <a:pt x="76295" y="58103"/>
                      </a:lnTo>
                      <a:cubicBezTo>
                        <a:pt x="69532" y="54197"/>
                        <a:pt x="69532" y="47911"/>
                        <a:pt x="76295" y="44101"/>
                      </a:cubicBezTo>
                      <a:close/>
                      <a:moveTo>
                        <a:pt x="41053" y="127064"/>
                      </a:moveTo>
                      <a:cubicBezTo>
                        <a:pt x="31528" y="127064"/>
                        <a:pt x="23813" y="122587"/>
                        <a:pt x="23813" y="117157"/>
                      </a:cubicBezTo>
                      <a:cubicBezTo>
                        <a:pt x="23813" y="111728"/>
                        <a:pt x="31528" y="107252"/>
                        <a:pt x="41053" y="107252"/>
                      </a:cubicBezTo>
                      <a:lnTo>
                        <a:pt x="111252" y="107252"/>
                      </a:lnTo>
                      <a:cubicBezTo>
                        <a:pt x="120777" y="107252"/>
                        <a:pt x="128492" y="111728"/>
                        <a:pt x="128492" y="117157"/>
                      </a:cubicBezTo>
                      <a:cubicBezTo>
                        <a:pt x="128492" y="122587"/>
                        <a:pt x="120777" y="127064"/>
                        <a:pt x="111252" y="127064"/>
                      </a:cubicBezTo>
                      <a:lnTo>
                        <a:pt x="41148" y="127064"/>
                      </a:lnTo>
                      <a:close/>
                      <a:moveTo>
                        <a:pt x="150209" y="161544"/>
                      </a:moveTo>
                      <a:lnTo>
                        <a:pt x="100584" y="190214"/>
                      </a:lnTo>
                      <a:cubicBezTo>
                        <a:pt x="93916" y="194120"/>
                        <a:pt x="82963" y="194120"/>
                        <a:pt x="76295" y="190214"/>
                      </a:cubicBezTo>
                      <a:cubicBezTo>
                        <a:pt x="69532" y="186309"/>
                        <a:pt x="69532" y="180023"/>
                        <a:pt x="76295" y="176213"/>
                      </a:cubicBezTo>
                      <a:lnTo>
                        <a:pt x="125921" y="147542"/>
                      </a:lnTo>
                      <a:cubicBezTo>
                        <a:pt x="132588" y="143637"/>
                        <a:pt x="143542" y="143637"/>
                        <a:pt x="150209" y="147542"/>
                      </a:cubicBezTo>
                      <a:cubicBezTo>
                        <a:pt x="156972" y="151448"/>
                        <a:pt x="156972" y="157734"/>
                        <a:pt x="150209" y="161639"/>
                      </a:cubicBezTo>
                      <a:close/>
                      <a:moveTo>
                        <a:pt x="185642" y="23622"/>
                      </a:moveTo>
                      <a:cubicBezTo>
                        <a:pt x="185642" y="18098"/>
                        <a:pt x="193357" y="13716"/>
                        <a:pt x="202882" y="13716"/>
                      </a:cubicBezTo>
                      <a:cubicBezTo>
                        <a:pt x="212407" y="13716"/>
                        <a:pt x="220123" y="18193"/>
                        <a:pt x="220123" y="23622"/>
                      </a:cubicBezTo>
                      <a:lnTo>
                        <a:pt x="220123" y="64103"/>
                      </a:lnTo>
                      <a:cubicBezTo>
                        <a:pt x="220123" y="69628"/>
                        <a:pt x="212407" y="74009"/>
                        <a:pt x="202882" y="74009"/>
                      </a:cubicBezTo>
                      <a:cubicBezTo>
                        <a:pt x="193357" y="74009"/>
                        <a:pt x="185642" y="69532"/>
                        <a:pt x="185642" y="64103"/>
                      </a:cubicBezTo>
                      <a:lnTo>
                        <a:pt x="185642" y="23622"/>
                      </a:lnTo>
                      <a:close/>
                      <a:moveTo>
                        <a:pt x="202882" y="220408"/>
                      </a:moveTo>
                      <a:cubicBezTo>
                        <a:pt x="193357" y="220408"/>
                        <a:pt x="185642" y="215932"/>
                        <a:pt x="185642" y="210503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7" y="160115"/>
                        <a:pt x="202882" y="160115"/>
                      </a:cubicBezTo>
                      <a:cubicBezTo>
                        <a:pt x="212407" y="160115"/>
                        <a:pt x="220123" y="164592"/>
                        <a:pt x="220123" y="170021"/>
                      </a:cubicBezTo>
                      <a:lnTo>
                        <a:pt x="220123" y="210503"/>
                      </a:lnTo>
                      <a:cubicBezTo>
                        <a:pt x="220123" y="216027"/>
                        <a:pt x="212407" y="220408"/>
                        <a:pt x="202882" y="220408"/>
                      </a:cubicBezTo>
                      <a:close/>
                      <a:moveTo>
                        <a:pt x="255556" y="72581"/>
                      </a:moveTo>
                      <a:lnTo>
                        <a:pt x="305181" y="43910"/>
                      </a:lnTo>
                      <a:cubicBezTo>
                        <a:pt x="311944" y="40005"/>
                        <a:pt x="322802" y="40005"/>
                        <a:pt x="329470" y="43910"/>
                      </a:cubicBezTo>
                      <a:cubicBezTo>
                        <a:pt x="336232" y="47815"/>
                        <a:pt x="336232" y="54102"/>
                        <a:pt x="329470" y="57912"/>
                      </a:cubicBezTo>
                      <a:lnTo>
                        <a:pt x="279845" y="86582"/>
                      </a:ln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698" y="82677"/>
                        <a:pt x="248698" y="76390"/>
                        <a:pt x="255461" y="72485"/>
                      </a:cubicBezTo>
                      <a:close/>
                      <a:moveTo>
                        <a:pt x="329470" y="190119"/>
                      </a:moveTo>
                      <a:cubicBezTo>
                        <a:pt x="322802" y="194024"/>
                        <a:pt x="311848" y="194024"/>
                        <a:pt x="305181" y="190119"/>
                      </a:cubicBezTo>
                      <a:lnTo>
                        <a:pt x="255556" y="161449"/>
                      </a:lnTo>
                      <a:cubicBezTo>
                        <a:pt x="248793" y="157544"/>
                        <a:pt x="248793" y="151257"/>
                        <a:pt x="255556" y="147352"/>
                      </a:cubicBezTo>
                      <a:cubicBezTo>
                        <a:pt x="262319" y="143447"/>
                        <a:pt x="273177" y="143447"/>
                        <a:pt x="279940" y="147352"/>
                      </a:cubicBezTo>
                      <a:lnTo>
                        <a:pt x="329565" y="176022"/>
                      </a:lnTo>
                      <a:cubicBezTo>
                        <a:pt x="336328" y="179927"/>
                        <a:pt x="336328" y="186214"/>
                        <a:pt x="329565" y="190024"/>
                      </a:cubicBezTo>
                      <a:close/>
                      <a:moveTo>
                        <a:pt x="364712" y="126968"/>
                      </a:moveTo>
                      <a:lnTo>
                        <a:pt x="294513" y="126968"/>
                      </a:lnTo>
                      <a:cubicBezTo>
                        <a:pt x="284988" y="126968"/>
                        <a:pt x="277368" y="122491"/>
                        <a:pt x="277368" y="117062"/>
                      </a:cubicBezTo>
                      <a:cubicBezTo>
                        <a:pt x="277368" y="111633"/>
                        <a:pt x="285083" y="107156"/>
                        <a:pt x="294513" y="107156"/>
                      </a:cubicBez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1"/>
                        <a:pt x="374237" y="126968"/>
                        <a:pt x="364712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3" name="Google Shape;2603;p40"/>
                <p:cNvSpPr/>
                <p:nvPr/>
              </p:nvSpPr>
              <p:spPr>
                <a:xfrm>
                  <a:off x="3646611" y="4678414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346234" y="34290"/>
                      </a:moveTo>
                      <a:cubicBezTo>
                        <a:pt x="267081" y="-11430"/>
                        <a:pt x="138684" y="-11430"/>
                        <a:pt x="59436" y="34290"/>
                      </a:cubicBezTo>
                      <a:cubicBezTo>
                        <a:pt x="-19812" y="80010"/>
                        <a:pt x="-19812" y="154210"/>
                        <a:pt x="59436" y="199834"/>
                      </a:cubicBezTo>
                      <a:cubicBezTo>
                        <a:pt x="138684" y="245555"/>
                        <a:pt x="267081" y="245555"/>
                        <a:pt x="346234" y="199834"/>
                      </a:cubicBezTo>
                      <a:cubicBezTo>
                        <a:pt x="425482" y="154115"/>
                        <a:pt x="425482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437" y="54102"/>
                        <a:pt x="69437" y="47815"/>
                        <a:pt x="76200" y="44006"/>
                      </a:cubicBezTo>
                      <a:cubicBezTo>
                        <a:pt x="82963" y="40100"/>
                        <a:pt x="93821" y="40100"/>
                        <a:pt x="100489" y="44006"/>
                      </a:cubicBezTo>
                      <a:lnTo>
                        <a:pt x="150114" y="72676"/>
                      </a:lnTo>
                      <a:cubicBezTo>
                        <a:pt x="156877" y="76581"/>
                        <a:pt x="156877" y="82867"/>
                        <a:pt x="150114" y="86678"/>
                      </a:cubicBezTo>
                      <a:cubicBezTo>
                        <a:pt x="143351" y="90583"/>
                        <a:pt x="132493" y="90583"/>
                        <a:pt x="125825" y="86678"/>
                      </a:cubicBezTo>
                      <a:lnTo>
                        <a:pt x="76200" y="58007"/>
                      </a:lnTo>
                      <a:close/>
                      <a:moveTo>
                        <a:pt x="111061" y="126968"/>
                      </a:moveTo>
                      <a:lnTo>
                        <a:pt x="40957" y="126968"/>
                      </a:lnTo>
                      <a:cubicBezTo>
                        <a:pt x="31432" y="126968"/>
                        <a:pt x="23717" y="122491"/>
                        <a:pt x="23717" y="117062"/>
                      </a:cubicBezTo>
                      <a:cubicBezTo>
                        <a:pt x="23717" y="111633"/>
                        <a:pt x="31432" y="107156"/>
                        <a:pt x="40957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1"/>
                        <a:pt x="120682" y="126968"/>
                        <a:pt x="111157" y="126968"/>
                      </a:cubicBezTo>
                      <a:close/>
                      <a:moveTo>
                        <a:pt x="202787" y="74009"/>
                      </a:moveTo>
                      <a:cubicBezTo>
                        <a:pt x="193262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7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532"/>
                        <a:pt x="212312" y="74009"/>
                        <a:pt x="202787" y="74009"/>
                      </a:cubicBezTo>
                      <a:close/>
                      <a:moveTo>
                        <a:pt x="100489" y="190119"/>
                      </a:moveTo>
                      <a:cubicBezTo>
                        <a:pt x="93821" y="194024"/>
                        <a:pt x="82868" y="194024"/>
                        <a:pt x="76200" y="190119"/>
                      </a:cubicBezTo>
                      <a:cubicBezTo>
                        <a:pt x="69437" y="186214"/>
                        <a:pt x="69437" y="179927"/>
                        <a:pt x="76200" y="176022"/>
                      </a:cubicBezTo>
                      <a:lnTo>
                        <a:pt x="125825" y="147352"/>
                      </a:lnTo>
                      <a:cubicBezTo>
                        <a:pt x="132493" y="143447"/>
                        <a:pt x="143446" y="143447"/>
                        <a:pt x="150114" y="147352"/>
                      </a:cubicBezTo>
                      <a:cubicBezTo>
                        <a:pt x="156877" y="151257"/>
                        <a:pt x="156877" y="157543"/>
                        <a:pt x="150114" y="161354"/>
                      </a:cubicBezTo>
                      <a:lnTo>
                        <a:pt x="100489" y="190024"/>
                      </a:lnTo>
                      <a:close/>
                      <a:moveTo>
                        <a:pt x="279749" y="86582"/>
                      </a:moveTo>
                      <a:cubicBezTo>
                        <a:pt x="272986" y="90488"/>
                        <a:pt x="262128" y="90488"/>
                        <a:pt x="255365" y="86582"/>
                      </a:cubicBezTo>
                      <a:cubicBezTo>
                        <a:pt x="248602" y="82677"/>
                        <a:pt x="248602" y="76390"/>
                        <a:pt x="255365" y="72581"/>
                      </a:cubicBezTo>
                      <a:lnTo>
                        <a:pt x="304990" y="43910"/>
                      </a:lnTo>
                      <a:cubicBezTo>
                        <a:pt x="311753" y="40005"/>
                        <a:pt x="322612" y="40005"/>
                        <a:pt x="329279" y="43910"/>
                      </a:cubicBezTo>
                      <a:cubicBezTo>
                        <a:pt x="336042" y="47815"/>
                        <a:pt x="336042" y="54102"/>
                        <a:pt x="329279" y="57912"/>
                      </a:cubicBezTo>
                      <a:lnTo>
                        <a:pt x="279654" y="86582"/>
                      </a:lnTo>
                      <a:close/>
                      <a:moveTo>
                        <a:pt x="294418" y="107061"/>
                      </a:move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lnTo>
                        <a:pt x="294418" y="126873"/>
                      </a:lnTo>
                      <a:cubicBezTo>
                        <a:pt x="284893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418" y="107061"/>
                      </a:cubicBezTo>
                      <a:close/>
                      <a:moveTo>
                        <a:pt x="202692" y="220408"/>
                      </a:moveTo>
                      <a:cubicBezTo>
                        <a:pt x="193167" y="220408"/>
                        <a:pt x="185452" y="215932"/>
                        <a:pt x="185452" y="210503"/>
                      </a:cubicBezTo>
                      <a:lnTo>
                        <a:pt x="185452" y="170021"/>
                      </a:lnTo>
                      <a:cubicBezTo>
                        <a:pt x="185452" y="164497"/>
                        <a:pt x="193167" y="160115"/>
                        <a:pt x="202692" y="160115"/>
                      </a:cubicBezTo>
                      <a:cubicBezTo>
                        <a:pt x="212217" y="160115"/>
                        <a:pt x="219932" y="164592"/>
                        <a:pt x="219932" y="170021"/>
                      </a:cubicBezTo>
                      <a:lnTo>
                        <a:pt x="219932" y="210503"/>
                      </a:lnTo>
                      <a:cubicBezTo>
                        <a:pt x="219932" y="216027"/>
                        <a:pt x="212217" y="220408"/>
                        <a:pt x="202692" y="220408"/>
                      </a:cubicBezTo>
                      <a:close/>
                      <a:moveTo>
                        <a:pt x="304990" y="190119"/>
                      </a:moveTo>
                      <a:lnTo>
                        <a:pt x="255365" y="161449"/>
                      </a:lnTo>
                      <a:cubicBezTo>
                        <a:pt x="248602" y="157543"/>
                        <a:pt x="248602" y="151257"/>
                        <a:pt x="255365" y="147447"/>
                      </a:cubicBezTo>
                      <a:cubicBezTo>
                        <a:pt x="262128" y="143542"/>
                        <a:pt x="272986" y="143542"/>
                        <a:pt x="279749" y="147447"/>
                      </a:cubicBezTo>
                      <a:lnTo>
                        <a:pt x="329374" y="176117"/>
                      </a:lnTo>
                      <a:cubicBezTo>
                        <a:pt x="336137" y="180023"/>
                        <a:pt x="336137" y="186309"/>
                        <a:pt x="329374" y="190214"/>
                      </a:cubicBezTo>
                      <a:cubicBezTo>
                        <a:pt x="322707" y="194120"/>
                        <a:pt x="311753" y="194120"/>
                        <a:pt x="305086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4" name="Google Shape;2604;p40"/>
                <p:cNvSpPr/>
                <p:nvPr/>
              </p:nvSpPr>
              <p:spPr>
                <a:xfrm>
                  <a:off x="3792266" y="4762425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3" y="42767"/>
                        <a:pt x="102852" y="39338"/>
                        <a:pt x="97708" y="36385"/>
                      </a:cubicBezTo>
                      <a:cubicBezTo>
                        <a:pt x="75325" y="23432"/>
                        <a:pt x="39130" y="23432"/>
                        <a:pt x="16746" y="36385"/>
                      </a:cubicBezTo>
                      <a:cubicBezTo>
                        <a:pt x="11603" y="39338"/>
                        <a:pt x="7602" y="42767"/>
                        <a:pt x="4840" y="46387"/>
                      </a:cubicBezTo>
                      <a:cubicBezTo>
                        <a:pt x="-4400" y="34290"/>
                        <a:pt x="-399" y="19622"/>
                        <a:pt x="16746" y="9716"/>
                      </a:cubicBezTo>
                      <a:cubicBezTo>
                        <a:pt x="39130" y="-3239"/>
                        <a:pt x="75325" y="-3239"/>
                        <a:pt x="97708" y="9716"/>
                      </a:cubicBezTo>
                      <a:cubicBezTo>
                        <a:pt x="114854" y="19622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5" name="Google Shape;2605;p40"/>
                <p:cNvSpPr/>
                <p:nvPr/>
              </p:nvSpPr>
              <p:spPr>
                <a:xfrm>
                  <a:off x="3797106" y="4789095"/>
                  <a:ext cx="104775" cy="3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57" extrusionOk="0">
                      <a:moveTo>
                        <a:pt x="104775" y="19717"/>
                      </a:moveTo>
                      <a:cubicBezTo>
                        <a:pt x="102013" y="23336"/>
                        <a:pt x="98012" y="26765"/>
                        <a:pt x="92869" y="29813"/>
                      </a:cubicBezTo>
                      <a:cubicBezTo>
                        <a:pt x="70485" y="42672"/>
                        <a:pt x="34290" y="42672"/>
                        <a:pt x="11906" y="29813"/>
                      </a:cubicBezTo>
                      <a:cubicBezTo>
                        <a:pt x="6763" y="26861"/>
                        <a:pt x="2762" y="23431"/>
                        <a:pt x="0" y="19717"/>
                      </a:cubicBezTo>
                      <a:cubicBezTo>
                        <a:pt x="2762" y="16097"/>
                        <a:pt x="6763" y="12668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7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06" name="Google Shape;2606;p40"/>
            <p:cNvGrpSpPr/>
            <p:nvPr/>
          </p:nvGrpSpPr>
          <p:grpSpPr>
            <a:xfrm>
              <a:off x="8268046" y="4462793"/>
              <a:ext cx="639842" cy="559831"/>
              <a:chOff x="4037470" y="4779094"/>
              <a:chExt cx="422171" cy="369379"/>
            </a:xfrm>
          </p:grpSpPr>
          <p:sp>
            <p:nvSpPr>
              <p:cNvPr id="2607" name="Google Shape;2607;p40"/>
              <p:cNvSpPr/>
              <p:nvPr/>
            </p:nvSpPr>
            <p:spPr>
              <a:xfrm>
                <a:off x="4037470" y="4904728"/>
                <a:ext cx="422171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422171" h="243745" extrusionOk="0">
                    <a:moveTo>
                      <a:pt x="360378" y="208026"/>
                    </a:moveTo>
                    <a:cubicBezTo>
                      <a:pt x="277892" y="255651"/>
                      <a:pt x="144256" y="255651"/>
                      <a:pt x="61865" y="208026"/>
                    </a:cubicBezTo>
                    <a:cubicBezTo>
                      <a:pt x="-20622" y="160401"/>
                      <a:pt x="-20622" y="83249"/>
                      <a:pt x="61865" y="35719"/>
                    </a:cubicBezTo>
                    <a:cubicBezTo>
                      <a:pt x="144256" y="-11906"/>
                      <a:pt x="277987" y="-11906"/>
                      <a:pt x="360378" y="35719"/>
                    </a:cubicBezTo>
                    <a:cubicBezTo>
                      <a:pt x="442770" y="83344"/>
                      <a:pt x="442770" y="160496"/>
                      <a:pt x="360378" y="208026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08" name="Google Shape;2608;p40"/>
              <p:cNvGrpSpPr/>
              <p:nvPr/>
            </p:nvGrpSpPr>
            <p:grpSpPr>
              <a:xfrm>
                <a:off x="4045709" y="4892537"/>
                <a:ext cx="405669" cy="247649"/>
                <a:chOff x="4045709" y="4892537"/>
                <a:chExt cx="405669" cy="247649"/>
              </a:xfrm>
            </p:grpSpPr>
            <p:sp>
              <p:nvSpPr>
                <p:cNvPr id="2609" name="Google Shape;2609;p40"/>
                <p:cNvSpPr/>
                <p:nvPr/>
              </p:nvSpPr>
              <p:spPr>
                <a:xfrm>
                  <a:off x="4045709" y="4905871"/>
                  <a:ext cx="405669" cy="23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315" extrusionOk="0">
                      <a:moveTo>
                        <a:pt x="404336" y="103727"/>
                      </a:moveTo>
                      <a:cubicBezTo>
                        <a:pt x="399288" y="78391"/>
                        <a:pt x="379952" y="53721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1"/>
                        <a:pt x="6096" y="78676"/>
                        <a:pt x="1238" y="104299"/>
                      </a:cubicBezTo>
                      <a:lnTo>
                        <a:pt x="0" y="103823"/>
                      </a:lnTo>
                      <a:lnTo>
                        <a:pt x="0" y="117919"/>
                      </a:lnTo>
                      <a:lnTo>
                        <a:pt x="0" y="117919"/>
                      </a:lnTo>
                      <a:cubicBezTo>
                        <a:pt x="381" y="147638"/>
                        <a:pt x="20098" y="177260"/>
                        <a:pt x="59436" y="200025"/>
                      </a:cubicBezTo>
                      <a:cubicBezTo>
                        <a:pt x="138589" y="245745"/>
                        <a:pt x="267081" y="245745"/>
                        <a:pt x="346234" y="200025"/>
                      </a:cubicBezTo>
                      <a:cubicBezTo>
                        <a:pt x="385858" y="177165"/>
                        <a:pt x="405670" y="147161"/>
                        <a:pt x="405670" y="117253"/>
                      </a:cubicBezTo>
                      <a:lnTo>
                        <a:pt x="405670" y="103918"/>
                      </a:lnTo>
                      <a:lnTo>
                        <a:pt x="404336" y="103918"/>
                      </a:lnTo>
                      <a:close/>
                      <a:moveTo>
                        <a:pt x="76200" y="43910"/>
                      </a:moveTo>
                      <a:cubicBezTo>
                        <a:pt x="82963" y="40005"/>
                        <a:pt x="93821" y="40005"/>
                        <a:pt x="100584" y="43910"/>
                      </a:cubicBezTo>
                      <a:lnTo>
                        <a:pt x="150209" y="72581"/>
                      </a:lnTo>
                      <a:cubicBezTo>
                        <a:pt x="156877" y="76486"/>
                        <a:pt x="156877" y="82772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ubicBezTo>
                        <a:pt x="69533" y="54102"/>
                        <a:pt x="69533" y="47816"/>
                        <a:pt x="76200" y="44006"/>
                      </a:cubicBezTo>
                      <a:close/>
                      <a:moveTo>
                        <a:pt x="40958" y="126968"/>
                      </a:moveTo>
                      <a:cubicBezTo>
                        <a:pt x="31433" y="126968"/>
                        <a:pt x="23717" y="122492"/>
                        <a:pt x="23717" y="117062"/>
                      </a:cubicBezTo>
                      <a:cubicBezTo>
                        <a:pt x="23717" y="111633"/>
                        <a:pt x="31433" y="107156"/>
                        <a:pt x="40958" y="107156"/>
                      </a:cubicBezTo>
                      <a:lnTo>
                        <a:pt x="111062" y="107156"/>
                      </a:lnTo>
                      <a:cubicBezTo>
                        <a:pt x="120587" y="107156"/>
                        <a:pt x="128302" y="111633"/>
                        <a:pt x="128302" y="117062"/>
                      </a:cubicBezTo>
                      <a:cubicBezTo>
                        <a:pt x="128302" y="122492"/>
                        <a:pt x="120587" y="126968"/>
                        <a:pt x="111062" y="126968"/>
                      </a:cubicBezTo>
                      <a:lnTo>
                        <a:pt x="40958" y="126968"/>
                      </a:lnTo>
                      <a:close/>
                      <a:moveTo>
                        <a:pt x="150114" y="161449"/>
                      </a:moveTo>
                      <a:lnTo>
                        <a:pt x="100489" y="190119"/>
                      </a:lnTo>
                      <a:cubicBezTo>
                        <a:pt x="93821" y="194024"/>
                        <a:pt x="82868" y="194024"/>
                        <a:pt x="76105" y="190119"/>
                      </a:cubicBezTo>
                      <a:cubicBezTo>
                        <a:pt x="69437" y="186214"/>
                        <a:pt x="69437" y="179927"/>
                        <a:pt x="76105" y="176117"/>
                      </a:cubicBezTo>
                      <a:lnTo>
                        <a:pt x="125730" y="147447"/>
                      </a:lnTo>
                      <a:cubicBezTo>
                        <a:pt x="132493" y="143542"/>
                        <a:pt x="143351" y="143542"/>
                        <a:pt x="150114" y="147447"/>
                      </a:cubicBezTo>
                      <a:cubicBezTo>
                        <a:pt x="156877" y="151352"/>
                        <a:pt x="156781" y="157639"/>
                        <a:pt x="150114" y="161544"/>
                      </a:cubicBezTo>
                      <a:close/>
                      <a:moveTo>
                        <a:pt x="185547" y="23527"/>
                      </a:moveTo>
                      <a:cubicBezTo>
                        <a:pt x="185547" y="18002"/>
                        <a:pt x="193262" y="13621"/>
                        <a:pt x="202787" y="13621"/>
                      </a:cubicBezTo>
                      <a:cubicBezTo>
                        <a:pt x="212312" y="13621"/>
                        <a:pt x="220028" y="18098"/>
                        <a:pt x="219932" y="23527"/>
                      </a:cubicBezTo>
                      <a:lnTo>
                        <a:pt x="219932" y="64008"/>
                      </a:lnTo>
                      <a:cubicBezTo>
                        <a:pt x="219932" y="69533"/>
                        <a:pt x="212217" y="73914"/>
                        <a:pt x="202787" y="73914"/>
                      </a:cubicBezTo>
                      <a:cubicBezTo>
                        <a:pt x="193358" y="73914"/>
                        <a:pt x="185547" y="69437"/>
                        <a:pt x="185547" y="64008"/>
                      </a:cubicBezTo>
                      <a:lnTo>
                        <a:pt x="185547" y="23527"/>
                      </a:lnTo>
                      <a:close/>
                      <a:moveTo>
                        <a:pt x="202787" y="220313"/>
                      </a:moveTo>
                      <a:cubicBezTo>
                        <a:pt x="193262" y="220313"/>
                        <a:pt x="185547" y="215836"/>
                        <a:pt x="185547" y="210407"/>
                      </a:cubicBezTo>
                      <a:lnTo>
                        <a:pt x="185547" y="169926"/>
                      </a:lnTo>
                      <a:cubicBezTo>
                        <a:pt x="185547" y="164401"/>
                        <a:pt x="193262" y="160020"/>
                        <a:pt x="202787" y="160020"/>
                      </a:cubicBezTo>
                      <a:cubicBezTo>
                        <a:pt x="212312" y="160020"/>
                        <a:pt x="220028" y="164497"/>
                        <a:pt x="220028" y="169926"/>
                      </a:cubicBezTo>
                      <a:lnTo>
                        <a:pt x="220028" y="210407"/>
                      </a:lnTo>
                      <a:cubicBezTo>
                        <a:pt x="220028" y="215836"/>
                        <a:pt x="212312" y="220313"/>
                        <a:pt x="202787" y="220313"/>
                      </a:cubicBezTo>
                      <a:close/>
                      <a:moveTo>
                        <a:pt x="255461" y="72485"/>
                      </a:moveTo>
                      <a:lnTo>
                        <a:pt x="305086" y="43815"/>
                      </a:lnTo>
                      <a:cubicBezTo>
                        <a:pt x="311848" y="39910"/>
                        <a:pt x="322707" y="39910"/>
                        <a:pt x="329375" y="43815"/>
                      </a:cubicBezTo>
                      <a:cubicBezTo>
                        <a:pt x="336137" y="47720"/>
                        <a:pt x="336137" y="54007"/>
                        <a:pt x="329375" y="57817"/>
                      </a:cubicBezTo>
                      <a:lnTo>
                        <a:pt x="279749" y="86487"/>
                      </a:lnTo>
                      <a:cubicBezTo>
                        <a:pt x="272987" y="90392"/>
                        <a:pt x="262128" y="90392"/>
                        <a:pt x="255365" y="86487"/>
                      </a:cubicBezTo>
                      <a:cubicBezTo>
                        <a:pt x="248698" y="82582"/>
                        <a:pt x="248698" y="76295"/>
                        <a:pt x="255365" y="72390"/>
                      </a:cubicBezTo>
                      <a:close/>
                      <a:moveTo>
                        <a:pt x="329375" y="190024"/>
                      </a:moveTo>
                      <a:cubicBezTo>
                        <a:pt x="322707" y="193929"/>
                        <a:pt x="311753" y="193929"/>
                        <a:pt x="305086" y="190024"/>
                      </a:cubicBezTo>
                      <a:lnTo>
                        <a:pt x="255461" y="161354"/>
                      </a:lnTo>
                      <a:cubicBezTo>
                        <a:pt x="248698" y="157448"/>
                        <a:pt x="248698" y="151162"/>
                        <a:pt x="255461" y="147257"/>
                      </a:cubicBezTo>
                      <a:cubicBezTo>
                        <a:pt x="262128" y="143351"/>
                        <a:pt x="273082" y="143351"/>
                        <a:pt x="279749" y="147257"/>
                      </a:cubicBezTo>
                      <a:lnTo>
                        <a:pt x="329375" y="175927"/>
                      </a:lnTo>
                      <a:cubicBezTo>
                        <a:pt x="336137" y="179832"/>
                        <a:pt x="336137" y="186118"/>
                        <a:pt x="329375" y="189929"/>
                      </a:cubicBezTo>
                      <a:close/>
                      <a:moveTo>
                        <a:pt x="364617" y="126873"/>
                      </a:moveTo>
                      <a:lnTo>
                        <a:pt x="294418" y="126873"/>
                      </a:lnTo>
                      <a:cubicBezTo>
                        <a:pt x="284893" y="126873"/>
                        <a:pt x="277178" y="122396"/>
                        <a:pt x="277178" y="116967"/>
                      </a:cubicBezTo>
                      <a:cubicBezTo>
                        <a:pt x="277178" y="111538"/>
                        <a:pt x="284893" y="107061"/>
                        <a:pt x="294418" y="107061"/>
                      </a:cubicBezTo>
                      <a:lnTo>
                        <a:pt x="364617" y="107061"/>
                      </a:lnTo>
                      <a:cubicBezTo>
                        <a:pt x="374142" y="107061"/>
                        <a:pt x="381857" y="111538"/>
                        <a:pt x="381857" y="116967"/>
                      </a:cubicBezTo>
                      <a:cubicBezTo>
                        <a:pt x="381857" y="122396"/>
                        <a:pt x="374142" y="126873"/>
                        <a:pt x="364617" y="12687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0" name="Google Shape;2610;p40"/>
                <p:cNvSpPr/>
                <p:nvPr/>
              </p:nvSpPr>
              <p:spPr>
                <a:xfrm>
                  <a:off x="4045709" y="4892537"/>
                  <a:ext cx="405598" cy="2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219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930"/>
                      </a:cubicBezTo>
                      <a:cubicBezTo>
                        <a:pt x="138589" y="245650"/>
                        <a:pt x="267081" y="245650"/>
                        <a:pt x="346234" y="199930"/>
                      </a:cubicBezTo>
                      <a:cubicBezTo>
                        <a:pt x="425386" y="154210"/>
                        <a:pt x="425386" y="80105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2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677"/>
                      </a:moveTo>
                      <a:cubicBezTo>
                        <a:pt x="273082" y="90583"/>
                        <a:pt x="262223" y="90583"/>
                        <a:pt x="255461" y="86677"/>
                      </a:cubicBezTo>
                      <a:cubicBezTo>
                        <a:pt x="248793" y="82772"/>
                        <a:pt x="248793" y="76486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156"/>
                      </a:moveTo>
                      <a:lnTo>
                        <a:pt x="364712" y="107156"/>
                      </a:lnTo>
                      <a:cubicBezTo>
                        <a:pt x="374237" y="107156"/>
                        <a:pt x="381953" y="111633"/>
                        <a:pt x="381953" y="117062"/>
                      </a:cubicBezTo>
                      <a:cubicBezTo>
                        <a:pt x="381953" y="122492"/>
                        <a:pt x="374237" y="126968"/>
                        <a:pt x="364712" y="126968"/>
                      </a:cubicBezTo>
                      <a:lnTo>
                        <a:pt x="294513" y="126968"/>
                      </a:lnTo>
                      <a:cubicBezTo>
                        <a:pt x="284988" y="126968"/>
                        <a:pt x="277273" y="122492"/>
                        <a:pt x="277273" y="117062"/>
                      </a:cubicBezTo>
                      <a:cubicBezTo>
                        <a:pt x="277273" y="111633"/>
                        <a:pt x="284988" y="107156"/>
                        <a:pt x="294513" y="107156"/>
                      </a:cubicBezTo>
                      <a:close/>
                      <a:moveTo>
                        <a:pt x="202883" y="220504"/>
                      </a:moveTo>
                      <a:cubicBezTo>
                        <a:pt x="193358" y="220504"/>
                        <a:pt x="185642" y="216027"/>
                        <a:pt x="185642" y="210598"/>
                      </a:cubicBezTo>
                      <a:lnTo>
                        <a:pt x="185642" y="170117"/>
                      </a:lnTo>
                      <a:cubicBezTo>
                        <a:pt x="185642" y="164592"/>
                        <a:pt x="193358" y="160210"/>
                        <a:pt x="202883" y="160210"/>
                      </a:cubicBezTo>
                      <a:cubicBezTo>
                        <a:pt x="212408" y="160210"/>
                        <a:pt x="220123" y="164687"/>
                        <a:pt x="220123" y="170117"/>
                      </a:cubicBezTo>
                      <a:lnTo>
                        <a:pt x="220123" y="210598"/>
                      </a:lnTo>
                      <a:cubicBezTo>
                        <a:pt x="220123" y="216122"/>
                        <a:pt x="212408" y="220504"/>
                        <a:pt x="202883" y="220504"/>
                      </a:cubicBezTo>
                      <a:close/>
                      <a:moveTo>
                        <a:pt x="305181" y="190214"/>
                      </a:moveTo>
                      <a:lnTo>
                        <a:pt x="255556" y="161544"/>
                      </a:lnTo>
                      <a:cubicBezTo>
                        <a:pt x="248793" y="157639"/>
                        <a:pt x="248793" y="151352"/>
                        <a:pt x="255556" y="147542"/>
                      </a:cubicBezTo>
                      <a:cubicBezTo>
                        <a:pt x="262223" y="143637"/>
                        <a:pt x="273177" y="143637"/>
                        <a:pt x="279844" y="147542"/>
                      </a:cubicBezTo>
                      <a:lnTo>
                        <a:pt x="329470" y="176212"/>
                      </a:lnTo>
                      <a:cubicBezTo>
                        <a:pt x="336233" y="180118"/>
                        <a:pt x="336233" y="186404"/>
                        <a:pt x="329470" y="190214"/>
                      </a:cubicBezTo>
                      <a:cubicBezTo>
                        <a:pt x="322802" y="194119"/>
                        <a:pt x="311848" y="194119"/>
                        <a:pt x="305181" y="19021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1" name="Google Shape;2611;p40"/>
                <p:cNvSpPr/>
                <p:nvPr/>
              </p:nvSpPr>
              <p:spPr>
                <a:xfrm>
                  <a:off x="4191364" y="4976547"/>
                  <a:ext cx="114454" cy="4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86" extrusionOk="0">
                      <a:moveTo>
                        <a:pt x="109615" y="46387"/>
                      </a:moveTo>
                      <a:cubicBezTo>
                        <a:pt x="106852" y="42767"/>
                        <a:pt x="102852" y="39338"/>
                        <a:pt x="97709" y="36290"/>
                      </a:cubicBezTo>
                      <a:cubicBezTo>
                        <a:pt x="75325" y="23336"/>
                        <a:pt x="39130" y="23336"/>
                        <a:pt x="16746" y="36290"/>
                      </a:cubicBezTo>
                      <a:cubicBezTo>
                        <a:pt x="11602" y="39243"/>
                        <a:pt x="7602" y="42672"/>
                        <a:pt x="4840" y="46387"/>
                      </a:cubicBezTo>
                      <a:cubicBezTo>
                        <a:pt x="-4400" y="34290"/>
                        <a:pt x="-399" y="19621"/>
                        <a:pt x="16746" y="9716"/>
                      </a:cubicBezTo>
                      <a:cubicBezTo>
                        <a:pt x="39130" y="-3239"/>
                        <a:pt x="75325" y="-3239"/>
                        <a:pt x="97709" y="9716"/>
                      </a:cubicBezTo>
                      <a:cubicBezTo>
                        <a:pt x="114853" y="19621"/>
                        <a:pt x="118854" y="34290"/>
                        <a:pt x="109615" y="46387"/>
                      </a:cubicBezTo>
                      <a:close/>
                    </a:path>
                  </a:pathLst>
                </a:custGeom>
                <a:solidFill>
                  <a:srgbClr val="5353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2" name="Google Shape;2612;p40"/>
                <p:cNvSpPr/>
                <p:nvPr/>
              </p:nvSpPr>
              <p:spPr>
                <a:xfrm>
                  <a:off x="4196204" y="5003122"/>
                  <a:ext cx="104775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528" extrusionOk="0">
                      <a:moveTo>
                        <a:pt x="104775" y="19812"/>
                      </a:moveTo>
                      <a:cubicBezTo>
                        <a:pt x="102013" y="23431"/>
                        <a:pt x="98012" y="26861"/>
                        <a:pt x="92869" y="29813"/>
                      </a:cubicBezTo>
                      <a:cubicBezTo>
                        <a:pt x="70485" y="42767"/>
                        <a:pt x="34290" y="42767"/>
                        <a:pt x="11906" y="29813"/>
                      </a:cubicBezTo>
                      <a:cubicBezTo>
                        <a:pt x="6763" y="26861"/>
                        <a:pt x="2762" y="23431"/>
                        <a:pt x="0" y="19812"/>
                      </a:cubicBezTo>
                      <a:cubicBezTo>
                        <a:pt x="2762" y="16192"/>
                        <a:pt x="6763" y="12763"/>
                        <a:pt x="11906" y="9715"/>
                      </a:cubicBezTo>
                      <a:cubicBezTo>
                        <a:pt x="34290" y="-3238"/>
                        <a:pt x="70485" y="-3238"/>
                        <a:pt x="92869" y="9715"/>
                      </a:cubicBezTo>
                      <a:cubicBezTo>
                        <a:pt x="98012" y="12668"/>
                        <a:pt x="102013" y="16097"/>
                        <a:pt x="104775" y="19812"/>
                      </a:cubicBezTo>
                      <a:close/>
                    </a:path>
                  </a:pathLst>
                </a:custGeom>
                <a:solidFill>
                  <a:srgbClr val="3030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13" name="Google Shape;2613;p40"/>
              <p:cNvGrpSpPr/>
              <p:nvPr/>
            </p:nvGrpSpPr>
            <p:grpSpPr>
              <a:xfrm>
                <a:off x="4069212" y="4805192"/>
                <a:ext cx="358735" cy="305895"/>
                <a:chOff x="4069212" y="4805192"/>
                <a:chExt cx="358735" cy="305895"/>
              </a:xfrm>
            </p:grpSpPr>
            <p:sp>
              <p:nvSpPr>
                <p:cNvPr id="2614" name="Google Shape;2614;p40"/>
                <p:cNvSpPr/>
                <p:nvPr/>
              </p:nvSpPr>
              <p:spPr>
                <a:xfrm>
                  <a:off x="4069235" y="4908824"/>
                  <a:ext cx="358711" cy="20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202263" extrusionOk="0">
                      <a:moveTo>
                        <a:pt x="358712" y="0"/>
                      </a:moveTo>
                      <a:lnTo>
                        <a:pt x="358712" y="98393"/>
                      </a:lnTo>
                      <a:cubicBezTo>
                        <a:pt x="358712" y="125063"/>
                        <a:pt x="341090" y="151733"/>
                        <a:pt x="306038" y="171831"/>
                      </a:cubicBezTo>
                      <a:cubicBezTo>
                        <a:pt x="236125" y="212407"/>
                        <a:pt x="122492" y="212407"/>
                        <a:pt x="52388" y="171831"/>
                      </a:cubicBezTo>
                      <a:cubicBezTo>
                        <a:pt x="17336" y="151733"/>
                        <a:pt x="0" y="125063"/>
                        <a:pt x="0" y="98393"/>
                      </a:cubicBezTo>
                      <a:lnTo>
                        <a:pt x="0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5" name="Google Shape;2615;p40"/>
                <p:cNvSpPr/>
                <p:nvPr/>
              </p:nvSpPr>
              <p:spPr>
                <a:xfrm>
                  <a:off x="4069235" y="4921492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6" name="Google Shape;2616;p40"/>
                <p:cNvSpPr/>
                <p:nvPr/>
              </p:nvSpPr>
              <p:spPr>
                <a:xfrm>
                  <a:off x="4069235" y="493873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7" name="Google Shape;2617;p40"/>
                <p:cNvSpPr/>
                <p:nvPr/>
              </p:nvSpPr>
              <p:spPr>
                <a:xfrm>
                  <a:off x="4069235" y="495587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527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8" name="Google Shape;2618;p40"/>
                <p:cNvSpPr/>
                <p:nvPr/>
              </p:nvSpPr>
              <p:spPr>
                <a:xfrm>
                  <a:off x="4069235" y="4973118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824"/>
                        <a:pt x="122587" y="113824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0"/>
                      </a:cubicBezTo>
                      <a:cubicBezTo>
                        <a:pt x="122492" y="120777"/>
                        <a:pt x="236125" y="120777"/>
                        <a:pt x="306038" y="80200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0"/>
                      </a:lnTo>
                      <a:lnTo>
                        <a:pt x="3587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9" name="Google Shape;2619;p40"/>
                <p:cNvSpPr/>
                <p:nvPr/>
              </p:nvSpPr>
              <p:spPr>
                <a:xfrm>
                  <a:off x="4069235" y="4990263"/>
                  <a:ext cx="358711" cy="110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11" h="110632" extrusionOk="0">
                      <a:moveTo>
                        <a:pt x="358712" y="0"/>
                      </a:moveTo>
                      <a:cubicBezTo>
                        <a:pt x="358712" y="26479"/>
                        <a:pt x="341090" y="52864"/>
                        <a:pt x="306134" y="73057"/>
                      </a:cubicBezTo>
                      <a:cubicBezTo>
                        <a:pt x="236220" y="113729"/>
                        <a:pt x="122587" y="113729"/>
                        <a:pt x="52483" y="73057"/>
                      </a:cubicBezTo>
                      <a:cubicBezTo>
                        <a:pt x="18288" y="53340"/>
                        <a:pt x="762" y="27622"/>
                        <a:pt x="0" y="1714"/>
                      </a:cubicBezTo>
                      <a:lnTo>
                        <a:pt x="0" y="6763"/>
                      </a:lnTo>
                      <a:cubicBezTo>
                        <a:pt x="0" y="33433"/>
                        <a:pt x="17336" y="60103"/>
                        <a:pt x="52388" y="80201"/>
                      </a:cubicBezTo>
                      <a:cubicBezTo>
                        <a:pt x="122492" y="120777"/>
                        <a:pt x="236125" y="120777"/>
                        <a:pt x="306038" y="80201"/>
                      </a:cubicBezTo>
                      <a:cubicBezTo>
                        <a:pt x="341090" y="60103"/>
                        <a:pt x="358712" y="33433"/>
                        <a:pt x="358712" y="6763"/>
                      </a:cubicBezTo>
                      <a:lnTo>
                        <a:pt x="358712" y="95"/>
                      </a:lnTo>
                      <a:lnTo>
                        <a:pt x="358712" y="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0" name="Google Shape;2620;p40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1" name="Google Shape;2621;p40"/>
                <p:cNvSpPr/>
                <p:nvPr/>
              </p:nvSpPr>
              <p:spPr>
                <a:xfrm>
                  <a:off x="4083356" y="4813360"/>
                  <a:ext cx="330445" cy="190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45" h="190857" extrusionOk="0">
                      <a:moveTo>
                        <a:pt x="48363" y="162711"/>
                      </a:moveTo>
                      <a:cubicBezTo>
                        <a:pt x="112943" y="200239"/>
                        <a:pt x="217623" y="200239"/>
                        <a:pt x="282011" y="162711"/>
                      </a:cubicBezTo>
                      <a:cubicBezTo>
                        <a:pt x="346591" y="125563"/>
                        <a:pt x="346591" y="65080"/>
                        <a:pt x="282011" y="27932"/>
                      </a:cubicBezTo>
                      <a:cubicBezTo>
                        <a:pt x="217623" y="-9311"/>
                        <a:pt x="112943" y="-9311"/>
                        <a:pt x="48363" y="27932"/>
                      </a:cubicBezTo>
                      <a:cubicBezTo>
                        <a:pt x="-16121" y="65080"/>
                        <a:pt x="-16121" y="125563"/>
                        <a:pt x="48363" y="16271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2" name="Google Shape;2622;p40"/>
                <p:cNvSpPr/>
                <p:nvPr/>
              </p:nvSpPr>
              <p:spPr>
                <a:xfrm>
                  <a:off x="4094024" y="4819504"/>
                  <a:ext cx="309014" cy="17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014" h="178474" extrusionOk="0">
                      <a:moveTo>
                        <a:pt x="45220" y="152186"/>
                      </a:moveTo>
                      <a:cubicBezTo>
                        <a:pt x="105609" y="187238"/>
                        <a:pt x="203526" y="187238"/>
                        <a:pt x="263724" y="152186"/>
                      </a:cubicBezTo>
                      <a:cubicBezTo>
                        <a:pt x="324112" y="117419"/>
                        <a:pt x="324112" y="60841"/>
                        <a:pt x="263724" y="26075"/>
                      </a:cubicBezTo>
                      <a:cubicBezTo>
                        <a:pt x="203526" y="-8692"/>
                        <a:pt x="105609" y="-8692"/>
                        <a:pt x="45220" y="26075"/>
                      </a:cubicBezTo>
                      <a:cubicBezTo>
                        <a:pt x="-15073" y="60841"/>
                        <a:pt x="-15073" y="117419"/>
                        <a:pt x="45220" y="15218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3" name="Google Shape;2623;p40"/>
                <p:cNvSpPr/>
                <p:nvPr/>
              </p:nvSpPr>
              <p:spPr>
                <a:xfrm>
                  <a:off x="4102621" y="4824933"/>
                  <a:ext cx="291917" cy="16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917" h="168568" extrusionOk="0">
                      <a:moveTo>
                        <a:pt x="42719" y="143709"/>
                      </a:moveTo>
                      <a:cubicBezTo>
                        <a:pt x="99774" y="176855"/>
                        <a:pt x="192262" y="176855"/>
                        <a:pt x="249126" y="143709"/>
                      </a:cubicBezTo>
                      <a:cubicBezTo>
                        <a:pt x="306181" y="110847"/>
                        <a:pt x="306181" y="57507"/>
                        <a:pt x="249126" y="24646"/>
                      </a:cubicBezTo>
                      <a:cubicBezTo>
                        <a:pt x="192262" y="-8215"/>
                        <a:pt x="99774" y="-8215"/>
                        <a:pt x="42719" y="24646"/>
                      </a:cubicBezTo>
                      <a:cubicBezTo>
                        <a:pt x="-14240" y="57507"/>
                        <a:pt x="-14240" y="110847"/>
                        <a:pt x="42719" y="14370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4" name="Google Shape;2624;p40"/>
                <p:cNvSpPr/>
                <p:nvPr/>
              </p:nvSpPr>
              <p:spPr>
                <a:xfrm>
                  <a:off x="4111550" y="4829672"/>
                  <a:ext cx="273962" cy="15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62" h="158329" extrusionOk="0">
                      <a:moveTo>
                        <a:pt x="40076" y="134969"/>
                      </a:moveTo>
                      <a:cubicBezTo>
                        <a:pt x="93607" y="166116"/>
                        <a:pt x="180475" y="166116"/>
                        <a:pt x="233815" y="134969"/>
                      </a:cubicBezTo>
                      <a:cubicBezTo>
                        <a:pt x="287346" y="104108"/>
                        <a:pt x="287346" y="54007"/>
                        <a:pt x="233815" y="23146"/>
                      </a:cubicBezTo>
                      <a:cubicBezTo>
                        <a:pt x="180475" y="-7715"/>
                        <a:pt x="93607" y="-7715"/>
                        <a:pt x="40076" y="23146"/>
                      </a:cubicBezTo>
                      <a:cubicBezTo>
                        <a:pt x="-13359" y="54007"/>
                        <a:pt x="-13359" y="104108"/>
                        <a:pt x="40076" y="134969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5" name="Google Shape;2625;p40"/>
                <p:cNvSpPr/>
                <p:nvPr/>
              </p:nvSpPr>
              <p:spPr>
                <a:xfrm>
                  <a:off x="4119194" y="4834386"/>
                  <a:ext cx="258770" cy="14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70" h="149399" extrusionOk="0">
                      <a:moveTo>
                        <a:pt x="37862" y="127397"/>
                      </a:moveTo>
                      <a:cubicBezTo>
                        <a:pt x="88440" y="156734"/>
                        <a:pt x="170450" y="156734"/>
                        <a:pt x="220837" y="127397"/>
                      </a:cubicBezTo>
                      <a:cubicBezTo>
                        <a:pt x="271415" y="98251"/>
                        <a:pt x="271415" y="50911"/>
                        <a:pt x="220837" y="21860"/>
                      </a:cubicBezTo>
                      <a:cubicBezTo>
                        <a:pt x="170450" y="-7287"/>
                        <a:pt x="88440" y="-7287"/>
                        <a:pt x="37862" y="21860"/>
                      </a:cubicBezTo>
                      <a:cubicBezTo>
                        <a:pt x="-12621" y="51006"/>
                        <a:pt x="-12621" y="98346"/>
                        <a:pt x="37862" y="12739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6" name="Google Shape;2626;p40"/>
                <p:cNvSpPr/>
                <p:nvPr/>
              </p:nvSpPr>
              <p:spPr>
                <a:xfrm>
                  <a:off x="4126743" y="4838434"/>
                  <a:ext cx="243673" cy="14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73" h="140803" extrusionOk="0">
                      <a:moveTo>
                        <a:pt x="35647" y="120015"/>
                      </a:moveTo>
                      <a:cubicBezTo>
                        <a:pt x="83272" y="147733"/>
                        <a:pt x="160520" y="147733"/>
                        <a:pt x="207954" y="120015"/>
                      </a:cubicBezTo>
                      <a:cubicBezTo>
                        <a:pt x="255579" y="92583"/>
                        <a:pt x="255579" y="48006"/>
                        <a:pt x="207954" y="20574"/>
                      </a:cubicBezTo>
                      <a:cubicBezTo>
                        <a:pt x="160520" y="-6858"/>
                        <a:pt x="83272" y="-6858"/>
                        <a:pt x="35647" y="20574"/>
                      </a:cubicBezTo>
                      <a:cubicBezTo>
                        <a:pt x="-11882" y="48006"/>
                        <a:pt x="-11882" y="92583"/>
                        <a:pt x="35647" y="120015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7" name="Google Shape;2627;p40"/>
                <p:cNvSpPr/>
                <p:nvPr/>
              </p:nvSpPr>
              <p:spPr>
                <a:xfrm>
                  <a:off x="4133505" y="4842626"/>
                  <a:ext cx="230147" cy="13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47" h="132921" extrusionOk="0">
                      <a:moveTo>
                        <a:pt x="33647" y="113347"/>
                      </a:moveTo>
                      <a:cubicBezTo>
                        <a:pt x="78605" y="139446"/>
                        <a:pt x="151567" y="139446"/>
                        <a:pt x="196429" y="113347"/>
                      </a:cubicBezTo>
                      <a:cubicBezTo>
                        <a:pt x="241387" y="87439"/>
                        <a:pt x="241387" y="45339"/>
                        <a:pt x="196429" y="19431"/>
                      </a:cubicBezTo>
                      <a:cubicBezTo>
                        <a:pt x="151567" y="-6477"/>
                        <a:pt x="78700" y="-6477"/>
                        <a:pt x="33647" y="19431"/>
                      </a:cubicBezTo>
                      <a:cubicBezTo>
                        <a:pt x="-11216" y="45339"/>
                        <a:pt x="-11216" y="87439"/>
                        <a:pt x="33647" y="113347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8" name="Google Shape;2628;p40"/>
                <p:cNvSpPr/>
                <p:nvPr/>
              </p:nvSpPr>
              <p:spPr>
                <a:xfrm>
                  <a:off x="4140459" y="4846507"/>
                  <a:ext cx="216074" cy="12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4" h="124682" extrusionOk="0">
                      <a:moveTo>
                        <a:pt x="31647" y="106323"/>
                      </a:moveTo>
                      <a:cubicBezTo>
                        <a:pt x="73843" y="130802"/>
                        <a:pt x="142327" y="130802"/>
                        <a:pt x="184428" y="106323"/>
                      </a:cubicBezTo>
                      <a:cubicBezTo>
                        <a:pt x="226623" y="82034"/>
                        <a:pt x="226623" y="42505"/>
                        <a:pt x="184428" y="18217"/>
                      </a:cubicBezTo>
                      <a:cubicBezTo>
                        <a:pt x="142327" y="-6072"/>
                        <a:pt x="73843" y="-6072"/>
                        <a:pt x="31647" y="18217"/>
                      </a:cubicBezTo>
                      <a:cubicBezTo>
                        <a:pt x="-10549" y="42505"/>
                        <a:pt x="-10549" y="82034"/>
                        <a:pt x="31647" y="106323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9" name="Google Shape;2629;p40"/>
                <p:cNvSpPr/>
                <p:nvPr/>
              </p:nvSpPr>
              <p:spPr>
                <a:xfrm>
                  <a:off x="4146531" y="4850174"/>
                  <a:ext cx="204096" cy="117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96" h="117824" extrusionOk="0">
                      <a:moveTo>
                        <a:pt x="29861" y="100465"/>
                      </a:moveTo>
                      <a:cubicBezTo>
                        <a:pt x="69771" y="123611"/>
                        <a:pt x="134445" y="123611"/>
                        <a:pt x="174165" y="100465"/>
                      </a:cubicBezTo>
                      <a:cubicBezTo>
                        <a:pt x="214074" y="77510"/>
                        <a:pt x="214074" y="40172"/>
                        <a:pt x="174165" y="17216"/>
                      </a:cubicBezTo>
                      <a:cubicBezTo>
                        <a:pt x="134445" y="-5739"/>
                        <a:pt x="69771" y="-5739"/>
                        <a:pt x="29861" y="17216"/>
                      </a:cubicBezTo>
                      <a:cubicBezTo>
                        <a:pt x="-9954" y="40172"/>
                        <a:pt x="-9954" y="77510"/>
                        <a:pt x="29861" y="10046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0" name="Google Shape;2630;p40"/>
                <p:cNvSpPr/>
                <p:nvPr/>
              </p:nvSpPr>
              <p:spPr>
                <a:xfrm>
                  <a:off x="4152008" y="4853103"/>
                  <a:ext cx="193166" cy="11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6" h="111490" extrusionOk="0">
                      <a:moveTo>
                        <a:pt x="28289" y="95060"/>
                      </a:moveTo>
                      <a:cubicBezTo>
                        <a:pt x="66008" y="116967"/>
                        <a:pt x="127254" y="116967"/>
                        <a:pt x="164878" y="95060"/>
                      </a:cubicBezTo>
                      <a:cubicBezTo>
                        <a:pt x="202597" y="73342"/>
                        <a:pt x="202597" y="38005"/>
                        <a:pt x="164878" y="16288"/>
                      </a:cubicBezTo>
                      <a:cubicBezTo>
                        <a:pt x="127254" y="-5429"/>
                        <a:pt x="66103" y="-5429"/>
                        <a:pt x="28289" y="16288"/>
                      </a:cubicBezTo>
                      <a:cubicBezTo>
                        <a:pt x="-9430" y="38005"/>
                        <a:pt x="-9430" y="73342"/>
                        <a:pt x="28289" y="95060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1" name="Google Shape;2631;p40"/>
                <p:cNvSpPr/>
                <p:nvPr/>
              </p:nvSpPr>
              <p:spPr>
                <a:xfrm>
                  <a:off x="4157294" y="4856341"/>
                  <a:ext cx="182475" cy="10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75" h="105322" extrusionOk="0">
                      <a:moveTo>
                        <a:pt x="26718" y="89821"/>
                      </a:moveTo>
                      <a:cubicBezTo>
                        <a:pt x="62341" y="110490"/>
                        <a:pt x="120158" y="110490"/>
                        <a:pt x="155686" y="89821"/>
                      </a:cubicBezTo>
                      <a:cubicBezTo>
                        <a:pt x="191405" y="69342"/>
                        <a:pt x="191405" y="35909"/>
                        <a:pt x="155686" y="15431"/>
                      </a:cubicBezTo>
                      <a:cubicBezTo>
                        <a:pt x="120158" y="-5144"/>
                        <a:pt x="62341" y="-5144"/>
                        <a:pt x="26718" y="15431"/>
                      </a:cubicBezTo>
                      <a:cubicBezTo>
                        <a:pt x="-8906" y="35909"/>
                        <a:pt x="-8906" y="69342"/>
                        <a:pt x="26718" y="89821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2" name="Google Shape;2632;p40"/>
                <p:cNvSpPr/>
                <p:nvPr/>
              </p:nvSpPr>
              <p:spPr>
                <a:xfrm>
                  <a:off x="4162676" y="4859175"/>
                  <a:ext cx="171831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31" h="99250" extrusionOk="0">
                      <a:moveTo>
                        <a:pt x="25146" y="84606"/>
                      </a:moveTo>
                      <a:cubicBezTo>
                        <a:pt x="58769" y="104132"/>
                        <a:pt x="113157" y="104132"/>
                        <a:pt x="146685" y="84606"/>
                      </a:cubicBezTo>
                      <a:cubicBezTo>
                        <a:pt x="180213" y="65270"/>
                        <a:pt x="180213" y="33838"/>
                        <a:pt x="146685" y="14502"/>
                      </a:cubicBezTo>
                      <a:cubicBezTo>
                        <a:pt x="113252" y="-4834"/>
                        <a:pt x="58769" y="-4834"/>
                        <a:pt x="25146" y="14502"/>
                      </a:cubicBezTo>
                      <a:cubicBezTo>
                        <a:pt x="-8382" y="33838"/>
                        <a:pt x="-8382" y="65270"/>
                        <a:pt x="25146" y="84606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3" name="Google Shape;2633;p40"/>
                <p:cNvSpPr/>
                <p:nvPr/>
              </p:nvSpPr>
              <p:spPr>
                <a:xfrm>
                  <a:off x="4167438" y="4862152"/>
                  <a:ext cx="162282" cy="9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82" h="93702" extrusionOk="0">
                      <a:moveTo>
                        <a:pt x="23717" y="79915"/>
                      </a:moveTo>
                      <a:cubicBezTo>
                        <a:pt x="55435" y="98298"/>
                        <a:pt x="106870" y="98298"/>
                        <a:pt x="138493" y="79915"/>
                      </a:cubicBezTo>
                      <a:cubicBezTo>
                        <a:pt x="170212" y="61627"/>
                        <a:pt x="170212" y="31909"/>
                        <a:pt x="138493" y="13716"/>
                      </a:cubicBezTo>
                      <a:cubicBezTo>
                        <a:pt x="106870" y="-4572"/>
                        <a:pt x="55435" y="-4572"/>
                        <a:pt x="23717" y="13716"/>
                      </a:cubicBezTo>
                      <a:cubicBezTo>
                        <a:pt x="-7906" y="32004"/>
                        <a:pt x="-7906" y="61627"/>
                        <a:pt x="23717" y="79915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4" name="Google Shape;2634;p40"/>
                <p:cNvSpPr/>
                <p:nvPr/>
              </p:nvSpPr>
              <p:spPr>
                <a:xfrm>
                  <a:off x="4172391" y="4864819"/>
                  <a:ext cx="152376" cy="87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76" h="87963" extrusionOk="0">
                      <a:moveTo>
                        <a:pt x="22288" y="74962"/>
                      </a:moveTo>
                      <a:cubicBezTo>
                        <a:pt x="52102" y="92297"/>
                        <a:pt x="100298" y="92297"/>
                        <a:pt x="130016" y="74962"/>
                      </a:cubicBezTo>
                      <a:cubicBezTo>
                        <a:pt x="159829" y="57817"/>
                        <a:pt x="159829" y="30004"/>
                        <a:pt x="130016" y="12859"/>
                      </a:cubicBezTo>
                      <a:cubicBezTo>
                        <a:pt x="100298" y="-4286"/>
                        <a:pt x="52102" y="-4286"/>
                        <a:pt x="22288" y="12859"/>
                      </a:cubicBezTo>
                      <a:cubicBezTo>
                        <a:pt x="-7429" y="30004"/>
                        <a:pt x="-7429" y="57817"/>
                        <a:pt x="22288" y="74962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5" name="Google Shape;2635;p40"/>
                <p:cNvSpPr/>
                <p:nvPr/>
              </p:nvSpPr>
              <p:spPr>
                <a:xfrm>
                  <a:off x="4176654" y="4867438"/>
                  <a:ext cx="143875" cy="8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75" h="83034" extrusionOk="0">
                      <a:moveTo>
                        <a:pt x="21074" y="70819"/>
                      </a:moveTo>
                      <a:cubicBezTo>
                        <a:pt x="49173" y="87106"/>
                        <a:pt x="94798" y="87106"/>
                        <a:pt x="122801" y="70819"/>
                      </a:cubicBezTo>
                      <a:cubicBezTo>
                        <a:pt x="150900" y="54626"/>
                        <a:pt x="150900" y="28337"/>
                        <a:pt x="122801" y="12144"/>
                      </a:cubicBezTo>
                      <a:cubicBezTo>
                        <a:pt x="94798" y="-4048"/>
                        <a:pt x="49173" y="-4048"/>
                        <a:pt x="21074" y="12144"/>
                      </a:cubicBezTo>
                      <a:cubicBezTo>
                        <a:pt x="-7025" y="28337"/>
                        <a:pt x="-7025" y="54626"/>
                        <a:pt x="21074" y="70819"/>
                      </a:cubicBezTo>
                      <a:close/>
                    </a:path>
                  </a:pathLst>
                </a:custGeom>
                <a:solidFill>
                  <a:srgbClr val="24D2C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40"/>
                <p:cNvSpPr/>
                <p:nvPr/>
              </p:nvSpPr>
              <p:spPr>
                <a:xfrm>
                  <a:off x="4183678" y="4871796"/>
                  <a:ext cx="129635" cy="74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35" h="74866" extrusionOk="0">
                      <a:moveTo>
                        <a:pt x="19002" y="63794"/>
                      </a:moveTo>
                      <a:cubicBezTo>
                        <a:pt x="44339" y="78557"/>
                        <a:pt x="85392" y="78557"/>
                        <a:pt x="110633" y="63794"/>
                      </a:cubicBezTo>
                      <a:cubicBezTo>
                        <a:pt x="135969" y="49221"/>
                        <a:pt x="135969" y="25503"/>
                        <a:pt x="110633" y="10930"/>
                      </a:cubicBezTo>
                      <a:cubicBezTo>
                        <a:pt x="85392" y="-3643"/>
                        <a:pt x="44339" y="-3643"/>
                        <a:pt x="19002" y="10930"/>
                      </a:cubicBezTo>
                      <a:cubicBezTo>
                        <a:pt x="-6334" y="25503"/>
                        <a:pt x="-6334" y="49221"/>
                        <a:pt x="19002" y="63794"/>
                      </a:cubicBezTo>
                      <a:close/>
                    </a:path>
                  </a:pathLst>
                </a:custGeom>
                <a:solidFill>
                  <a:srgbClr val="0A807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40"/>
                <p:cNvSpPr/>
                <p:nvPr/>
              </p:nvSpPr>
              <p:spPr>
                <a:xfrm>
                  <a:off x="4069212" y="4805192"/>
                  <a:ext cx="358735" cy="20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35" h="207192" extrusionOk="0">
                      <a:moveTo>
                        <a:pt x="52507" y="176689"/>
                      </a:moveTo>
                      <a:cubicBezTo>
                        <a:pt x="122610" y="217361"/>
                        <a:pt x="236244" y="217361"/>
                        <a:pt x="306157" y="176689"/>
                      </a:cubicBezTo>
                      <a:cubicBezTo>
                        <a:pt x="376261" y="136303"/>
                        <a:pt x="376261" y="70675"/>
                        <a:pt x="306157" y="30289"/>
                      </a:cubicBezTo>
                      <a:cubicBezTo>
                        <a:pt x="236244" y="-10096"/>
                        <a:pt x="122610" y="-10096"/>
                        <a:pt x="52507" y="30289"/>
                      </a:cubicBezTo>
                      <a:cubicBezTo>
                        <a:pt x="-17502" y="70675"/>
                        <a:pt x="-17502" y="136303"/>
                        <a:pt x="52507" y="1766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8" name="Google Shape;2638;p40"/>
              <p:cNvGrpSpPr/>
              <p:nvPr/>
            </p:nvGrpSpPr>
            <p:grpSpPr>
              <a:xfrm>
                <a:off x="4045709" y="4779094"/>
                <a:ext cx="405669" cy="247363"/>
                <a:chOff x="4045709" y="4779094"/>
                <a:chExt cx="405669" cy="247363"/>
              </a:xfrm>
            </p:grpSpPr>
            <p:sp>
              <p:nvSpPr>
                <p:cNvPr id="2639" name="Google Shape;2639;p40"/>
                <p:cNvSpPr/>
                <p:nvPr/>
              </p:nvSpPr>
              <p:spPr>
                <a:xfrm>
                  <a:off x="4045709" y="4792333"/>
                  <a:ext cx="40566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69" h="234124" extrusionOk="0">
                      <a:moveTo>
                        <a:pt x="404336" y="103823"/>
                      </a:moveTo>
                      <a:cubicBezTo>
                        <a:pt x="399288" y="78391"/>
                        <a:pt x="379952" y="53816"/>
                        <a:pt x="346234" y="34290"/>
                      </a:cubicBez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25527" y="53912"/>
                        <a:pt x="6096" y="78677"/>
                        <a:pt x="1238" y="104299"/>
                      </a:cubicBezTo>
                      <a:lnTo>
                        <a:pt x="0" y="103823"/>
                      </a:lnTo>
                      <a:lnTo>
                        <a:pt x="0" y="117824"/>
                      </a:lnTo>
                      <a:lnTo>
                        <a:pt x="0" y="117824"/>
                      </a:lnTo>
                      <a:cubicBezTo>
                        <a:pt x="381" y="147542"/>
                        <a:pt x="20098" y="177165"/>
                        <a:pt x="59436" y="199835"/>
                      </a:cubicBezTo>
                      <a:cubicBezTo>
                        <a:pt x="138589" y="245555"/>
                        <a:pt x="267081" y="245555"/>
                        <a:pt x="346234" y="199835"/>
                      </a:cubicBezTo>
                      <a:cubicBezTo>
                        <a:pt x="385858" y="176974"/>
                        <a:pt x="405670" y="147066"/>
                        <a:pt x="405670" y="117062"/>
                      </a:cubicBezTo>
                      <a:lnTo>
                        <a:pt x="405670" y="103727"/>
                      </a:lnTo>
                      <a:lnTo>
                        <a:pt x="404336" y="103727"/>
                      </a:lnTo>
                      <a:close/>
                      <a:moveTo>
                        <a:pt x="76200" y="44006"/>
                      </a:move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8"/>
                        <a:pt x="150209" y="86773"/>
                      </a:cubicBezTo>
                      <a:cubicBezTo>
                        <a:pt x="143446" y="90678"/>
                        <a:pt x="132588" y="90678"/>
                        <a:pt x="125825" y="86773"/>
                      </a:cubicBezTo>
                      <a:lnTo>
                        <a:pt x="76200" y="58103"/>
                      </a:lnTo>
                      <a:cubicBezTo>
                        <a:pt x="69533" y="54197"/>
                        <a:pt x="69533" y="47911"/>
                        <a:pt x="76200" y="44101"/>
                      </a:cubicBezTo>
                      <a:close/>
                      <a:moveTo>
                        <a:pt x="40958" y="127064"/>
                      </a:moveTo>
                      <a:cubicBezTo>
                        <a:pt x="31433" y="127064"/>
                        <a:pt x="23717" y="122587"/>
                        <a:pt x="23717" y="117157"/>
                      </a:cubicBezTo>
                      <a:cubicBezTo>
                        <a:pt x="23717" y="111728"/>
                        <a:pt x="31433" y="107252"/>
                        <a:pt x="40958" y="107252"/>
                      </a:cubicBezTo>
                      <a:lnTo>
                        <a:pt x="111062" y="107252"/>
                      </a:lnTo>
                      <a:cubicBezTo>
                        <a:pt x="120587" y="107252"/>
                        <a:pt x="128302" y="111728"/>
                        <a:pt x="128302" y="117157"/>
                      </a:cubicBezTo>
                      <a:cubicBezTo>
                        <a:pt x="128302" y="122587"/>
                        <a:pt x="120587" y="127064"/>
                        <a:pt x="111062" y="127064"/>
                      </a:cubicBezTo>
                      <a:lnTo>
                        <a:pt x="40958" y="127064"/>
                      </a:lnTo>
                      <a:close/>
                      <a:moveTo>
                        <a:pt x="150114" y="161544"/>
                      </a:moveTo>
                      <a:lnTo>
                        <a:pt x="100489" y="190214"/>
                      </a:lnTo>
                      <a:cubicBezTo>
                        <a:pt x="93821" y="194120"/>
                        <a:pt x="82868" y="194120"/>
                        <a:pt x="76105" y="190214"/>
                      </a:cubicBezTo>
                      <a:cubicBezTo>
                        <a:pt x="69437" y="186309"/>
                        <a:pt x="69437" y="180023"/>
                        <a:pt x="76105" y="176213"/>
                      </a:cubicBezTo>
                      <a:lnTo>
                        <a:pt x="125730" y="147542"/>
                      </a:lnTo>
                      <a:cubicBezTo>
                        <a:pt x="132493" y="143637"/>
                        <a:pt x="143351" y="143637"/>
                        <a:pt x="150114" y="147542"/>
                      </a:cubicBezTo>
                      <a:cubicBezTo>
                        <a:pt x="156877" y="151448"/>
                        <a:pt x="156781" y="157734"/>
                        <a:pt x="150114" y="161544"/>
                      </a:cubicBezTo>
                      <a:close/>
                      <a:moveTo>
                        <a:pt x="185547" y="23622"/>
                      </a:moveTo>
                      <a:cubicBezTo>
                        <a:pt x="185547" y="18098"/>
                        <a:pt x="193262" y="13716"/>
                        <a:pt x="202787" y="13716"/>
                      </a:cubicBezTo>
                      <a:cubicBezTo>
                        <a:pt x="212312" y="13716"/>
                        <a:pt x="220028" y="18193"/>
                        <a:pt x="219932" y="23622"/>
                      </a:cubicBezTo>
                      <a:lnTo>
                        <a:pt x="219932" y="64103"/>
                      </a:lnTo>
                      <a:cubicBezTo>
                        <a:pt x="219932" y="69532"/>
                        <a:pt x="212217" y="74009"/>
                        <a:pt x="202787" y="74009"/>
                      </a:cubicBezTo>
                      <a:cubicBezTo>
                        <a:pt x="193358" y="74009"/>
                        <a:pt x="185547" y="69532"/>
                        <a:pt x="185547" y="64103"/>
                      </a:cubicBezTo>
                      <a:lnTo>
                        <a:pt x="185547" y="23622"/>
                      </a:lnTo>
                      <a:close/>
                      <a:moveTo>
                        <a:pt x="202787" y="220409"/>
                      </a:moveTo>
                      <a:cubicBezTo>
                        <a:pt x="193262" y="220409"/>
                        <a:pt x="185547" y="215932"/>
                        <a:pt x="185547" y="210503"/>
                      </a:cubicBezTo>
                      <a:lnTo>
                        <a:pt x="185547" y="170021"/>
                      </a:lnTo>
                      <a:cubicBezTo>
                        <a:pt x="185547" y="164497"/>
                        <a:pt x="193262" y="160115"/>
                        <a:pt x="202787" y="160115"/>
                      </a:cubicBezTo>
                      <a:cubicBezTo>
                        <a:pt x="212312" y="160115"/>
                        <a:pt x="220028" y="164592"/>
                        <a:pt x="220028" y="170021"/>
                      </a:cubicBezTo>
                      <a:lnTo>
                        <a:pt x="220028" y="210503"/>
                      </a:lnTo>
                      <a:cubicBezTo>
                        <a:pt x="220028" y="216027"/>
                        <a:pt x="212312" y="220409"/>
                        <a:pt x="202787" y="220409"/>
                      </a:cubicBezTo>
                      <a:close/>
                      <a:moveTo>
                        <a:pt x="255461" y="72581"/>
                      </a:move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5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ubicBezTo>
                        <a:pt x="272987" y="90488"/>
                        <a:pt x="262128" y="90488"/>
                        <a:pt x="255365" y="86582"/>
                      </a:cubicBezTo>
                      <a:cubicBezTo>
                        <a:pt x="248698" y="82677"/>
                        <a:pt x="248698" y="76390"/>
                        <a:pt x="255365" y="72485"/>
                      </a:cubicBezTo>
                      <a:close/>
                      <a:moveTo>
                        <a:pt x="329375" y="190119"/>
                      </a:moveTo>
                      <a:cubicBezTo>
                        <a:pt x="322707" y="194024"/>
                        <a:pt x="311753" y="194024"/>
                        <a:pt x="305086" y="190119"/>
                      </a:cubicBezTo>
                      <a:lnTo>
                        <a:pt x="255461" y="161449"/>
                      </a:lnTo>
                      <a:cubicBezTo>
                        <a:pt x="248698" y="157544"/>
                        <a:pt x="248698" y="151257"/>
                        <a:pt x="255461" y="147447"/>
                      </a:cubicBezTo>
                      <a:cubicBezTo>
                        <a:pt x="262128" y="143542"/>
                        <a:pt x="273082" y="143542"/>
                        <a:pt x="279749" y="147447"/>
                      </a:cubicBezTo>
                      <a:lnTo>
                        <a:pt x="329375" y="176117"/>
                      </a:lnTo>
                      <a:cubicBezTo>
                        <a:pt x="336137" y="180023"/>
                        <a:pt x="336137" y="186309"/>
                        <a:pt x="329375" y="190119"/>
                      </a:cubicBezTo>
                      <a:close/>
                      <a:moveTo>
                        <a:pt x="364617" y="126968"/>
                      </a:moveTo>
                      <a:lnTo>
                        <a:pt x="294418" y="126968"/>
                      </a:lnTo>
                      <a:cubicBezTo>
                        <a:pt x="284893" y="126968"/>
                        <a:pt x="277178" y="122492"/>
                        <a:pt x="277178" y="117062"/>
                      </a:cubicBezTo>
                      <a:cubicBezTo>
                        <a:pt x="277178" y="111633"/>
                        <a:pt x="284893" y="107156"/>
                        <a:pt x="294418" y="107156"/>
                      </a:cubicBezTo>
                      <a:lnTo>
                        <a:pt x="364617" y="107156"/>
                      </a:lnTo>
                      <a:cubicBezTo>
                        <a:pt x="374142" y="107156"/>
                        <a:pt x="381857" y="111633"/>
                        <a:pt x="381857" y="117062"/>
                      </a:cubicBezTo>
                      <a:cubicBezTo>
                        <a:pt x="381857" y="122492"/>
                        <a:pt x="374142" y="126968"/>
                        <a:pt x="364617" y="1269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0" name="Google Shape;2640;p40"/>
                <p:cNvSpPr/>
                <p:nvPr/>
              </p:nvSpPr>
              <p:spPr>
                <a:xfrm>
                  <a:off x="4045709" y="4779094"/>
                  <a:ext cx="405598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98" h="234124" extrusionOk="0">
                      <a:moveTo>
                        <a:pt x="346234" y="34290"/>
                      </a:moveTo>
                      <a:cubicBezTo>
                        <a:pt x="267081" y="-11430"/>
                        <a:pt x="138589" y="-11430"/>
                        <a:pt x="59436" y="34290"/>
                      </a:cubicBezTo>
                      <a:cubicBezTo>
                        <a:pt x="-19812" y="80010"/>
                        <a:pt x="-19812" y="154115"/>
                        <a:pt x="59436" y="199834"/>
                      </a:cubicBezTo>
                      <a:cubicBezTo>
                        <a:pt x="138589" y="245555"/>
                        <a:pt x="267081" y="245555"/>
                        <a:pt x="346234" y="199834"/>
                      </a:cubicBezTo>
                      <a:cubicBezTo>
                        <a:pt x="425386" y="154115"/>
                        <a:pt x="425386" y="80010"/>
                        <a:pt x="346234" y="34290"/>
                      </a:cubicBezTo>
                      <a:close/>
                      <a:moveTo>
                        <a:pt x="76200" y="58007"/>
                      </a:moveTo>
                      <a:cubicBezTo>
                        <a:pt x="69533" y="54102"/>
                        <a:pt x="69533" y="47816"/>
                        <a:pt x="76200" y="44006"/>
                      </a:cubicBezTo>
                      <a:cubicBezTo>
                        <a:pt x="82963" y="40100"/>
                        <a:pt x="93821" y="40100"/>
                        <a:pt x="100584" y="44006"/>
                      </a:cubicBezTo>
                      <a:lnTo>
                        <a:pt x="150209" y="72676"/>
                      </a:lnTo>
                      <a:cubicBezTo>
                        <a:pt x="156877" y="76581"/>
                        <a:pt x="156877" y="82867"/>
                        <a:pt x="150209" y="86677"/>
                      </a:cubicBezTo>
                      <a:cubicBezTo>
                        <a:pt x="143446" y="90583"/>
                        <a:pt x="132588" y="90583"/>
                        <a:pt x="125825" y="86677"/>
                      </a:cubicBezTo>
                      <a:lnTo>
                        <a:pt x="76200" y="58007"/>
                      </a:lnTo>
                      <a:close/>
                      <a:moveTo>
                        <a:pt x="111157" y="126968"/>
                      </a:moveTo>
                      <a:lnTo>
                        <a:pt x="41053" y="126968"/>
                      </a:lnTo>
                      <a:cubicBezTo>
                        <a:pt x="31528" y="126968"/>
                        <a:pt x="23812" y="122492"/>
                        <a:pt x="23812" y="117062"/>
                      </a:cubicBezTo>
                      <a:cubicBezTo>
                        <a:pt x="23812" y="111633"/>
                        <a:pt x="31528" y="107156"/>
                        <a:pt x="41053" y="107156"/>
                      </a:cubicBezTo>
                      <a:lnTo>
                        <a:pt x="111157" y="107156"/>
                      </a:lnTo>
                      <a:cubicBezTo>
                        <a:pt x="120682" y="107156"/>
                        <a:pt x="128397" y="111633"/>
                        <a:pt x="128397" y="117062"/>
                      </a:cubicBezTo>
                      <a:cubicBezTo>
                        <a:pt x="128397" y="122492"/>
                        <a:pt x="120682" y="126968"/>
                        <a:pt x="111157" y="126968"/>
                      </a:cubicBezTo>
                      <a:close/>
                      <a:moveTo>
                        <a:pt x="202883" y="74009"/>
                      </a:moveTo>
                      <a:cubicBezTo>
                        <a:pt x="193358" y="74009"/>
                        <a:pt x="185642" y="69533"/>
                        <a:pt x="185642" y="64103"/>
                      </a:cubicBezTo>
                      <a:lnTo>
                        <a:pt x="185642" y="23622"/>
                      </a:lnTo>
                      <a:cubicBezTo>
                        <a:pt x="185642" y="18098"/>
                        <a:pt x="193358" y="13716"/>
                        <a:pt x="202883" y="13716"/>
                      </a:cubicBezTo>
                      <a:cubicBezTo>
                        <a:pt x="212408" y="13716"/>
                        <a:pt x="220123" y="18193"/>
                        <a:pt x="220027" y="23622"/>
                      </a:cubicBezTo>
                      <a:lnTo>
                        <a:pt x="220027" y="64103"/>
                      </a:lnTo>
                      <a:cubicBezTo>
                        <a:pt x="220027" y="69628"/>
                        <a:pt x="212312" y="74009"/>
                        <a:pt x="202883" y="74009"/>
                      </a:cubicBezTo>
                      <a:close/>
                      <a:moveTo>
                        <a:pt x="100584" y="190119"/>
                      </a:moveTo>
                      <a:cubicBezTo>
                        <a:pt x="93917" y="194024"/>
                        <a:pt x="82963" y="194024"/>
                        <a:pt x="76200" y="190119"/>
                      </a:cubicBezTo>
                      <a:cubicBezTo>
                        <a:pt x="69533" y="186214"/>
                        <a:pt x="69533" y="179927"/>
                        <a:pt x="76200" y="176117"/>
                      </a:cubicBezTo>
                      <a:lnTo>
                        <a:pt x="125825" y="147447"/>
                      </a:lnTo>
                      <a:cubicBezTo>
                        <a:pt x="132588" y="143542"/>
                        <a:pt x="143446" y="143542"/>
                        <a:pt x="150209" y="147447"/>
                      </a:cubicBezTo>
                      <a:cubicBezTo>
                        <a:pt x="156972" y="151352"/>
                        <a:pt x="156877" y="157639"/>
                        <a:pt x="150209" y="161449"/>
                      </a:cubicBezTo>
                      <a:lnTo>
                        <a:pt x="100584" y="190119"/>
                      </a:lnTo>
                      <a:close/>
                      <a:moveTo>
                        <a:pt x="279844" y="86582"/>
                      </a:moveTo>
                      <a:cubicBezTo>
                        <a:pt x="273082" y="90488"/>
                        <a:pt x="262223" y="90488"/>
                        <a:pt x="255461" y="86582"/>
                      </a:cubicBezTo>
                      <a:cubicBezTo>
                        <a:pt x="248793" y="82677"/>
                        <a:pt x="248793" y="76391"/>
                        <a:pt x="255461" y="72581"/>
                      </a:cubicBezTo>
                      <a:lnTo>
                        <a:pt x="305086" y="43910"/>
                      </a:lnTo>
                      <a:cubicBezTo>
                        <a:pt x="311848" y="40005"/>
                        <a:pt x="322707" y="40005"/>
                        <a:pt x="329375" y="43910"/>
                      </a:cubicBezTo>
                      <a:cubicBezTo>
                        <a:pt x="336137" y="47816"/>
                        <a:pt x="336137" y="54102"/>
                        <a:pt x="329375" y="57912"/>
                      </a:cubicBezTo>
                      <a:lnTo>
                        <a:pt x="279749" y="86582"/>
                      </a:lnTo>
                      <a:close/>
                      <a:moveTo>
                        <a:pt x="294513" y="107061"/>
                      </a:moveTo>
                      <a:lnTo>
                        <a:pt x="364712" y="107061"/>
                      </a:lnTo>
                      <a:cubicBezTo>
                        <a:pt x="374237" y="107061"/>
                        <a:pt x="381953" y="111538"/>
                        <a:pt x="381953" y="116967"/>
                      </a:cubicBezTo>
                      <a:cubicBezTo>
                        <a:pt x="381953" y="122396"/>
                        <a:pt x="374237" y="126873"/>
                        <a:pt x="364712" y="126873"/>
                      </a:cubicBezTo>
                      <a:lnTo>
                        <a:pt x="294513" y="126873"/>
                      </a:lnTo>
                      <a:cubicBezTo>
                        <a:pt x="284988" y="126873"/>
                        <a:pt x="277273" y="122396"/>
                        <a:pt x="277273" y="116967"/>
                      </a:cubicBezTo>
                      <a:cubicBezTo>
                        <a:pt x="277273" y="111538"/>
                        <a:pt x="284988" y="107061"/>
                        <a:pt x="294513" y="107061"/>
                      </a:cubicBezTo>
                      <a:close/>
                      <a:moveTo>
                        <a:pt x="202883" y="220409"/>
                      </a:moveTo>
                      <a:cubicBezTo>
                        <a:pt x="193358" y="220409"/>
                        <a:pt x="185642" y="215932"/>
                        <a:pt x="185642" y="210502"/>
                      </a:cubicBezTo>
                      <a:lnTo>
                        <a:pt x="185642" y="170021"/>
                      </a:lnTo>
                      <a:cubicBezTo>
                        <a:pt x="185642" y="164497"/>
                        <a:pt x="193358" y="160115"/>
                        <a:pt x="202883" y="160115"/>
                      </a:cubicBezTo>
                      <a:cubicBezTo>
                        <a:pt x="212408" y="160115"/>
                        <a:pt x="220123" y="164592"/>
                        <a:pt x="220123" y="170021"/>
                      </a:cubicBezTo>
                      <a:lnTo>
                        <a:pt x="220123" y="210502"/>
                      </a:lnTo>
                      <a:cubicBezTo>
                        <a:pt x="220123" y="216027"/>
                        <a:pt x="212408" y="220409"/>
                        <a:pt x="202883" y="220409"/>
                      </a:cubicBezTo>
                      <a:close/>
                      <a:moveTo>
                        <a:pt x="305181" y="190119"/>
                      </a:moveTo>
                      <a:lnTo>
                        <a:pt x="255556" y="161449"/>
                      </a:lnTo>
                      <a:cubicBezTo>
                        <a:pt x="248793" y="157543"/>
                        <a:pt x="248793" y="151257"/>
                        <a:pt x="255556" y="147447"/>
                      </a:cubicBezTo>
                      <a:cubicBezTo>
                        <a:pt x="262223" y="143542"/>
                        <a:pt x="273177" y="143542"/>
                        <a:pt x="279844" y="147447"/>
                      </a:cubicBezTo>
                      <a:lnTo>
                        <a:pt x="329470" y="176117"/>
                      </a:lnTo>
                      <a:cubicBezTo>
                        <a:pt x="336233" y="180023"/>
                        <a:pt x="336233" y="186309"/>
                        <a:pt x="329470" y="190119"/>
                      </a:cubicBezTo>
                      <a:cubicBezTo>
                        <a:pt x="322802" y="194024"/>
                        <a:pt x="311848" y="194024"/>
                        <a:pt x="305181" y="1901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1" name="Google Shape;2641;p40"/>
                <p:cNvSpPr/>
                <p:nvPr/>
              </p:nvSpPr>
              <p:spPr>
                <a:xfrm>
                  <a:off x="4191364" y="4863176"/>
                  <a:ext cx="114454" cy="46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54" h="46315" extrusionOk="0">
                      <a:moveTo>
                        <a:pt x="109615" y="46315"/>
                      </a:moveTo>
                      <a:cubicBezTo>
                        <a:pt x="106852" y="42696"/>
                        <a:pt x="102852" y="39267"/>
                        <a:pt x="97709" y="36219"/>
                      </a:cubicBezTo>
                      <a:cubicBezTo>
                        <a:pt x="75325" y="23360"/>
                        <a:pt x="39130" y="23360"/>
                        <a:pt x="16746" y="36219"/>
                      </a:cubicBezTo>
                      <a:cubicBezTo>
                        <a:pt x="11602" y="39171"/>
                        <a:pt x="7602" y="42601"/>
                        <a:pt x="4840" y="46315"/>
                      </a:cubicBezTo>
                      <a:cubicBezTo>
                        <a:pt x="-4400" y="34218"/>
                        <a:pt x="-399" y="19550"/>
                        <a:pt x="16746" y="9644"/>
                      </a:cubicBezTo>
                      <a:cubicBezTo>
                        <a:pt x="39130" y="-3215"/>
                        <a:pt x="75325" y="-3215"/>
                        <a:pt x="97709" y="9644"/>
                      </a:cubicBezTo>
                      <a:cubicBezTo>
                        <a:pt x="114853" y="19550"/>
                        <a:pt x="118854" y="34218"/>
                        <a:pt x="109615" y="463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2" name="Google Shape;2642;p40"/>
                <p:cNvSpPr/>
                <p:nvPr/>
              </p:nvSpPr>
              <p:spPr>
                <a:xfrm>
                  <a:off x="4196204" y="4889751"/>
                  <a:ext cx="104775" cy="39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75" h="39481" extrusionOk="0">
                      <a:moveTo>
                        <a:pt x="104775" y="19740"/>
                      </a:moveTo>
                      <a:cubicBezTo>
                        <a:pt x="102013" y="23360"/>
                        <a:pt x="98012" y="26789"/>
                        <a:pt x="92869" y="29837"/>
                      </a:cubicBezTo>
                      <a:cubicBezTo>
                        <a:pt x="70485" y="42696"/>
                        <a:pt x="34290" y="42696"/>
                        <a:pt x="11906" y="29837"/>
                      </a:cubicBezTo>
                      <a:cubicBezTo>
                        <a:pt x="6763" y="26884"/>
                        <a:pt x="2762" y="23455"/>
                        <a:pt x="0" y="19740"/>
                      </a:cubicBezTo>
                      <a:cubicBezTo>
                        <a:pt x="2762" y="16121"/>
                        <a:pt x="6763" y="12692"/>
                        <a:pt x="11906" y="9644"/>
                      </a:cubicBezTo>
                      <a:cubicBezTo>
                        <a:pt x="34290" y="-3215"/>
                        <a:pt x="70485" y="-3215"/>
                        <a:pt x="92869" y="9644"/>
                      </a:cubicBezTo>
                      <a:cubicBezTo>
                        <a:pt x="98012" y="12597"/>
                        <a:pt x="102013" y="16026"/>
                        <a:pt x="104775" y="197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90BC81F-EF3B-BF5A-1E01-A2784116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326" y="1598071"/>
            <a:ext cx="493592" cy="4935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C7CEA8-0260-3ECD-3791-366F6E15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87" y="2131937"/>
            <a:ext cx="530475" cy="530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D Printing Technology Workshop by Slidesgo">
  <a:themeElements>
    <a:clrScheme name="Simple Light">
      <a:dk1>
        <a:srgbClr val="171A34"/>
      </a:dk1>
      <a:lt1>
        <a:srgbClr val="C1E7E4"/>
      </a:lt1>
      <a:dk2>
        <a:srgbClr val="FFFFFF"/>
      </a:dk2>
      <a:lt2>
        <a:srgbClr val="D1D3D4"/>
      </a:lt2>
      <a:accent1>
        <a:srgbClr val="A7A9AC"/>
      </a:accent1>
      <a:accent2>
        <a:srgbClr val="535359"/>
      </a:accent2>
      <a:accent3>
        <a:srgbClr val="FF8400"/>
      </a:accent3>
      <a:accent4>
        <a:srgbClr val="E31B25"/>
      </a:accent4>
      <a:accent5>
        <a:srgbClr val="24D2C1"/>
      </a:accent5>
      <a:accent6>
        <a:srgbClr val="16A89F"/>
      </a:accent6>
      <a:hlink>
        <a:srgbClr val="171A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11DE21-3758-4BDE-8E42-6370B4E2ABF1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587</Words>
  <Application>Microsoft Office PowerPoint</Application>
  <PresentationFormat>Presentación en pantalla (16:9)</PresentationFormat>
  <Paragraphs>106</Paragraphs>
  <Slides>22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Mulish</vt:lpstr>
      <vt:lpstr>Nunito Semi Bold</vt:lpstr>
      <vt:lpstr>Google Sans</vt:lpstr>
      <vt:lpstr>Arial</vt:lpstr>
      <vt:lpstr>DM Sans</vt:lpstr>
      <vt:lpstr>Calibri</vt:lpstr>
      <vt:lpstr>Open Sans</vt:lpstr>
      <vt:lpstr>PT Sans</vt:lpstr>
      <vt:lpstr>Barlow</vt:lpstr>
      <vt:lpstr>3D Printing Technology Workshop by Slidesgo</vt:lpstr>
      <vt:lpstr>Taller de impresión 3D</vt:lpstr>
      <vt:lpstr>“Profesores”</vt:lpstr>
      <vt:lpstr>Contenidos del taller</vt:lpstr>
      <vt:lpstr>Parte teórica</vt:lpstr>
      <vt:lpstr>Tecnologías</vt:lpstr>
      <vt:lpstr>Presentación de PowerPoint</vt:lpstr>
      <vt:lpstr>Presentación de PowerPoint</vt:lpstr>
      <vt:lpstr>Presentación de PowerPoint</vt:lpstr>
      <vt:lpstr>Materiales</vt:lpstr>
      <vt:lpstr>Como funciona una impresora 3D</vt:lpstr>
      <vt:lpstr>Anatomía</vt:lpstr>
      <vt:lpstr>Examples</vt:lpstr>
      <vt:lpstr>300°C</vt:lpstr>
      <vt:lpstr>Proceso de impresión 3D</vt:lpstr>
      <vt:lpstr>Proceso</vt:lpstr>
      <vt:lpstr>Diseños en 3D</vt:lpstr>
      <vt:lpstr>Slicing (Laminado)</vt:lpstr>
      <vt:lpstr>Soportes</vt:lpstr>
      <vt:lpstr>Preguntas?</vt:lpstr>
      <vt:lpstr>Parte practica</vt:lpstr>
      <vt:lpstr>Cura</vt:lpstr>
      <vt:lpstr>¡Gracias!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MÁXIMO VALENCIANO ÁLVAREZ</cp:lastModifiedBy>
  <cp:revision>15</cp:revision>
  <dcterms:modified xsi:type="dcterms:W3CDTF">2025-03-14T09:03:12Z</dcterms:modified>
</cp:coreProperties>
</file>